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1" r:id="rId3"/>
    <p:sldId id="272" r:id="rId5"/>
    <p:sldId id="273" r:id="rId6"/>
    <p:sldId id="274" r:id="rId7"/>
    <p:sldId id="275" r:id="rId8"/>
    <p:sldId id="276" r:id="rId9"/>
    <p:sldId id="277" r:id="rId10"/>
    <p:sldId id="278" r:id="rId11"/>
    <p:sldId id="279" r:id="rId12"/>
    <p:sldId id="280" r:id="rId13"/>
    <p:sldId id="284" r:id="rId14"/>
    <p:sldId id="282" r:id="rId15"/>
    <p:sldId id="286" r:id="rId16"/>
    <p:sldId id="283" r:id="rId17"/>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SUS\Downloads\sneka1026.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SUS\Downloads\sneka102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[sneka1026.xlsx]Sheet2!PivotTable1</c:name>
    <c:fmtId val="-1"/>
  </c:pivotSource>
  <c:chart>
    <c:autoTitleDeleted val="1"/>
    <c:plotArea>
      <c:layout/>
      <c:barChart>
        <c:barDir val="col"/>
        <c:grouping val="clustered"/>
        <c:varyColors val="0"/>
        <c:ser>
          <c:idx val="0"/>
          <c:order val="0"/>
          <c:tx>
            <c:strRef>
              <c:f>Sheet2!$B$3:$B$4</c:f>
              <c:strCache>
                <c:ptCount val="1"/>
                <c:pt idx="0">
                  <c:v>BPC</c:v>
                </c:pt>
              </c:strCache>
            </c:strRef>
          </c:tx>
          <c:spPr>
            <a:solidFill>
              <a:schemeClr val="accent1"/>
            </a:solidFill>
            <a:ln>
              <a:noFill/>
            </a:ln>
            <a:effectLst/>
          </c:spPr>
          <c:invertIfNegative val="0"/>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Sheet2!$B$5:$B$10</c:f>
              <c:numCache>
                <c:formatCode>General</c:formatCode>
                <c:ptCount val="5"/>
                <c:pt idx="0">
                  <c:v>90</c:v>
                </c:pt>
                <c:pt idx="1">
                  <c:v>6</c:v>
                </c:pt>
                <c:pt idx="2">
                  <c:v>9</c:v>
                </c:pt>
                <c:pt idx="3">
                  <c:v>13</c:v>
                </c:pt>
                <c:pt idx="4">
                  <c:v>32</c:v>
                </c:pt>
              </c:numCache>
            </c:numRef>
          </c:val>
        </c:ser>
        <c:ser>
          <c:idx val="1"/>
          <c:order val="1"/>
          <c:tx>
            <c:strRef>
              <c:f>Sheet2!$C$3:$C$4</c:f>
              <c:strCache>
                <c:ptCount val="1"/>
                <c:pt idx="0">
                  <c:v>CCDR</c:v>
                </c:pt>
              </c:strCache>
            </c:strRef>
          </c:tx>
          <c:spPr>
            <a:solidFill>
              <a:schemeClr val="accent2"/>
            </a:solidFill>
            <a:ln>
              <a:noFill/>
            </a:ln>
            <a:effectLst/>
          </c:spPr>
          <c:invertIfNegative val="0"/>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Sheet2!$C$5:$C$10</c:f>
              <c:numCache>
                <c:formatCode>General</c:formatCode>
                <c:ptCount val="5"/>
                <c:pt idx="0">
                  <c:v>94</c:v>
                </c:pt>
                <c:pt idx="1">
                  <c:v>12</c:v>
                </c:pt>
                <c:pt idx="2">
                  <c:v>4</c:v>
                </c:pt>
                <c:pt idx="3">
                  <c:v>6</c:v>
                </c:pt>
                <c:pt idx="4">
                  <c:v>29</c:v>
                </c:pt>
              </c:numCache>
            </c:numRef>
          </c:val>
        </c:ser>
        <c:ser>
          <c:idx val="2"/>
          <c:order val="2"/>
          <c:tx>
            <c:strRef>
              <c:f>Sheet2!$D$3:$D$4</c:f>
              <c:strCache>
                <c:ptCount val="1"/>
                <c:pt idx="0">
                  <c:v>EW</c:v>
                </c:pt>
              </c:strCache>
            </c:strRef>
          </c:tx>
          <c:spPr>
            <a:solidFill>
              <a:schemeClr val="accent3"/>
            </a:solidFill>
            <a:ln>
              <a:noFill/>
            </a:ln>
            <a:effectLst/>
          </c:spPr>
          <c:invertIfNegative val="0"/>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Sheet2!$D$5:$D$10</c:f>
              <c:numCache>
                <c:formatCode>General</c:formatCode>
                <c:ptCount val="5"/>
                <c:pt idx="0">
                  <c:v>97</c:v>
                </c:pt>
                <c:pt idx="1">
                  <c:v>5</c:v>
                </c:pt>
                <c:pt idx="2">
                  <c:v>15</c:v>
                </c:pt>
                <c:pt idx="3">
                  <c:v>4</c:v>
                </c:pt>
                <c:pt idx="4">
                  <c:v>33</c:v>
                </c:pt>
              </c:numCache>
            </c:numRef>
          </c:val>
        </c:ser>
        <c:ser>
          <c:idx val="3"/>
          <c:order val="3"/>
          <c:tx>
            <c:strRef>
              <c:f>Sheet2!$E$3:$E$4</c:f>
              <c:strCache>
                <c:ptCount val="1"/>
                <c:pt idx="0">
                  <c:v>MSC</c:v>
                </c:pt>
              </c:strCache>
            </c:strRef>
          </c:tx>
          <c:spPr>
            <a:solidFill>
              <a:schemeClr val="accent4"/>
            </a:solidFill>
            <a:ln>
              <a:noFill/>
            </a:ln>
            <a:effectLst/>
          </c:spPr>
          <c:invertIfNegative val="0"/>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Sheet2!$E$5:$E$10</c:f>
              <c:numCache>
                <c:formatCode>General</c:formatCode>
                <c:ptCount val="5"/>
                <c:pt idx="0">
                  <c:v>100</c:v>
                </c:pt>
                <c:pt idx="1">
                  <c:v>4</c:v>
                </c:pt>
                <c:pt idx="2">
                  <c:v>10</c:v>
                </c:pt>
                <c:pt idx="3">
                  <c:v>11</c:v>
                </c:pt>
                <c:pt idx="4">
                  <c:v>32</c:v>
                </c:pt>
              </c:numCache>
            </c:numRef>
          </c:val>
        </c:ser>
        <c:ser>
          <c:idx val="4"/>
          <c:order val="4"/>
          <c:tx>
            <c:strRef>
              <c:f>Sheet2!$F$3:$F$4</c:f>
              <c:strCache>
                <c:ptCount val="1"/>
                <c:pt idx="0">
                  <c:v>NEL</c:v>
                </c:pt>
              </c:strCache>
            </c:strRef>
          </c:tx>
          <c:spPr>
            <a:solidFill>
              <a:schemeClr val="accent5"/>
            </a:solidFill>
            <a:ln>
              <a:noFill/>
            </a:ln>
            <a:effectLst/>
          </c:spPr>
          <c:invertIfNegative val="0"/>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Sheet2!$F$5:$F$10</c:f>
              <c:numCache>
                <c:formatCode>General</c:formatCode>
                <c:ptCount val="5"/>
                <c:pt idx="0">
                  <c:v>96</c:v>
                </c:pt>
                <c:pt idx="1">
                  <c:v>6</c:v>
                </c:pt>
                <c:pt idx="2">
                  <c:v>7</c:v>
                </c:pt>
                <c:pt idx="3">
                  <c:v>7</c:v>
                </c:pt>
                <c:pt idx="4">
                  <c:v>38</c:v>
                </c:pt>
              </c:numCache>
            </c:numRef>
          </c:val>
        </c:ser>
        <c:ser>
          <c:idx val="5"/>
          <c:order val="5"/>
          <c:tx>
            <c:strRef>
              <c:f>Sheet2!$G$3:$G$4</c:f>
              <c:strCache>
                <c:ptCount val="1"/>
                <c:pt idx="0">
                  <c:v>PL</c:v>
                </c:pt>
              </c:strCache>
            </c:strRef>
          </c:tx>
          <c:spPr>
            <a:solidFill>
              <a:schemeClr val="accent6"/>
            </a:solidFill>
            <a:ln>
              <a:noFill/>
            </a:ln>
            <a:effectLst/>
          </c:spPr>
          <c:invertIfNegative val="0"/>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Sheet2!$G$5:$G$10</c:f>
              <c:numCache>
                <c:formatCode>General</c:formatCode>
                <c:ptCount val="5"/>
                <c:pt idx="0">
                  <c:v>88</c:v>
                </c:pt>
                <c:pt idx="1">
                  <c:v>9</c:v>
                </c:pt>
                <c:pt idx="2">
                  <c:v>9</c:v>
                </c:pt>
                <c:pt idx="3">
                  <c:v>9</c:v>
                </c:pt>
                <c:pt idx="4">
                  <c:v>28</c:v>
                </c:pt>
              </c:numCache>
            </c:numRef>
          </c:val>
        </c:ser>
        <c:ser>
          <c:idx val="6"/>
          <c:order val="6"/>
          <c:tx>
            <c:strRef>
              <c:f>Sheet2!$H$3:$H$4</c:f>
              <c:strCache>
                <c:ptCount val="1"/>
                <c:pt idx="0">
                  <c:v>PYZ</c:v>
                </c:pt>
              </c:strCache>
            </c:strRef>
          </c:tx>
          <c:spPr>
            <a:solidFill>
              <a:schemeClr val="accent1">
                <a:lumMod val="60000"/>
              </a:schemeClr>
            </a:solidFill>
            <a:ln>
              <a:noFill/>
            </a:ln>
            <a:effectLst/>
          </c:spPr>
          <c:invertIfNegative val="0"/>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Sheet2!$H$5:$H$10</c:f>
              <c:numCache>
                <c:formatCode>General</c:formatCode>
                <c:ptCount val="5"/>
                <c:pt idx="0">
                  <c:v>108</c:v>
                </c:pt>
                <c:pt idx="1">
                  <c:v>7</c:v>
                </c:pt>
                <c:pt idx="2">
                  <c:v>7</c:v>
                </c:pt>
                <c:pt idx="3">
                  <c:v>6</c:v>
                </c:pt>
                <c:pt idx="4">
                  <c:v>29</c:v>
                </c:pt>
              </c:numCache>
            </c:numRef>
          </c:val>
        </c:ser>
        <c:ser>
          <c:idx val="7"/>
          <c:order val="7"/>
          <c:tx>
            <c:strRef>
              <c:f>Sheet2!$I$3:$I$4</c:f>
              <c:strCache>
                <c:ptCount val="1"/>
                <c:pt idx="0">
                  <c:v>SVG</c:v>
                </c:pt>
              </c:strCache>
            </c:strRef>
          </c:tx>
          <c:spPr>
            <a:solidFill>
              <a:schemeClr val="accent2">
                <a:lumMod val="60000"/>
              </a:schemeClr>
            </a:solidFill>
            <a:ln>
              <a:noFill/>
            </a:ln>
            <a:effectLst/>
          </c:spPr>
          <c:invertIfNegative val="0"/>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Sheet2!$I$5:$I$10</c:f>
              <c:numCache>
                <c:formatCode>General</c:formatCode>
                <c:ptCount val="5"/>
                <c:pt idx="0">
                  <c:v>109</c:v>
                </c:pt>
                <c:pt idx="1">
                  <c:v>11</c:v>
                </c:pt>
                <c:pt idx="2">
                  <c:v>12</c:v>
                </c:pt>
                <c:pt idx="3">
                  <c:v>2</c:v>
                </c:pt>
                <c:pt idx="4">
                  <c:v>33</c:v>
                </c:pt>
              </c:numCache>
            </c:numRef>
          </c:val>
        </c:ser>
        <c:ser>
          <c:idx val="8"/>
          <c:order val="8"/>
          <c:tx>
            <c:strRef>
              <c:f>Sheet2!$J$3:$J$4</c:f>
              <c:strCache>
                <c:ptCount val="1"/>
                <c:pt idx="0">
                  <c:v>TNS</c:v>
                </c:pt>
              </c:strCache>
            </c:strRef>
          </c:tx>
          <c:spPr>
            <a:solidFill>
              <a:schemeClr val="accent3">
                <a:lumMod val="60000"/>
              </a:schemeClr>
            </a:solidFill>
            <a:ln>
              <a:noFill/>
            </a:ln>
            <a:effectLst/>
          </c:spPr>
          <c:invertIfNegative val="0"/>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Sheet2!$J$5:$J$10</c:f>
              <c:numCache>
                <c:formatCode>General</c:formatCode>
                <c:ptCount val="5"/>
                <c:pt idx="0">
                  <c:v>95</c:v>
                </c:pt>
                <c:pt idx="1">
                  <c:v>3</c:v>
                </c:pt>
                <c:pt idx="2">
                  <c:v>11</c:v>
                </c:pt>
                <c:pt idx="3">
                  <c:v>4</c:v>
                </c:pt>
                <c:pt idx="4">
                  <c:v>37</c:v>
                </c:pt>
              </c:numCache>
            </c:numRef>
          </c:val>
        </c:ser>
        <c:ser>
          <c:idx val="9"/>
          <c:order val="9"/>
          <c:tx>
            <c:strRef>
              <c:f>Sheet2!$K$3:$K$4</c:f>
              <c:strCache>
                <c:ptCount val="1"/>
                <c:pt idx="0">
                  <c:v>WBL</c:v>
                </c:pt>
              </c:strCache>
            </c:strRef>
          </c:tx>
          <c:spPr>
            <a:solidFill>
              <a:schemeClr val="accent4">
                <a:lumMod val="60000"/>
              </a:schemeClr>
            </a:solidFill>
            <a:ln>
              <a:noFill/>
            </a:ln>
            <a:effectLst/>
          </c:spPr>
          <c:invertIfNegative val="0"/>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Sheet2!$K$5:$K$10</c:f>
              <c:numCache>
                <c:formatCode>General</c:formatCode>
                <c:ptCount val="5"/>
                <c:pt idx="0">
                  <c:v>114</c:v>
                </c:pt>
                <c:pt idx="1">
                  <c:v>6</c:v>
                </c:pt>
                <c:pt idx="2">
                  <c:v>2</c:v>
                </c:pt>
                <c:pt idx="3">
                  <c:v>4</c:v>
                </c:pt>
                <c:pt idx="4">
                  <c:v>30</c:v>
                </c:pt>
              </c:numCache>
            </c:numRef>
          </c:val>
        </c:ser>
        <c:dLbls>
          <c:showLegendKey val="0"/>
          <c:showVal val="0"/>
          <c:showCatName val="0"/>
          <c:showSerName val="0"/>
          <c:showPercent val="0"/>
          <c:showBubbleSize val="0"/>
        </c:dLbls>
        <c:gapWidth val="219"/>
        <c:overlap val="-27"/>
        <c:axId val="179073544"/>
        <c:axId val="179073152"/>
      </c:barChart>
      <c:catAx>
        <c:axId val="179073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79073152"/>
        <c:crosses val="autoZero"/>
        <c:auto val="1"/>
        <c:lblAlgn val="ctr"/>
        <c:lblOffset val="100"/>
        <c:noMultiLvlLbl val="0"/>
      </c:catAx>
      <c:valAx>
        <c:axId val="179073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7907354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[sneka1026.xlsx]Sheet2!PivotTable1</c:name>
    <c:fmtId val="-1"/>
  </c:pivotSource>
  <c:chart>
    <c:title>
      <c:layout/>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plotArea>
      <c:layout/>
      <c:pieChart>
        <c:varyColors val="1"/>
        <c:ser>
          <c:idx val="0"/>
          <c:order val="0"/>
          <c:tx>
            <c:strRef>
              <c:f>Sheet2!$B$3:$B$4</c:f>
              <c:strCache>
                <c:ptCount val="1"/>
                <c:pt idx="0">
                  <c:v>BPC</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Sheet2!$B$5:$B$10</c:f>
              <c:numCache>
                <c:formatCode>General</c:formatCode>
                <c:ptCount val="5"/>
                <c:pt idx="0">
                  <c:v>90</c:v>
                </c:pt>
                <c:pt idx="1">
                  <c:v>6</c:v>
                </c:pt>
                <c:pt idx="2">
                  <c:v>9</c:v>
                </c:pt>
                <c:pt idx="3">
                  <c:v>13</c:v>
                </c:pt>
                <c:pt idx="4">
                  <c:v>32</c:v>
                </c:pt>
              </c:numCache>
            </c:numRef>
          </c:val>
        </c:ser>
        <c:ser>
          <c:idx val="1"/>
          <c:order val="1"/>
          <c:tx>
            <c:strRef>
              <c:f>Sheet2!$C$3:$C$4</c:f>
              <c:strCache>
                <c:ptCount val="1"/>
                <c:pt idx="0">
                  <c:v>CCDR</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Sheet2!$C$5:$C$10</c:f>
              <c:numCache>
                <c:formatCode>General</c:formatCode>
                <c:ptCount val="5"/>
                <c:pt idx="0">
                  <c:v>94</c:v>
                </c:pt>
                <c:pt idx="1">
                  <c:v>12</c:v>
                </c:pt>
                <c:pt idx="2">
                  <c:v>4</c:v>
                </c:pt>
                <c:pt idx="3">
                  <c:v>6</c:v>
                </c:pt>
                <c:pt idx="4">
                  <c:v>29</c:v>
                </c:pt>
              </c:numCache>
            </c:numRef>
          </c:val>
        </c:ser>
        <c:ser>
          <c:idx val="2"/>
          <c:order val="2"/>
          <c:tx>
            <c:strRef>
              <c:f>Sheet2!$D$3:$D$4</c:f>
              <c:strCache>
                <c:ptCount val="1"/>
                <c:pt idx="0">
                  <c:v>EW</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Sheet2!$D$5:$D$10</c:f>
              <c:numCache>
                <c:formatCode>General</c:formatCode>
                <c:ptCount val="5"/>
                <c:pt idx="0">
                  <c:v>97</c:v>
                </c:pt>
                <c:pt idx="1">
                  <c:v>5</c:v>
                </c:pt>
                <c:pt idx="2">
                  <c:v>15</c:v>
                </c:pt>
                <c:pt idx="3">
                  <c:v>4</c:v>
                </c:pt>
                <c:pt idx="4">
                  <c:v>33</c:v>
                </c:pt>
              </c:numCache>
            </c:numRef>
          </c:val>
        </c:ser>
        <c:ser>
          <c:idx val="3"/>
          <c:order val="3"/>
          <c:tx>
            <c:strRef>
              <c:f>Sheet2!$E$3:$E$4</c:f>
              <c:strCache>
                <c:ptCount val="1"/>
                <c:pt idx="0">
                  <c:v>MSC</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Sheet2!$E$5:$E$10</c:f>
              <c:numCache>
                <c:formatCode>General</c:formatCode>
                <c:ptCount val="5"/>
                <c:pt idx="0">
                  <c:v>100</c:v>
                </c:pt>
                <c:pt idx="1">
                  <c:v>4</c:v>
                </c:pt>
                <c:pt idx="2">
                  <c:v>10</c:v>
                </c:pt>
                <c:pt idx="3">
                  <c:v>11</c:v>
                </c:pt>
                <c:pt idx="4">
                  <c:v>32</c:v>
                </c:pt>
              </c:numCache>
            </c:numRef>
          </c:val>
        </c:ser>
        <c:ser>
          <c:idx val="4"/>
          <c:order val="4"/>
          <c:tx>
            <c:strRef>
              <c:f>Sheet2!$F$3:$F$4</c:f>
              <c:strCache>
                <c:ptCount val="1"/>
                <c:pt idx="0">
                  <c:v>NEL</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Sheet2!$F$5:$F$10</c:f>
              <c:numCache>
                <c:formatCode>General</c:formatCode>
                <c:ptCount val="5"/>
                <c:pt idx="0">
                  <c:v>96</c:v>
                </c:pt>
                <c:pt idx="1">
                  <c:v>6</c:v>
                </c:pt>
                <c:pt idx="2">
                  <c:v>7</c:v>
                </c:pt>
                <c:pt idx="3">
                  <c:v>7</c:v>
                </c:pt>
                <c:pt idx="4">
                  <c:v>38</c:v>
                </c:pt>
              </c:numCache>
            </c:numRef>
          </c:val>
        </c:ser>
        <c:ser>
          <c:idx val="5"/>
          <c:order val="5"/>
          <c:tx>
            <c:strRef>
              <c:f>Sheet2!$G$3:$G$4</c:f>
              <c:strCache>
                <c:ptCount val="1"/>
                <c:pt idx="0">
                  <c:v>PL</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Sheet2!$G$5:$G$10</c:f>
              <c:numCache>
                <c:formatCode>General</c:formatCode>
                <c:ptCount val="5"/>
                <c:pt idx="0">
                  <c:v>88</c:v>
                </c:pt>
                <c:pt idx="1">
                  <c:v>9</c:v>
                </c:pt>
                <c:pt idx="2">
                  <c:v>9</c:v>
                </c:pt>
                <c:pt idx="3">
                  <c:v>9</c:v>
                </c:pt>
                <c:pt idx="4">
                  <c:v>28</c:v>
                </c:pt>
              </c:numCache>
            </c:numRef>
          </c:val>
        </c:ser>
        <c:ser>
          <c:idx val="6"/>
          <c:order val="6"/>
          <c:tx>
            <c:strRef>
              <c:f>Sheet2!$H$3:$H$4</c:f>
              <c:strCache>
                <c:ptCount val="1"/>
                <c:pt idx="0">
                  <c:v>PYZ</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Sheet2!$H$5:$H$10</c:f>
              <c:numCache>
                <c:formatCode>General</c:formatCode>
                <c:ptCount val="5"/>
                <c:pt idx="0">
                  <c:v>108</c:v>
                </c:pt>
                <c:pt idx="1">
                  <c:v>7</c:v>
                </c:pt>
                <c:pt idx="2">
                  <c:v>7</c:v>
                </c:pt>
                <c:pt idx="3">
                  <c:v>6</c:v>
                </c:pt>
                <c:pt idx="4">
                  <c:v>29</c:v>
                </c:pt>
              </c:numCache>
            </c:numRef>
          </c:val>
        </c:ser>
        <c:ser>
          <c:idx val="7"/>
          <c:order val="7"/>
          <c:tx>
            <c:strRef>
              <c:f>Sheet2!$I$3:$I$4</c:f>
              <c:strCache>
                <c:ptCount val="1"/>
                <c:pt idx="0">
                  <c:v>SVG</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Sheet2!$I$5:$I$10</c:f>
              <c:numCache>
                <c:formatCode>General</c:formatCode>
                <c:ptCount val="5"/>
                <c:pt idx="0">
                  <c:v>109</c:v>
                </c:pt>
                <c:pt idx="1">
                  <c:v>11</c:v>
                </c:pt>
                <c:pt idx="2">
                  <c:v>12</c:v>
                </c:pt>
                <c:pt idx="3">
                  <c:v>2</c:v>
                </c:pt>
                <c:pt idx="4">
                  <c:v>33</c:v>
                </c:pt>
              </c:numCache>
            </c:numRef>
          </c:val>
        </c:ser>
        <c:ser>
          <c:idx val="8"/>
          <c:order val="8"/>
          <c:tx>
            <c:strRef>
              <c:f>Sheet2!$J$3:$J$4</c:f>
              <c:strCache>
                <c:ptCount val="1"/>
                <c:pt idx="0">
                  <c:v>TNS</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Sheet2!$J$5:$J$10</c:f>
              <c:numCache>
                <c:formatCode>General</c:formatCode>
                <c:ptCount val="5"/>
                <c:pt idx="0">
                  <c:v>95</c:v>
                </c:pt>
                <c:pt idx="1">
                  <c:v>3</c:v>
                </c:pt>
                <c:pt idx="2">
                  <c:v>11</c:v>
                </c:pt>
                <c:pt idx="3">
                  <c:v>4</c:v>
                </c:pt>
                <c:pt idx="4">
                  <c:v>37</c:v>
                </c:pt>
              </c:numCache>
            </c:numRef>
          </c:val>
        </c:ser>
        <c:ser>
          <c:idx val="9"/>
          <c:order val="9"/>
          <c:tx>
            <c:strRef>
              <c:f>Sheet2!$K$3:$K$4</c:f>
              <c:strCache>
                <c:ptCount val="1"/>
                <c:pt idx="0">
                  <c:v>WBL</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delete val="1"/>
          </c:dLbls>
          <c:cat>
            <c:strRef>
              <c:f>Sheet2!$A$5:$A$10</c:f>
              <c:strCache>
                <c:ptCount val="5"/>
                <c:pt idx="0">
                  <c:v>Active</c:v>
                </c:pt>
                <c:pt idx="1">
                  <c:v>Future Start</c:v>
                </c:pt>
                <c:pt idx="2">
                  <c:v>Leave of Absence</c:v>
                </c:pt>
                <c:pt idx="3">
                  <c:v>Terminated for Cause</c:v>
                </c:pt>
                <c:pt idx="4">
                  <c:v>Voluntarily Terminated</c:v>
                </c:pt>
              </c:strCache>
            </c:strRef>
          </c:cat>
          <c:val>
            <c:numRef>
              <c:f>Sheet2!$K$5:$K$10</c:f>
              <c:numCache>
                <c:formatCode>General</c:formatCode>
                <c:ptCount val="5"/>
                <c:pt idx="0">
                  <c:v>114</c:v>
                </c:pt>
                <c:pt idx="1">
                  <c:v>6</c:v>
                </c:pt>
                <c:pt idx="2">
                  <c:v>2</c:v>
                </c:pt>
                <c:pt idx="3">
                  <c:v>4</c:v>
                </c:pt>
                <c:pt idx="4">
                  <c:v>30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69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p>
            <a:endParaRPr lang="en-IN" dirty="0"/>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84" name="Holder 3"/>
          <p:cNvSpPr>
            <a:spLocks noGrp="1"/>
          </p:cNvSpPr>
          <p:nvPr>
            <p:ph type="body" idx="1"/>
          </p:nvPr>
        </p:nvSpPr>
        <p:spPr>
          <a:xfrm>
            <a:off x="609600" y="1577340"/>
            <a:ext cx="10972800" cy="266700"/>
          </a:xfrm>
        </p:spPr>
        <p:txBody>
          <a:bodyPr lIns="0" tIns="0" rIns="0" bIns="0"/>
          <a:p/>
        </p:txBody>
      </p:sp>
      <p:sp>
        <p:nvSpPr>
          <p:cNvPr id="1048685"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87"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89" name="Holder 3"/>
          <p:cNvSpPr>
            <a:spLocks noGrp="1"/>
          </p:cNvSpPr>
          <p:nvPr>
            <p:ph sz="half" idx="2"/>
          </p:nvPr>
        </p:nvSpPr>
        <p:spPr>
          <a:xfrm>
            <a:off x="609600" y="1577340"/>
            <a:ext cx="5303520" cy="266700"/>
          </a:xfrm>
          <a:prstGeom prst="rect">
            <a:avLst/>
          </a:prstGeom>
        </p:spPr>
        <p:txBody>
          <a:bodyPr wrap="square" lIns="0" tIns="0" rIns="0" bIns="0">
            <a:spAutoFit/>
          </a:bodyPr>
          <a:p/>
        </p:txBody>
      </p:sp>
      <p:sp>
        <p:nvSpPr>
          <p:cNvPr id="1048690" name="Holder 4"/>
          <p:cNvSpPr>
            <a:spLocks noGrp="1"/>
          </p:cNvSpPr>
          <p:nvPr>
            <p:ph sz="half" idx="3"/>
          </p:nvPr>
        </p:nvSpPr>
        <p:spPr>
          <a:xfrm>
            <a:off x="6278880" y="1577340"/>
            <a:ext cx="5303520" cy="266700"/>
          </a:xfrm>
          <a:prstGeom prst="rect">
            <a:avLst/>
          </a:prstGeom>
        </p:spPr>
        <p:txBody>
          <a:bodyPr wrap="square" lIns="0" tIns="0" rIns="0" bIns="0">
            <a:spAutoFit/>
          </a:bodyPr>
          <a:p/>
        </p:txBody>
      </p:sp>
      <p:sp>
        <p:nvSpPr>
          <p:cNvPr id="1048691"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3"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6"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a:spLocks noGrp="1"/>
          </p:cNvSpPr>
          <p:nvPr>
            <p:ph type="ctrTitle"/>
          </p:nvPr>
        </p:nvSpPr>
        <p:spPr>
          <a:xfrm>
            <a:off x="-828675" y="19665"/>
            <a:ext cx="9982200" cy="1464310"/>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2" name="TextBox 13"/>
          <p:cNvSpPr txBox="1"/>
          <p:nvPr/>
        </p:nvSpPr>
        <p:spPr>
          <a:xfrm>
            <a:off x="2554542" y="3314150"/>
            <a:ext cx="8610600" cy="1869440"/>
          </a:xfrm>
          <a:prstGeom prst="rect">
            <a:avLst/>
          </a:prstGeom>
          <a:noFill/>
        </p:spPr>
        <p:txBody>
          <a:bodyPr wrap="square" rtlCol="0">
            <a:spAutoFit/>
          </a:bodyPr>
          <a:p>
            <a:r>
              <a:rPr lang="en-US" sz="2400"/>
              <a:t>STUDENT NAME:</a:t>
            </a:r>
            <a:r>
              <a:rPr lang="en-US" sz="2400"/>
              <a:t>v</a:t>
            </a:r>
            <a:r>
              <a:rPr lang="en-US" sz="2400"/>
              <a:t>.</a:t>
            </a:r>
            <a:r>
              <a:rPr lang="en-US" sz="2400"/>
              <a:t>s</a:t>
            </a:r>
            <a:r>
              <a:rPr lang="en-US" sz="2400"/>
              <a:t>n</a:t>
            </a:r>
            <a:r>
              <a:rPr lang="en-US" sz="2400"/>
              <a:t>e</a:t>
            </a:r>
            <a:r>
              <a:rPr lang="en-US" sz="2400"/>
              <a:t>k</a:t>
            </a:r>
            <a:r>
              <a:rPr lang="en-US" sz="2400"/>
              <a:t>a</a:t>
            </a:r>
            <a:endParaRPr lang="en-US" sz="2400" dirty="0"/>
          </a:p>
          <a:p>
            <a:r>
              <a:rPr lang="en-US" sz="2400" dirty="0"/>
              <a:t>REGISTER NO:</a:t>
            </a:r>
            <a:r>
              <a:rPr lang="en-US" sz="2400" dirty="0"/>
              <a:t>1</a:t>
            </a:r>
            <a:r>
              <a:rPr lang="en-US" sz="2400" dirty="0"/>
              <a:t>2</a:t>
            </a:r>
            <a:r>
              <a:rPr lang="en-US" sz="2400" dirty="0"/>
              <a:t>2</a:t>
            </a:r>
            <a:r>
              <a:rPr lang="en-US" sz="2400" dirty="0"/>
              <a:t>2</a:t>
            </a:r>
            <a:r>
              <a:rPr lang="en-US" sz="2400" dirty="0"/>
              <a:t>0</a:t>
            </a:r>
            <a:r>
              <a:rPr lang="en-US" sz="2400" dirty="0"/>
              <a:t>3</a:t>
            </a:r>
            <a:r>
              <a:rPr lang="en-US" sz="2400" dirty="0"/>
              <a:t>1</a:t>
            </a:r>
            <a:r>
              <a:rPr lang="en-US" sz="2400" dirty="0"/>
              <a:t>0</a:t>
            </a:r>
            <a:r>
              <a:rPr lang="en-US" sz="2400" dirty="0"/>
              <a:t>4</a:t>
            </a:r>
            <a:endParaRPr lang="zh-CN" altLang="en-US"/>
          </a:p>
          <a:p>
            <a:r>
              <a:rPr lang="en-US" sz="2400" dirty="0"/>
              <a:t>DEPARTMENT:</a:t>
            </a:r>
            <a:r>
              <a:rPr lang="en-US" sz="2400" dirty="0"/>
              <a:t>b</a:t>
            </a:r>
            <a:r>
              <a:rPr lang="en-US" sz="2400" dirty="0"/>
              <a:t>.</a:t>
            </a:r>
            <a:r>
              <a:rPr lang="en-US" sz="2400" dirty="0"/>
              <a:t>c</a:t>
            </a:r>
            <a:r>
              <a:rPr lang="en-US" sz="2400" dirty="0"/>
              <a:t>o</a:t>
            </a:r>
            <a:r>
              <a:rPr lang="en-US" sz="2400" dirty="0"/>
              <a:t>m</a:t>
            </a:r>
            <a:r>
              <a:rPr lang="en-US" sz="2400" dirty="0"/>
              <a:t>(</a:t>
            </a:r>
            <a:r>
              <a:rPr lang="en-US" sz="2400" dirty="0"/>
              <a:t>c</a:t>
            </a:r>
            <a:r>
              <a:rPr lang="en-US" sz="2400" dirty="0"/>
              <a:t>.</a:t>
            </a:r>
            <a:r>
              <a:rPr lang="en-US" sz="2400" dirty="0"/>
              <a:t>s</a:t>
            </a:r>
            <a:r>
              <a:rPr lang="en-US" sz="2400" dirty="0"/>
              <a:t>)</a:t>
            </a:r>
            <a:endParaRPr lang="zh-CN" altLang="en-US"/>
          </a:p>
          <a:p>
            <a:r>
              <a:rPr lang="en-US" sz="2400" dirty="0"/>
              <a:t>COLLEGE</a:t>
            </a:r>
            <a:r>
              <a:rPr lang="en-US" sz="2400" dirty="0"/>
              <a:t>:</a:t>
            </a:r>
            <a:r>
              <a:rPr lang="en-US" sz="2400" dirty="0"/>
              <a:t> mahala</a:t>
            </a:r>
            <a:r>
              <a:rPr lang="en-US" sz="2400" dirty="0"/>
              <a:t>s</a:t>
            </a:r>
            <a:r>
              <a:rPr lang="en-US" sz="2400" dirty="0"/>
              <a:t>hmi </a:t>
            </a:r>
            <a:r>
              <a:rPr lang="en-US" sz="2400" dirty="0"/>
              <a:t> </a:t>
            </a:r>
            <a:r>
              <a:rPr lang="en-US" sz="2400" dirty="0"/>
              <a:t>women's </a:t>
            </a:r>
            <a:r>
              <a:rPr lang="en-US" sz="2400" dirty="0"/>
              <a:t>college </a:t>
            </a:r>
            <a:r>
              <a:rPr lang="en-US" sz="2400" dirty="0"/>
              <a:t>a</a:t>
            </a:r>
            <a:r>
              <a:rPr lang="en-US" sz="2400" dirty="0"/>
              <a:t>r</a:t>
            </a:r>
            <a:r>
              <a:rPr lang="en-US" sz="2400" dirty="0"/>
              <a:t>t</a:t>
            </a:r>
            <a:r>
              <a:rPr lang="en-US" sz="2400" dirty="0"/>
              <a:t>' </a:t>
            </a:r>
            <a:r>
              <a:rPr lang="en-US" sz="2400" dirty="0"/>
              <a:t>a</a:t>
            </a:r>
            <a:r>
              <a:rPr lang="en-US" sz="2400" dirty="0"/>
              <a:t>n</a:t>
            </a:r>
            <a:r>
              <a:rPr lang="en-US" sz="2400" dirty="0"/>
              <a:t>d</a:t>
            </a:r>
            <a:r>
              <a:rPr lang="en-US" sz="2400" dirty="0"/>
              <a:t> </a:t>
            </a:r>
            <a:r>
              <a:rPr lang="en-US" sz="2400" dirty="0"/>
              <a:t>s</a:t>
            </a:r>
            <a:r>
              <a:rPr lang="en-US" sz="2400" dirty="0"/>
              <a:t>c</a:t>
            </a:r>
            <a:r>
              <a:rPr lang="en-US" sz="2400" dirty="0"/>
              <a:t>ience </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6"/>
          <p:cNvPicPr/>
          <p:nvPr/>
        </p:nvPicPr>
        <p:blipFill>
          <a:blip r:embed="rId1" cstate="print"/>
          <a:stretch>
            <a:fillRect/>
          </a:stretch>
        </p:blipFill>
        <p:spPr>
          <a:xfrm>
            <a:off x="1666875" y="6467475"/>
            <a:ext cx="76200" cy="177800"/>
          </a:xfrm>
          <a:prstGeom prst="rect">
            <a:avLst/>
          </a:prstGeom>
        </p:spPr>
      </p:pic>
      <p:sp>
        <p:nvSpPr>
          <p:cNvPr id="1048674"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75" name="object 8"/>
          <p:cNvSpPr txBox="1"/>
          <p:nvPr/>
        </p:nvSpPr>
        <p:spPr>
          <a:xfrm>
            <a:off x="739775" y="291147"/>
            <a:ext cx="3303904" cy="1461135"/>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76"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2" name="Text Box 1"/>
          <p:cNvSpPr txBox="1"/>
          <p:nvPr/>
        </p:nvSpPr>
        <p:spPr>
          <a:xfrm>
            <a:off x="1341755" y="1508125"/>
            <a:ext cx="7483475" cy="3391535"/>
          </a:xfrm>
          <a:prstGeom prst="rect">
            <a:avLst/>
          </a:prstGeom>
          <a:noFill/>
        </p:spPr>
        <p:txBody>
          <a:bodyPr wrap="square" rtlCol="0">
            <a:noAutofit/>
          </a:bodyPr>
          <a:p>
            <a:r>
              <a:rPr lang="en-US"/>
              <a:t>data collection:</a:t>
            </a:r>
            <a:endParaRPr lang="en-US"/>
          </a:p>
          <a:p>
            <a:pPr marL="285750" indent="-285750">
              <a:buFont typeface="Wingdings" panose="05000000000000000000" charset="0"/>
              <a:buChar char="§"/>
            </a:pPr>
            <a:r>
              <a:rPr lang="en-US"/>
              <a:t>     downloaded the data from edunet student’s dashboard.</a:t>
            </a:r>
            <a:endParaRPr lang="en-US"/>
          </a:p>
          <a:p>
            <a:endParaRPr lang="en-US"/>
          </a:p>
          <a:p>
            <a:r>
              <a:rPr lang="en-US"/>
              <a:t>features collection:</a:t>
            </a:r>
            <a:endParaRPr lang="en-US"/>
          </a:p>
          <a:p>
            <a:pPr marL="285750" indent="-285750">
              <a:buFont typeface="Wingdings" panose="05000000000000000000" charset="0"/>
              <a:buChar char="§"/>
            </a:pPr>
            <a:r>
              <a:rPr lang="en-US"/>
              <a:t>      highlighted data which is required using the fill option </a:t>
            </a:r>
            <a:endParaRPr lang="en-US"/>
          </a:p>
          <a:p>
            <a:endParaRPr lang="en-US"/>
          </a:p>
          <a:p>
            <a:r>
              <a:rPr lang="en-US"/>
              <a:t>data cleaning:</a:t>
            </a:r>
            <a:endParaRPr lang="en-US"/>
          </a:p>
          <a:p>
            <a:pPr marL="285750" indent="-285750">
              <a:buFont typeface="Wingdings" panose="05000000000000000000" charset="0"/>
              <a:buChar char="§"/>
            </a:pPr>
            <a:r>
              <a:rPr lang="en-US"/>
              <a:t>      identified the missing values using conditional formatting.</a:t>
            </a:r>
            <a:endParaRPr lang="en-US"/>
          </a:p>
          <a:p>
            <a:r>
              <a:rPr lang="en-US"/>
              <a:t>               removed /filtered the missing data using filter -filter by colour.</a:t>
            </a:r>
            <a:endParaRPr lang="en-US"/>
          </a:p>
          <a:p>
            <a:endParaRPr lang="en-US"/>
          </a:p>
          <a:p>
            <a:r>
              <a:rPr lang="en-US"/>
              <a:t>performance level:</a:t>
            </a:r>
            <a:endParaRPr lang="en-US"/>
          </a:p>
          <a:p>
            <a:pPr marL="285750" indent="-285750">
              <a:buFont typeface="Wingdings" panose="05000000000000000000" charset="0"/>
              <a:buChar char="§"/>
            </a:pPr>
            <a:r>
              <a:rPr lang="en-US"/>
              <a:t>      performance analysis is based on department type is filtered by gender(all employee)</a:t>
            </a:r>
            <a:endParaRPr lang="en-US"/>
          </a:p>
          <a:p>
            <a:r>
              <a:rPr lang="en-US"/>
              <a:t> </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56540" y="253365"/>
            <a:ext cx="8739505" cy="2296795"/>
          </a:xfrm>
        </p:spPr>
        <p:txBody>
          <a:bodyPr>
            <a:noAutofit/>
          </a:bodyPr>
          <a:p>
            <a:r>
              <a:rPr lang="en-US" sz="1800"/>
              <a:t>SUMMARY:</a:t>
            </a:r>
            <a:br>
              <a:rPr lang="en-US"/>
            </a:br>
            <a:endParaRPr lang="en-US"/>
          </a:p>
        </p:txBody>
      </p:sp>
      <p:sp>
        <p:nvSpPr>
          <p:cNvPr id="3" name="Subtitle 2"/>
          <p:cNvSpPr>
            <a:spLocks noGrp="1"/>
          </p:cNvSpPr>
          <p:nvPr>
            <p:ph type="subTitle" idx="4"/>
          </p:nvPr>
        </p:nvSpPr>
        <p:spPr>
          <a:xfrm>
            <a:off x="290830" y="864235"/>
            <a:ext cx="9236710" cy="3867785"/>
          </a:xfrm>
        </p:spPr>
        <p:txBody>
          <a:bodyPr>
            <a:noAutofit/>
          </a:bodyPr>
          <a:p>
            <a:pPr marL="342900" indent="-342900">
              <a:buFont typeface="Wingdings" panose="05000000000000000000" charset="0"/>
              <a:buChar char="§"/>
            </a:pPr>
            <a:r>
              <a:rPr lang="en-US" sz="2000"/>
              <a:t>Pivot table is created to summarize the data. </a:t>
            </a:r>
            <a:endParaRPr lang="en-US" sz="2000"/>
          </a:p>
          <a:p>
            <a:pPr marL="342900" indent="-342900">
              <a:buFont typeface="Wingdings" panose="05000000000000000000" charset="0"/>
              <a:buChar char="§"/>
            </a:pPr>
            <a:r>
              <a:rPr lang="en-US" sz="2000"/>
              <a:t>Row labels-it is considered as department type. </a:t>
            </a:r>
            <a:endParaRPr lang="en-US" sz="2000"/>
          </a:p>
          <a:p>
            <a:pPr marL="342900" indent="-342900">
              <a:buFont typeface="Wingdings" panose="05000000000000000000" charset="0"/>
              <a:buChar char="§"/>
            </a:pPr>
            <a:r>
              <a:rPr lang="en-US" sz="2000"/>
              <a:t>column labels -describe the performance level.</a:t>
            </a:r>
            <a:endParaRPr lang="en-US" sz="2000"/>
          </a:p>
          <a:p>
            <a:pPr marL="342900" indent="-342900">
              <a:buFont typeface="Wingdings" panose="05000000000000000000" charset="0"/>
              <a:buChar char="§"/>
            </a:pPr>
            <a:r>
              <a:rPr lang="en-US" sz="2000"/>
              <a:t>filter-By gender where I prefered the all employees in this data.</a:t>
            </a:r>
            <a:endParaRPr lang="en-US" sz="2000"/>
          </a:p>
          <a:p>
            <a:pPr marL="342900" indent="-342900">
              <a:buFont typeface="Wingdings" panose="05000000000000000000" charset="0"/>
              <a:buChar char="§"/>
            </a:pPr>
            <a:r>
              <a:rPr lang="en-US" sz="2000"/>
              <a:t>vales-to make a counts used first name for count of employees in its field.</a:t>
            </a:r>
            <a:endParaRPr lang="en-US" sz="2000"/>
          </a:p>
          <a:p>
            <a:endParaRPr lang="en-US" sz="2000"/>
          </a:p>
          <a:p>
            <a:endParaRPr lang="en-US" sz="2000"/>
          </a:p>
          <a:p>
            <a:r>
              <a:rPr lang="en-US" sz="2000"/>
              <a:t>VISUALIZATION:</a:t>
            </a:r>
            <a:endParaRPr lang="en-US" sz="2000"/>
          </a:p>
          <a:p>
            <a:endParaRPr lang="en-US" sz="2000"/>
          </a:p>
          <a:p>
            <a:pPr marL="342900" indent="-342900">
              <a:buFont typeface="Wingdings" panose="05000000000000000000" charset="0"/>
              <a:buChar char="§"/>
            </a:pPr>
            <a:r>
              <a:rPr lang="en-US" sz="2000"/>
              <a:t>Used the graftchart to analyze the employees (in  units) in the department  type category.</a:t>
            </a:r>
            <a:endParaRPr lang="en-US" sz="2000"/>
          </a:p>
          <a:p>
            <a:pPr marL="342900" indent="-342900">
              <a:buFont typeface="Wingdings" panose="05000000000000000000" charset="0"/>
              <a:buChar char="§"/>
            </a:pPr>
            <a:r>
              <a:rPr lang="en-US" sz="2000"/>
              <a:t>used the piechart to analyze the employees over all percentage in the department type category       </a:t>
            </a:r>
            <a:endParaRPr lang="en-US" sz="2000"/>
          </a:p>
          <a:p>
            <a:endParaRPr lang="en-US" sz="2000"/>
          </a:p>
          <a:p>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7" name="object 6"/>
          <p:cNvPicPr/>
          <p:nvPr/>
        </p:nvPicPr>
        <p:blipFill>
          <a:blip r:embed="rId2" cstate="print"/>
          <a:stretch>
            <a:fillRect/>
          </a:stretch>
        </p:blipFill>
        <p:spPr>
          <a:xfrm>
            <a:off x="1666875" y="6467475"/>
            <a:ext cx="76200" cy="177800"/>
          </a:xfrm>
          <a:prstGeom prst="rect">
            <a:avLst/>
          </a:prstGeom>
        </p:spPr>
      </p:pic>
      <p:sp>
        <p:nvSpPr>
          <p:cNvPr id="104868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81"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5" name="Chart 4"/>
          <p:cNvGraphicFramePr/>
          <p:nvPr/>
        </p:nvGraphicFramePr>
        <p:xfrm>
          <a:off x="912495" y="1323340"/>
          <a:ext cx="7769860" cy="488505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55332" y="385444"/>
            <a:ext cx="10681335" cy="738505"/>
          </a:xfrm>
        </p:spPr>
        <p:txBody>
          <a:bodyPr/>
          <a:p>
            <a:r>
              <a:rPr lang="en-US"/>
              <a:t>RESULTS</a:t>
            </a:r>
            <a:endParaRPr lang="en-US"/>
          </a:p>
        </p:txBody>
      </p:sp>
      <p:graphicFrame>
        <p:nvGraphicFramePr>
          <p:cNvPr id="5" name="Chart 4"/>
          <p:cNvGraphicFramePr/>
          <p:nvPr/>
        </p:nvGraphicFramePr>
        <p:xfrm>
          <a:off x="914400" y="1340485"/>
          <a:ext cx="8225155" cy="47517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583565" y="499745"/>
            <a:ext cx="8234045" cy="4749165"/>
          </a:xfrm>
        </p:spPr>
        <p:txBody>
          <a:bodyPr>
            <a:noAutofit/>
          </a:bodyPr>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Therefore the production department employees performance higher comparing to other department and where as admin offices performs lower comparing to other department.</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Hence the production department employees work more efficient and effectively comparing to other department according to the employee data given.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4" name="object 17"/>
          <p:cNvSpPr txBox="1">
            <a:spLocks noGrp="1"/>
          </p:cNvSpPr>
          <p:nvPr>
            <p:ph type="title"/>
          </p:nvPr>
        </p:nvSpPr>
        <p:spPr>
          <a:xfrm>
            <a:off x="739775" y="829627"/>
            <a:ext cx="3909695" cy="12611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txBox="1"/>
          <p:nvPr/>
        </p:nvSpPr>
        <p:spPr>
          <a:xfrm>
            <a:off x="752475" y="6486037"/>
            <a:ext cx="1773555" cy="323849"/>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5" name="object 17"/>
          <p:cNvPicPr/>
          <p:nvPr/>
        </p:nvPicPr>
        <p:blipFill>
          <a:blip r:embed="rId1"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p:nvPr/>
          </p:nvPicPr>
          <p:blipFill>
            <a:blip r:embed="rId2" cstate="print"/>
            <a:stretch>
              <a:fillRect/>
            </a:stretch>
          </p:blipFill>
          <p:spPr>
            <a:xfrm>
              <a:off x="466725" y="6410325"/>
              <a:ext cx="3705225" cy="295275"/>
            </a:xfrm>
            <a:prstGeom prst="rect">
              <a:avLst/>
            </a:prstGeom>
          </p:spPr>
        </p:pic>
        <p:pic>
          <p:nvPicPr>
            <p:cNvPr id="2097157" name="object 20"/>
            <p:cNvPicPr/>
            <p:nvPr/>
          </p:nvPicPr>
          <p:blipFill>
            <a:blip r:embed="rId3"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2509807" y="1041533"/>
            <a:ext cx="5029200" cy="47015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5"/>
            <p:cNvPicPr/>
            <p:nvPr/>
          </p:nvPicPr>
          <p:blipFill>
            <a:blip r:embed="rId1"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p:nvPr/>
        </p:nvPicPr>
        <p:blipFill>
          <a:blip r:embed="rId2"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703" name="Text Box 1048702"/>
          <p:cNvSpPr txBox="1"/>
          <p:nvPr/>
        </p:nvSpPr>
        <p:spPr>
          <a:xfrm>
            <a:off x="676274" y="2678430"/>
            <a:ext cx="6677714" cy="3863341"/>
          </a:xfrm>
          <a:prstGeom prst="rect">
            <a:avLst/>
          </a:prstGeom>
        </p:spPr>
        <p:txBody>
          <a:bodyPr wrap="square" rtlCol="0">
            <a:spAutoFit/>
          </a:bodyPr>
          <a:p>
            <a:r>
              <a:rPr lang="en-US" sz="2800">
                <a:solidFill>
                  <a:srgbClr val="000000"/>
                </a:solidFill>
              </a:rPr>
              <a:t>"</a:t>
            </a:r>
            <a:r>
              <a:rPr lang="en-US" sz="2800">
                <a:solidFill>
                  <a:srgbClr val="000000"/>
                </a:solidFill>
              </a:rPr>
              <a:t>c</a:t>
            </a:r>
            <a:r>
              <a:rPr lang="en-US" sz="2800">
                <a:solidFill>
                  <a:srgbClr val="000000"/>
                </a:solidFill>
              </a:rPr>
              <a:t>r</a:t>
            </a:r>
            <a:r>
              <a:rPr lang="en-US" sz="2800">
                <a:solidFill>
                  <a:srgbClr val="000000"/>
                </a:solidFill>
              </a:rPr>
              <a:t>e</a:t>
            </a:r>
            <a:r>
              <a:rPr lang="en-US" sz="2800">
                <a:solidFill>
                  <a:srgbClr val="000000"/>
                </a:solidFill>
              </a:rPr>
              <a:t>a</a:t>
            </a:r>
            <a:r>
              <a:rPr lang="en-US" sz="2800">
                <a:solidFill>
                  <a:srgbClr val="000000"/>
                </a:solidFill>
              </a:rPr>
              <a:t>t</a:t>
            </a:r>
            <a:r>
              <a:rPr lang="en-US" sz="2800">
                <a:solidFill>
                  <a:srgbClr val="000000"/>
                </a:solidFill>
              </a:rPr>
              <a:t>e</a:t>
            </a:r>
            <a:r>
              <a:rPr lang="en-US" sz="2800">
                <a:solidFill>
                  <a:srgbClr val="000000"/>
                </a:solidFill>
              </a:rPr>
              <a:t> </a:t>
            </a:r>
            <a:r>
              <a:rPr lang="en-US" sz="2800">
                <a:solidFill>
                  <a:srgbClr val="000000"/>
                </a:solidFill>
              </a:rPr>
              <a:t>a</a:t>
            </a:r>
            <a:r>
              <a:rPr lang="en-US" sz="2800">
                <a:solidFill>
                  <a:srgbClr val="000000"/>
                </a:solidFill>
              </a:rPr>
              <a:t>n</a:t>
            </a:r>
            <a:r>
              <a:rPr lang="en-US" sz="2800">
                <a:solidFill>
                  <a:srgbClr val="000000"/>
                </a:solidFill>
              </a:rPr>
              <a:t>d</a:t>
            </a:r>
            <a:r>
              <a:rPr lang="en-US" sz="2800">
                <a:solidFill>
                  <a:srgbClr val="000000"/>
                </a:solidFill>
              </a:rPr>
              <a:t> </a:t>
            </a:r>
            <a:r>
              <a:rPr lang="en-US" sz="2800">
                <a:solidFill>
                  <a:srgbClr val="000000"/>
                </a:solidFill>
              </a:rPr>
              <a:t>Excel </a:t>
            </a:r>
            <a:r>
              <a:rPr lang="en-US" sz="2800">
                <a:solidFill>
                  <a:srgbClr val="000000"/>
                </a:solidFill>
              </a:rPr>
              <a:t>-</a:t>
            </a:r>
            <a:r>
              <a:rPr lang="en-US" sz="2800">
                <a:solidFill>
                  <a:srgbClr val="000000"/>
                </a:solidFill>
              </a:rPr>
              <a:t>b</a:t>
            </a:r>
            <a:r>
              <a:rPr lang="en-US" sz="2800">
                <a:solidFill>
                  <a:srgbClr val="000000"/>
                </a:solidFill>
              </a:rPr>
              <a:t>a</a:t>
            </a:r>
            <a:r>
              <a:rPr lang="en-US" sz="2800">
                <a:solidFill>
                  <a:srgbClr val="000000"/>
                </a:solidFill>
              </a:rPr>
              <a:t>s</a:t>
            </a:r>
            <a:r>
              <a:rPr lang="en-US" sz="2800">
                <a:solidFill>
                  <a:srgbClr val="000000"/>
                </a:solidFill>
              </a:rPr>
              <a:t>e</a:t>
            </a:r>
            <a:r>
              <a:rPr lang="en-US" sz="2800">
                <a:solidFill>
                  <a:srgbClr val="000000"/>
                </a:solidFill>
              </a:rPr>
              <a:t>d</a:t>
            </a:r>
            <a:r>
              <a:rPr lang="en-US" sz="2800">
                <a:solidFill>
                  <a:srgbClr val="000000"/>
                </a:solidFill>
              </a:rPr>
              <a:t> </a:t>
            </a:r>
            <a:r>
              <a:rPr lang="en-US" sz="2800">
                <a:solidFill>
                  <a:srgbClr val="000000"/>
                </a:solidFill>
              </a:rPr>
              <a:t>s</a:t>
            </a:r>
            <a:r>
              <a:rPr lang="en-US" sz="2800">
                <a:solidFill>
                  <a:srgbClr val="000000"/>
                </a:solidFill>
              </a:rPr>
              <a:t>y</a:t>
            </a:r>
            <a:r>
              <a:rPr lang="en-US" sz="2800">
                <a:solidFill>
                  <a:srgbClr val="000000"/>
                </a:solidFill>
              </a:rPr>
              <a:t>s</a:t>
            </a:r>
            <a:r>
              <a:rPr lang="en-US" sz="2800">
                <a:solidFill>
                  <a:srgbClr val="000000"/>
                </a:solidFill>
              </a:rPr>
              <a:t>t</a:t>
            </a:r>
            <a:r>
              <a:rPr lang="en-US" sz="2800">
                <a:solidFill>
                  <a:srgbClr val="000000"/>
                </a:solidFill>
              </a:rPr>
              <a:t>e</a:t>
            </a:r>
            <a:r>
              <a:rPr lang="en-US" sz="2800">
                <a:solidFill>
                  <a:srgbClr val="000000"/>
                </a:solidFill>
              </a:rPr>
              <a:t>m</a:t>
            </a:r>
            <a:r>
              <a:rPr lang="en-US" sz="2800">
                <a:solidFill>
                  <a:srgbClr val="000000"/>
                </a:solidFill>
              </a:rPr>
              <a:t> </a:t>
            </a:r>
            <a:r>
              <a:rPr lang="en-US" sz="2800">
                <a:solidFill>
                  <a:srgbClr val="000000"/>
                </a:solidFill>
              </a:rPr>
              <a:t>t</a:t>
            </a:r>
            <a:r>
              <a:rPr lang="en-US" sz="2800">
                <a:solidFill>
                  <a:srgbClr val="000000"/>
                </a:solidFill>
              </a:rPr>
              <a:t>o</a:t>
            </a:r>
            <a:r>
              <a:rPr lang="en-US" sz="2800">
                <a:solidFill>
                  <a:srgbClr val="000000"/>
                </a:solidFill>
              </a:rPr>
              <a:t> </a:t>
            </a:r>
            <a:r>
              <a:rPr lang="en-US" sz="2800">
                <a:solidFill>
                  <a:srgbClr val="000000"/>
                </a:solidFill>
              </a:rPr>
              <a:t>t</a:t>
            </a:r>
            <a:r>
              <a:rPr lang="en-US" sz="2800">
                <a:solidFill>
                  <a:srgbClr val="000000"/>
                </a:solidFill>
              </a:rPr>
              <a:t>r</a:t>
            </a:r>
            <a:r>
              <a:rPr lang="en-US" sz="2800">
                <a:solidFill>
                  <a:srgbClr val="000000"/>
                </a:solidFill>
              </a:rPr>
              <a:t>a</a:t>
            </a:r>
            <a:r>
              <a:rPr lang="en-US" sz="2800">
                <a:solidFill>
                  <a:srgbClr val="000000"/>
                </a:solidFill>
              </a:rPr>
              <a:t>c</a:t>
            </a:r>
            <a:r>
              <a:rPr lang="en-US" sz="2800">
                <a:solidFill>
                  <a:srgbClr val="000000"/>
                </a:solidFill>
              </a:rPr>
              <a:t>k</a:t>
            </a:r>
            <a:r>
              <a:rPr lang="en-US" sz="2800">
                <a:solidFill>
                  <a:srgbClr val="000000"/>
                </a:solidFill>
              </a:rPr>
              <a:t> </a:t>
            </a:r>
            <a:r>
              <a:rPr lang="en-US" sz="2800">
                <a:solidFill>
                  <a:srgbClr val="000000"/>
                </a:solidFill>
              </a:rPr>
              <a:t>a</a:t>
            </a:r>
            <a:r>
              <a:rPr lang="en-US" sz="2800">
                <a:solidFill>
                  <a:srgbClr val="000000"/>
                </a:solidFill>
              </a:rPr>
              <a:t>n</a:t>
            </a:r>
            <a:r>
              <a:rPr lang="en-US" sz="2800">
                <a:solidFill>
                  <a:srgbClr val="000000"/>
                </a:solidFill>
              </a:rPr>
              <a:t>d</a:t>
            </a:r>
            <a:r>
              <a:rPr lang="en-US" sz="2800">
                <a:solidFill>
                  <a:srgbClr val="000000"/>
                </a:solidFill>
              </a:rPr>
              <a:t> </a:t>
            </a:r>
            <a:r>
              <a:rPr lang="en-US" sz="2800">
                <a:solidFill>
                  <a:srgbClr val="000000"/>
                </a:solidFill>
              </a:rPr>
              <a:t>a</a:t>
            </a:r>
            <a:r>
              <a:rPr lang="en-US" sz="2800">
                <a:solidFill>
                  <a:srgbClr val="000000"/>
                </a:solidFill>
              </a:rPr>
              <a:t>n</a:t>
            </a:r>
            <a:r>
              <a:rPr lang="en-US" sz="2800">
                <a:solidFill>
                  <a:srgbClr val="000000"/>
                </a:solidFill>
              </a:rPr>
              <a:t>a</a:t>
            </a:r>
            <a:r>
              <a:rPr lang="en-US" sz="2800">
                <a:solidFill>
                  <a:srgbClr val="000000"/>
                </a:solidFill>
              </a:rPr>
              <a:t>ly</a:t>
            </a:r>
            <a:r>
              <a:rPr lang="en-US" sz="2800">
                <a:solidFill>
                  <a:srgbClr val="000000"/>
                </a:solidFill>
              </a:rPr>
              <a:t>z</a:t>
            </a:r>
            <a:r>
              <a:rPr lang="en-US" sz="2800">
                <a:solidFill>
                  <a:srgbClr val="000000"/>
                </a:solidFill>
              </a:rPr>
              <a:t>e</a:t>
            </a:r>
            <a:r>
              <a:rPr lang="en-US" sz="2800">
                <a:solidFill>
                  <a:srgbClr val="000000"/>
                </a:solidFill>
              </a:rPr>
              <a:t> </a:t>
            </a:r>
            <a:r>
              <a:rPr lang="en-US" sz="2800">
                <a:solidFill>
                  <a:srgbClr val="000000"/>
                </a:solidFill>
              </a:rPr>
              <a:t>e</a:t>
            </a:r>
            <a:r>
              <a:rPr lang="en-US" sz="2800">
                <a:solidFill>
                  <a:srgbClr val="000000"/>
                </a:solidFill>
              </a:rPr>
              <a:t>m</a:t>
            </a:r>
            <a:r>
              <a:rPr lang="en-US" sz="2800">
                <a:solidFill>
                  <a:srgbClr val="000000"/>
                </a:solidFill>
              </a:rPr>
              <a:t>ployee</a:t>
            </a:r>
            <a:r>
              <a:rPr lang="en-US" sz="2800">
                <a:solidFill>
                  <a:srgbClr val="000000"/>
                </a:solidFill>
              </a:rPr>
              <a:t> </a:t>
            </a:r>
            <a:r>
              <a:rPr lang="en-US" sz="2800">
                <a:solidFill>
                  <a:srgbClr val="000000"/>
                </a:solidFill>
              </a:rPr>
              <a:t>p</a:t>
            </a:r>
            <a:r>
              <a:rPr lang="en-US" sz="2800">
                <a:solidFill>
                  <a:srgbClr val="000000"/>
                </a:solidFill>
              </a:rPr>
              <a:t>e</a:t>
            </a:r>
            <a:r>
              <a:rPr lang="en-US" sz="2800">
                <a:solidFill>
                  <a:srgbClr val="000000"/>
                </a:solidFill>
              </a:rPr>
              <a:t>r</a:t>
            </a:r>
            <a:r>
              <a:rPr lang="en-US" sz="2800">
                <a:solidFill>
                  <a:srgbClr val="000000"/>
                </a:solidFill>
              </a:rPr>
              <a:t>f</a:t>
            </a:r>
            <a:r>
              <a:rPr lang="en-US" sz="2800">
                <a:solidFill>
                  <a:srgbClr val="000000"/>
                </a:solidFill>
              </a:rPr>
              <a:t>o</a:t>
            </a:r>
            <a:r>
              <a:rPr lang="en-US" sz="2800">
                <a:solidFill>
                  <a:srgbClr val="000000"/>
                </a:solidFill>
              </a:rPr>
              <a:t>r</a:t>
            </a:r>
            <a:r>
              <a:rPr lang="en-US" sz="2800">
                <a:solidFill>
                  <a:srgbClr val="000000"/>
                </a:solidFill>
              </a:rPr>
              <a:t>mance </a:t>
            </a:r>
            <a:r>
              <a:rPr lang="en-US" sz="2800">
                <a:solidFill>
                  <a:srgbClr val="000000"/>
                </a:solidFill>
              </a:rPr>
              <a:t>m</a:t>
            </a:r>
            <a:r>
              <a:rPr lang="en-US" sz="2800">
                <a:solidFill>
                  <a:srgbClr val="000000"/>
                </a:solidFill>
              </a:rPr>
              <a:t>e</a:t>
            </a:r>
            <a:r>
              <a:rPr lang="en-US" sz="2800">
                <a:solidFill>
                  <a:srgbClr val="000000"/>
                </a:solidFill>
              </a:rPr>
              <a:t>t</a:t>
            </a:r>
            <a:r>
              <a:rPr lang="en-US" sz="2800">
                <a:solidFill>
                  <a:srgbClr val="000000"/>
                </a:solidFill>
              </a:rPr>
              <a:t>r</a:t>
            </a:r>
            <a:r>
              <a:rPr lang="en-US" sz="2800">
                <a:solidFill>
                  <a:srgbClr val="000000"/>
                </a:solidFill>
              </a:rPr>
              <a:t>i</a:t>
            </a:r>
            <a:r>
              <a:rPr lang="en-US" sz="2800">
                <a:solidFill>
                  <a:srgbClr val="000000"/>
                </a:solidFill>
              </a:rPr>
              <a:t>c</a:t>
            </a:r>
            <a:r>
              <a:rPr lang="en-US" sz="2800">
                <a:solidFill>
                  <a:srgbClr val="000000"/>
                </a:solidFill>
              </a:rPr>
              <a:t>s</a:t>
            </a:r>
            <a:r>
              <a:rPr lang="en-US" sz="2800">
                <a:solidFill>
                  <a:srgbClr val="000000"/>
                </a:solidFill>
              </a:rPr>
              <a:t>,</a:t>
            </a:r>
            <a:r>
              <a:rPr lang="en-US" sz="2800">
                <a:solidFill>
                  <a:srgbClr val="000000"/>
                </a:solidFill>
              </a:rPr>
              <a:t> including </a:t>
            </a:r>
            <a:r>
              <a:rPr lang="en-US" sz="2800">
                <a:solidFill>
                  <a:srgbClr val="000000"/>
                </a:solidFill>
              </a:rPr>
              <a:t>s</a:t>
            </a:r>
            <a:r>
              <a:rPr lang="en-US" sz="2800">
                <a:solidFill>
                  <a:srgbClr val="000000"/>
                </a:solidFill>
              </a:rPr>
              <a:t>a</a:t>
            </a:r>
            <a:r>
              <a:rPr lang="en-US" sz="2800">
                <a:solidFill>
                  <a:srgbClr val="000000"/>
                </a:solidFill>
              </a:rPr>
              <a:t>l</a:t>
            </a:r>
            <a:r>
              <a:rPr lang="en-US" sz="2800">
                <a:solidFill>
                  <a:srgbClr val="000000"/>
                </a:solidFill>
              </a:rPr>
              <a:t>e</a:t>
            </a:r>
            <a:r>
              <a:rPr lang="en-US" sz="2800">
                <a:solidFill>
                  <a:srgbClr val="000000"/>
                </a:solidFill>
              </a:rPr>
              <a:t>s</a:t>
            </a:r>
            <a:r>
              <a:rPr lang="en-US" sz="2800">
                <a:solidFill>
                  <a:srgbClr val="000000"/>
                </a:solidFill>
              </a:rPr>
              <a:t> </a:t>
            </a:r>
            <a:r>
              <a:rPr lang="en-US" sz="2800">
                <a:solidFill>
                  <a:srgbClr val="000000"/>
                </a:solidFill>
              </a:rPr>
              <a:t>n</a:t>
            </a:r>
            <a:r>
              <a:rPr lang="en-US" sz="2800">
                <a:solidFill>
                  <a:srgbClr val="000000"/>
                </a:solidFill>
              </a:rPr>
              <a:t>u</a:t>
            </a:r>
            <a:r>
              <a:rPr lang="en-US" sz="2800">
                <a:solidFill>
                  <a:srgbClr val="000000"/>
                </a:solidFill>
              </a:rPr>
              <a:t>m</a:t>
            </a:r>
            <a:r>
              <a:rPr lang="en-US" sz="2800">
                <a:solidFill>
                  <a:srgbClr val="000000"/>
                </a:solidFill>
              </a:rPr>
              <a:t>b</a:t>
            </a:r>
            <a:r>
              <a:rPr lang="en-US" sz="2800">
                <a:solidFill>
                  <a:srgbClr val="000000"/>
                </a:solidFill>
              </a:rPr>
              <a:t>e</a:t>
            </a:r>
            <a:r>
              <a:rPr lang="en-US" sz="2800">
                <a:solidFill>
                  <a:srgbClr val="000000"/>
                </a:solidFill>
              </a:rPr>
              <a:t>r</a:t>
            </a:r>
            <a:r>
              <a:rPr lang="en-US" sz="2800">
                <a:solidFill>
                  <a:srgbClr val="000000"/>
                </a:solidFill>
              </a:rPr>
              <a:t>s</a:t>
            </a:r>
            <a:r>
              <a:rPr lang="en-US" sz="2800">
                <a:solidFill>
                  <a:srgbClr val="000000"/>
                </a:solidFill>
              </a:rPr>
              <a:t>,</a:t>
            </a:r>
            <a:r>
              <a:rPr lang="en-US" sz="2800">
                <a:solidFill>
                  <a:srgbClr val="000000"/>
                </a:solidFill>
              </a:rPr>
              <a:t> customer </a:t>
            </a:r>
            <a:r>
              <a:rPr lang="en-US" sz="2800">
                <a:solidFill>
                  <a:srgbClr val="000000"/>
                </a:solidFill>
              </a:rPr>
              <a:t>s</a:t>
            </a:r>
            <a:r>
              <a:rPr lang="en-US" sz="2800">
                <a:solidFill>
                  <a:srgbClr val="000000"/>
                </a:solidFill>
              </a:rPr>
              <a:t>a</a:t>
            </a:r>
            <a:r>
              <a:rPr lang="en-US" sz="2800">
                <a:solidFill>
                  <a:srgbClr val="000000"/>
                </a:solidFill>
              </a:rPr>
              <a:t>t</a:t>
            </a:r>
            <a:r>
              <a:rPr lang="en-US" sz="2800">
                <a:solidFill>
                  <a:srgbClr val="000000"/>
                </a:solidFill>
              </a:rPr>
              <a:t>isfaction</a:t>
            </a:r>
            <a:r>
              <a:rPr lang="en-US" sz="2800">
                <a:solidFill>
                  <a:srgbClr val="000000"/>
                </a:solidFill>
              </a:rPr>
              <a:t> </a:t>
            </a:r>
            <a:r>
              <a:rPr lang="en-US" sz="2800">
                <a:solidFill>
                  <a:srgbClr val="000000"/>
                </a:solidFill>
              </a:rPr>
              <a:t>r</a:t>
            </a:r>
            <a:r>
              <a:rPr lang="en-US" sz="2800">
                <a:solidFill>
                  <a:srgbClr val="000000"/>
                </a:solidFill>
              </a:rPr>
              <a:t>a</a:t>
            </a:r>
            <a:r>
              <a:rPr lang="en-US" sz="2800">
                <a:solidFill>
                  <a:srgbClr val="000000"/>
                </a:solidFill>
              </a:rPr>
              <a:t>t</a:t>
            </a:r>
            <a:r>
              <a:rPr lang="en-US" sz="2800">
                <a:solidFill>
                  <a:srgbClr val="000000"/>
                </a:solidFill>
              </a:rPr>
              <a:t>i</a:t>
            </a:r>
            <a:r>
              <a:rPr lang="en-US" sz="2800">
                <a:solidFill>
                  <a:srgbClr val="000000"/>
                </a:solidFill>
              </a:rPr>
              <a:t>n</a:t>
            </a:r>
            <a:r>
              <a:rPr lang="en-US" sz="2800">
                <a:solidFill>
                  <a:srgbClr val="000000"/>
                </a:solidFill>
              </a:rPr>
              <a:t>g</a:t>
            </a:r>
            <a:r>
              <a:rPr lang="en-US" sz="2800">
                <a:solidFill>
                  <a:srgbClr val="000000"/>
                </a:solidFill>
              </a:rPr>
              <a:t>,</a:t>
            </a:r>
            <a:r>
              <a:rPr lang="en-US" sz="2800">
                <a:solidFill>
                  <a:srgbClr val="000000"/>
                </a:solidFill>
              </a:rPr>
              <a:t>a</a:t>
            </a:r>
            <a:r>
              <a:rPr lang="en-US" sz="2800">
                <a:solidFill>
                  <a:srgbClr val="000000"/>
                </a:solidFill>
              </a:rPr>
              <a:t>n</a:t>
            </a:r>
            <a:r>
              <a:rPr lang="en-US" sz="2800">
                <a:solidFill>
                  <a:srgbClr val="000000"/>
                </a:solidFill>
              </a:rPr>
              <a:t>d</a:t>
            </a:r>
            <a:r>
              <a:rPr lang="en-US" sz="2800">
                <a:solidFill>
                  <a:srgbClr val="000000"/>
                </a:solidFill>
              </a:rPr>
              <a:t> </a:t>
            </a:r>
            <a:r>
              <a:rPr lang="en-US" sz="2800">
                <a:solidFill>
                  <a:srgbClr val="000000"/>
                </a:solidFill>
              </a:rPr>
              <a:t>p</a:t>
            </a:r>
            <a:r>
              <a:rPr lang="en-US" sz="2800">
                <a:solidFill>
                  <a:srgbClr val="000000"/>
                </a:solidFill>
              </a:rPr>
              <a:t>r</a:t>
            </a:r>
            <a:r>
              <a:rPr lang="en-US" sz="2800">
                <a:solidFill>
                  <a:srgbClr val="000000"/>
                </a:solidFill>
              </a:rPr>
              <a:t>o</a:t>
            </a:r>
            <a:r>
              <a:rPr lang="en-US" sz="2800">
                <a:solidFill>
                  <a:srgbClr val="000000"/>
                </a:solidFill>
              </a:rPr>
              <a:t>j</a:t>
            </a:r>
            <a:r>
              <a:rPr lang="en-US" sz="2800">
                <a:solidFill>
                  <a:srgbClr val="000000"/>
                </a:solidFill>
              </a:rPr>
              <a:t>e</a:t>
            </a:r>
            <a:r>
              <a:rPr lang="en-US" sz="2800">
                <a:solidFill>
                  <a:srgbClr val="000000"/>
                </a:solidFill>
              </a:rPr>
              <a:t>c</a:t>
            </a:r>
            <a:r>
              <a:rPr lang="en-US" sz="2800">
                <a:solidFill>
                  <a:srgbClr val="000000"/>
                </a:solidFill>
              </a:rPr>
              <a:t>t </a:t>
            </a:r>
            <a:r>
              <a:rPr lang="en-US" sz="2800">
                <a:solidFill>
                  <a:srgbClr val="000000"/>
                </a:solidFill>
              </a:rPr>
              <a:t>c</a:t>
            </a:r>
            <a:r>
              <a:rPr lang="en-US" sz="2800">
                <a:solidFill>
                  <a:srgbClr val="000000"/>
                </a:solidFill>
              </a:rPr>
              <a:t>o</a:t>
            </a:r>
            <a:r>
              <a:rPr lang="en-US" sz="2800">
                <a:solidFill>
                  <a:srgbClr val="000000"/>
                </a:solidFill>
              </a:rPr>
              <a:t>m</a:t>
            </a:r>
            <a:r>
              <a:rPr lang="en-US" sz="2800">
                <a:solidFill>
                  <a:srgbClr val="000000"/>
                </a:solidFill>
              </a:rPr>
              <a:t>p</a:t>
            </a:r>
            <a:r>
              <a:rPr lang="en-US" sz="2800">
                <a:solidFill>
                  <a:srgbClr val="000000"/>
                </a:solidFill>
              </a:rPr>
              <a:t>l</a:t>
            </a:r>
            <a:r>
              <a:rPr lang="en-US" sz="2800">
                <a:solidFill>
                  <a:srgbClr val="000000"/>
                </a:solidFill>
              </a:rPr>
              <a:t>e</a:t>
            </a:r>
            <a:r>
              <a:rPr lang="en-US" sz="2800">
                <a:solidFill>
                  <a:srgbClr val="000000"/>
                </a:solidFill>
              </a:rPr>
              <a:t>t</a:t>
            </a:r>
            <a:r>
              <a:rPr lang="en-US" sz="2800">
                <a:solidFill>
                  <a:srgbClr val="000000"/>
                </a:solidFill>
              </a:rPr>
              <a:t>i</a:t>
            </a:r>
            <a:r>
              <a:rPr lang="en-US" sz="2800">
                <a:solidFill>
                  <a:srgbClr val="000000"/>
                </a:solidFill>
              </a:rPr>
              <a:t>o</a:t>
            </a:r>
            <a:r>
              <a:rPr lang="en-US" sz="2800">
                <a:solidFill>
                  <a:srgbClr val="000000"/>
                </a:solidFill>
              </a:rPr>
              <a:t>n</a:t>
            </a:r>
            <a:r>
              <a:rPr lang="en-US" sz="2800">
                <a:solidFill>
                  <a:srgbClr val="000000"/>
                </a:solidFill>
              </a:rPr>
              <a:t> </a:t>
            </a:r>
            <a:r>
              <a:rPr lang="en-US" sz="2800">
                <a:solidFill>
                  <a:srgbClr val="000000"/>
                </a:solidFill>
              </a:rPr>
              <a:t>r</a:t>
            </a:r>
            <a:r>
              <a:rPr lang="en-US" sz="2800">
                <a:solidFill>
                  <a:srgbClr val="000000"/>
                </a:solidFill>
              </a:rPr>
              <a:t>a</a:t>
            </a:r>
            <a:r>
              <a:rPr lang="en-US" sz="2800">
                <a:solidFill>
                  <a:srgbClr val="000000"/>
                </a:solidFill>
              </a:rPr>
              <a:t>t</a:t>
            </a:r>
            <a:r>
              <a:rPr lang="en-US" sz="2800">
                <a:solidFill>
                  <a:srgbClr val="000000"/>
                </a:solidFill>
              </a:rPr>
              <a:t>e</a:t>
            </a:r>
            <a:r>
              <a:rPr lang="en-US" sz="2800">
                <a:solidFill>
                  <a:srgbClr val="000000"/>
                </a:solidFill>
              </a:rPr>
              <a:t>s</a:t>
            </a:r>
            <a:r>
              <a:rPr lang="en-US" sz="2800">
                <a:solidFill>
                  <a:srgbClr val="000000"/>
                </a:solidFill>
              </a:rPr>
              <a:t>.</a:t>
            </a:r>
            <a:r>
              <a:rPr lang="en-US" sz="2800">
                <a:solidFill>
                  <a:srgbClr val="000000"/>
                </a:solidFill>
              </a:rPr>
              <a:t>d</a:t>
            </a:r>
            <a:r>
              <a:rPr lang="en-US" sz="2800">
                <a:solidFill>
                  <a:srgbClr val="000000"/>
                </a:solidFill>
              </a:rPr>
              <a:t>e</a:t>
            </a:r>
            <a:r>
              <a:rPr lang="en-US" sz="2800">
                <a:solidFill>
                  <a:srgbClr val="000000"/>
                </a:solidFill>
              </a:rPr>
              <a:t>v</a:t>
            </a:r>
            <a:r>
              <a:rPr lang="en-US" sz="2800">
                <a:solidFill>
                  <a:srgbClr val="000000"/>
                </a:solidFill>
              </a:rPr>
              <a:t>e</a:t>
            </a:r>
            <a:r>
              <a:rPr lang="en-US" sz="2800">
                <a:solidFill>
                  <a:srgbClr val="000000"/>
                </a:solidFill>
              </a:rPr>
              <a:t>l</a:t>
            </a:r>
            <a:r>
              <a:rPr lang="en-US" sz="2800">
                <a:solidFill>
                  <a:srgbClr val="000000"/>
                </a:solidFill>
              </a:rPr>
              <a:t>o</a:t>
            </a:r>
            <a:r>
              <a:rPr lang="en-US" sz="2800">
                <a:solidFill>
                  <a:srgbClr val="000000"/>
                </a:solidFill>
              </a:rPr>
              <a:t>p</a:t>
            </a:r>
            <a:r>
              <a:rPr lang="en-US" sz="2800">
                <a:solidFill>
                  <a:srgbClr val="000000"/>
                </a:solidFill>
              </a:rPr>
              <a:t> </a:t>
            </a:r>
            <a:r>
              <a:rPr lang="en-US" sz="2800">
                <a:solidFill>
                  <a:srgbClr val="000000"/>
                </a:solidFill>
              </a:rPr>
              <a:t>d</a:t>
            </a:r>
            <a:r>
              <a:rPr lang="en-US" sz="2800">
                <a:solidFill>
                  <a:srgbClr val="000000"/>
                </a:solidFill>
              </a:rPr>
              <a:t>a</a:t>
            </a:r>
            <a:r>
              <a:rPr lang="en-US" sz="2800">
                <a:solidFill>
                  <a:srgbClr val="000000"/>
                </a:solidFill>
              </a:rPr>
              <a:t>s</a:t>
            </a:r>
            <a:r>
              <a:rPr lang="en-US" sz="2800">
                <a:solidFill>
                  <a:srgbClr val="000000"/>
                </a:solidFill>
              </a:rPr>
              <a:t>h</a:t>
            </a:r>
            <a:r>
              <a:rPr lang="en-US" sz="2800">
                <a:solidFill>
                  <a:srgbClr val="000000"/>
                </a:solidFill>
              </a:rPr>
              <a:t>b</a:t>
            </a:r>
            <a:r>
              <a:rPr lang="en-US" sz="2800">
                <a:solidFill>
                  <a:srgbClr val="000000"/>
                </a:solidFill>
              </a:rPr>
              <a:t>o</a:t>
            </a:r>
            <a:r>
              <a:rPr lang="en-US" sz="2800">
                <a:solidFill>
                  <a:srgbClr val="000000"/>
                </a:solidFill>
              </a:rPr>
              <a:t>a</a:t>
            </a:r>
            <a:r>
              <a:rPr lang="en-US" sz="2800">
                <a:solidFill>
                  <a:srgbClr val="000000"/>
                </a:solidFill>
              </a:rPr>
              <a:t>rds </a:t>
            </a:r>
            <a:r>
              <a:rPr lang="en-US" sz="2800">
                <a:solidFill>
                  <a:srgbClr val="000000"/>
                </a:solidFill>
              </a:rPr>
              <a:t>a</a:t>
            </a:r>
            <a:r>
              <a:rPr lang="en-US" sz="2800">
                <a:solidFill>
                  <a:srgbClr val="000000"/>
                </a:solidFill>
              </a:rPr>
              <a:t>n</a:t>
            </a:r>
            <a:r>
              <a:rPr lang="en-US" sz="2800">
                <a:solidFill>
                  <a:srgbClr val="000000"/>
                </a:solidFill>
              </a:rPr>
              <a:t>d</a:t>
            </a:r>
            <a:r>
              <a:rPr lang="en-US" sz="2800">
                <a:solidFill>
                  <a:srgbClr val="000000"/>
                </a:solidFill>
              </a:rPr>
              <a:t> </a:t>
            </a:r>
            <a:r>
              <a:rPr lang="en-US" sz="2800">
                <a:solidFill>
                  <a:srgbClr val="000000"/>
                </a:solidFill>
              </a:rPr>
              <a:t>r</a:t>
            </a:r>
            <a:r>
              <a:rPr lang="en-US" sz="2800">
                <a:solidFill>
                  <a:srgbClr val="000000"/>
                </a:solidFill>
              </a:rPr>
              <a:t>e</a:t>
            </a:r>
            <a:r>
              <a:rPr lang="en-US" sz="2800">
                <a:solidFill>
                  <a:srgbClr val="000000"/>
                </a:solidFill>
              </a:rPr>
              <a:t>p</a:t>
            </a:r>
            <a:r>
              <a:rPr lang="en-US" sz="2800">
                <a:solidFill>
                  <a:srgbClr val="000000"/>
                </a:solidFill>
              </a:rPr>
              <a:t>o</a:t>
            </a:r>
            <a:r>
              <a:rPr lang="en-US" sz="2800">
                <a:solidFill>
                  <a:srgbClr val="000000"/>
                </a:solidFill>
              </a:rPr>
              <a:t>r</a:t>
            </a:r>
            <a:r>
              <a:rPr lang="en-US" sz="2800">
                <a:solidFill>
                  <a:srgbClr val="000000"/>
                </a:solidFill>
              </a:rPr>
              <a:t>t</a:t>
            </a:r>
            <a:r>
              <a:rPr lang="en-US" sz="2800">
                <a:solidFill>
                  <a:srgbClr val="000000"/>
                </a:solidFill>
              </a:rPr>
              <a:t>s</a:t>
            </a:r>
            <a:r>
              <a:rPr lang="en-US" sz="2800">
                <a:solidFill>
                  <a:srgbClr val="000000"/>
                </a:solidFill>
              </a:rPr>
              <a:t> </a:t>
            </a:r>
            <a:r>
              <a:rPr lang="en-US" sz="2800">
                <a:solidFill>
                  <a:srgbClr val="000000"/>
                </a:solidFill>
              </a:rPr>
              <a:t>t</a:t>
            </a:r>
            <a:r>
              <a:rPr lang="en-US" sz="2800">
                <a:solidFill>
                  <a:srgbClr val="000000"/>
                </a:solidFill>
              </a:rPr>
              <a:t>o</a:t>
            </a:r>
            <a:r>
              <a:rPr lang="en-US" sz="2800">
                <a:solidFill>
                  <a:srgbClr val="000000"/>
                </a:solidFill>
              </a:rPr>
              <a:t> </a:t>
            </a:r>
            <a:r>
              <a:rPr lang="en-US" sz="2800">
                <a:solidFill>
                  <a:srgbClr val="000000"/>
                </a:solidFill>
              </a:rPr>
              <a:t>i</a:t>
            </a:r>
            <a:r>
              <a:rPr lang="en-US" sz="2800">
                <a:solidFill>
                  <a:srgbClr val="000000"/>
                </a:solidFill>
              </a:rPr>
              <a:t>d</a:t>
            </a:r>
            <a:r>
              <a:rPr lang="en-US" sz="2800">
                <a:solidFill>
                  <a:srgbClr val="000000"/>
                </a:solidFill>
              </a:rPr>
              <a:t>e</a:t>
            </a:r>
            <a:r>
              <a:rPr lang="en-US" sz="2800">
                <a:solidFill>
                  <a:srgbClr val="000000"/>
                </a:solidFill>
              </a:rPr>
              <a:t>n</a:t>
            </a:r>
            <a:r>
              <a:rPr lang="en-US" sz="2800">
                <a:solidFill>
                  <a:srgbClr val="000000"/>
                </a:solidFill>
              </a:rPr>
              <a:t>t</a:t>
            </a:r>
            <a:r>
              <a:rPr lang="en-US" sz="2800">
                <a:solidFill>
                  <a:srgbClr val="000000"/>
                </a:solidFill>
              </a:rPr>
              <a:t>ify </a:t>
            </a:r>
            <a:r>
              <a:rPr lang="en-US" sz="2800">
                <a:solidFill>
                  <a:srgbClr val="000000"/>
                </a:solidFill>
              </a:rPr>
              <a:t>t</a:t>
            </a:r>
            <a:r>
              <a:rPr lang="en-US" sz="2800">
                <a:solidFill>
                  <a:srgbClr val="000000"/>
                </a:solidFill>
              </a:rPr>
              <a:t>o</a:t>
            </a:r>
            <a:r>
              <a:rPr lang="en-US" sz="2800">
                <a:solidFill>
                  <a:srgbClr val="000000"/>
                </a:solidFill>
              </a:rPr>
              <a:t>p</a:t>
            </a:r>
            <a:r>
              <a:rPr lang="en-US" sz="2800">
                <a:solidFill>
                  <a:srgbClr val="000000"/>
                </a:solidFill>
              </a:rPr>
              <a:t> </a:t>
            </a:r>
            <a:r>
              <a:rPr lang="en-US" sz="2800">
                <a:solidFill>
                  <a:srgbClr val="000000"/>
                </a:solidFill>
              </a:rPr>
              <a:t>p</a:t>
            </a:r>
            <a:r>
              <a:rPr lang="en-US" sz="2800">
                <a:solidFill>
                  <a:srgbClr val="000000"/>
                </a:solidFill>
              </a:rPr>
              <a:t>e</a:t>
            </a:r>
            <a:r>
              <a:rPr lang="en-US" sz="2800">
                <a:solidFill>
                  <a:srgbClr val="000000"/>
                </a:solidFill>
              </a:rPr>
              <a:t>r</a:t>
            </a:r>
            <a:r>
              <a:rPr lang="en-US" sz="2800">
                <a:solidFill>
                  <a:srgbClr val="000000"/>
                </a:solidFill>
              </a:rPr>
              <a:t>f</a:t>
            </a:r>
            <a:r>
              <a:rPr lang="en-US" sz="2800">
                <a:solidFill>
                  <a:srgbClr val="000000"/>
                </a:solidFill>
              </a:rPr>
              <a:t>o</a:t>
            </a:r>
            <a:r>
              <a:rPr lang="en-US" sz="2800">
                <a:solidFill>
                  <a:srgbClr val="000000"/>
                </a:solidFill>
              </a:rPr>
              <a:t>r</a:t>
            </a:r>
            <a:r>
              <a:rPr lang="en-US" sz="2800">
                <a:solidFill>
                  <a:srgbClr val="000000"/>
                </a:solidFill>
              </a:rPr>
              <a:t>mer</a:t>
            </a:r>
            <a:r>
              <a:rPr lang="en-US" sz="2800">
                <a:solidFill>
                  <a:srgbClr val="000000"/>
                </a:solidFill>
              </a:rPr>
              <a:t>s</a:t>
            </a:r>
            <a:r>
              <a:rPr lang="en-US" sz="2800">
                <a:solidFill>
                  <a:srgbClr val="000000"/>
                </a:solidFill>
              </a:rPr>
              <a:t>,</a:t>
            </a:r>
            <a:r>
              <a:rPr lang="en-US" sz="2800">
                <a:solidFill>
                  <a:srgbClr val="000000"/>
                </a:solidFill>
              </a:rPr>
              <a:t>a</a:t>
            </a:r>
            <a:r>
              <a:rPr lang="en-US" sz="2800">
                <a:solidFill>
                  <a:srgbClr val="000000"/>
                </a:solidFill>
              </a:rPr>
              <a:t>r</a:t>
            </a:r>
            <a:r>
              <a:rPr lang="en-US" sz="2800">
                <a:solidFill>
                  <a:srgbClr val="000000"/>
                </a:solidFill>
              </a:rPr>
              <a:t>e</a:t>
            </a:r>
            <a:r>
              <a:rPr lang="en-US" sz="2800">
                <a:solidFill>
                  <a:srgbClr val="000000"/>
                </a:solidFill>
              </a:rPr>
              <a:t>a</a:t>
            </a:r>
            <a:r>
              <a:rPr lang="en-US" sz="2800">
                <a:solidFill>
                  <a:srgbClr val="000000"/>
                </a:solidFill>
              </a:rPr>
              <a:t> </a:t>
            </a:r>
            <a:r>
              <a:rPr lang="en-US" sz="2800">
                <a:solidFill>
                  <a:srgbClr val="000000"/>
                </a:solidFill>
              </a:rPr>
              <a:t>f</a:t>
            </a:r>
            <a:r>
              <a:rPr lang="en-US" sz="2800">
                <a:solidFill>
                  <a:srgbClr val="000000"/>
                </a:solidFill>
              </a:rPr>
              <a:t>o</a:t>
            </a:r>
            <a:r>
              <a:rPr lang="en-US" sz="2800">
                <a:solidFill>
                  <a:srgbClr val="000000"/>
                </a:solidFill>
              </a:rPr>
              <a:t>r</a:t>
            </a:r>
            <a:r>
              <a:rPr lang="en-US" sz="2800">
                <a:solidFill>
                  <a:srgbClr val="000000"/>
                </a:solidFill>
              </a:rPr>
              <a:t> </a:t>
            </a:r>
            <a:r>
              <a:rPr lang="en-US" sz="2800">
                <a:solidFill>
                  <a:srgbClr val="000000"/>
                </a:solidFill>
              </a:rPr>
              <a:t>i</a:t>
            </a:r>
            <a:r>
              <a:rPr lang="en-US" sz="2800">
                <a:solidFill>
                  <a:srgbClr val="000000"/>
                </a:solidFill>
              </a:rPr>
              <a:t>mprov</a:t>
            </a:r>
            <a:r>
              <a:rPr lang="en-US" sz="2800">
                <a:solidFill>
                  <a:srgbClr val="000000"/>
                </a:solidFill>
              </a:rPr>
              <a:t>ement</a:t>
            </a:r>
            <a:r>
              <a:rPr lang="en-US" sz="2800">
                <a:solidFill>
                  <a:srgbClr val="000000"/>
                </a:solidFill>
              </a:rPr>
              <a:t>,</a:t>
            </a:r>
            <a:r>
              <a:rPr lang="en-US" sz="2800">
                <a:solidFill>
                  <a:srgbClr val="000000"/>
                </a:solidFill>
              </a:rPr>
              <a:t>a</a:t>
            </a:r>
            <a:r>
              <a:rPr lang="en-US" sz="2800">
                <a:solidFill>
                  <a:srgbClr val="000000"/>
                </a:solidFill>
              </a:rPr>
              <a:t>n</a:t>
            </a:r>
            <a:r>
              <a:rPr lang="en-US" sz="2800">
                <a:solidFill>
                  <a:srgbClr val="000000"/>
                </a:solidFill>
              </a:rPr>
              <a:t>d</a:t>
            </a:r>
            <a:r>
              <a:rPr lang="en-US" sz="2800">
                <a:solidFill>
                  <a:srgbClr val="000000"/>
                </a:solidFill>
              </a:rPr>
              <a:t> </a:t>
            </a:r>
            <a:r>
              <a:rPr lang="en-US" sz="2800">
                <a:solidFill>
                  <a:srgbClr val="000000"/>
                </a:solidFill>
              </a:rPr>
              <a:t>t</a:t>
            </a:r>
            <a:r>
              <a:rPr lang="en-US" sz="2800">
                <a:solidFill>
                  <a:srgbClr val="000000"/>
                </a:solidFill>
              </a:rPr>
              <a:t>r</a:t>
            </a:r>
            <a:r>
              <a:rPr lang="en-US" sz="2800">
                <a:solidFill>
                  <a:srgbClr val="000000"/>
                </a:solidFill>
              </a:rPr>
              <a:t>e</a:t>
            </a:r>
            <a:r>
              <a:rPr lang="en-US" sz="2800">
                <a:solidFill>
                  <a:srgbClr val="000000"/>
                </a:solidFill>
              </a:rPr>
              <a:t>n</a:t>
            </a:r>
            <a:r>
              <a:rPr lang="en-US" sz="2800">
                <a:solidFill>
                  <a:srgbClr val="000000"/>
                </a:solidFill>
              </a:rPr>
              <a:t>d</a:t>
            </a:r>
            <a:r>
              <a:rPr lang="en-US" sz="2800">
                <a:solidFill>
                  <a:srgbClr val="000000"/>
                </a:solidFill>
              </a:rPr>
              <a:t>s</a:t>
            </a:r>
            <a:r>
              <a:rPr lang="en-US" sz="2800">
                <a:solidFill>
                  <a:srgbClr val="000000"/>
                </a:solidFill>
              </a:rPr>
              <a:t> </a:t>
            </a:r>
            <a:r>
              <a:rPr lang="en-US" sz="2800">
                <a:solidFill>
                  <a:srgbClr val="000000"/>
                </a:solidFill>
              </a:rPr>
              <a:t>i</a:t>
            </a:r>
            <a:r>
              <a:rPr lang="en-US" sz="2800">
                <a:solidFill>
                  <a:srgbClr val="000000"/>
                </a:solidFill>
              </a:rPr>
              <a:t>n</a:t>
            </a:r>
            <a:r>
              <a:rPr lang="en-US" sz="2800">
                <a:solidFill>
                  <a:srgbClr val="000000"/>
                </a:solidFill>
              </a:rPr>
              <a:t> </a:t>
            </a:r>
            <a:r>
              <a:rPr lang="en-US" sz="2800">
                <a:solidFill>
                  <a:srgbClr val="000000"/>
                </a:solidFill>
              </a:rPr>
              <a:t>p</a:t>
            </a:r>
            <a:r>
              <a:rPr lang="en-US" sz="2800">
                <a:solidFill>
                  <a:srgbClr val="000000"/>
                </a:solidFill>
              </a:rPr>
              <a:t>e</a:t>
            </a:r>
            <a:r>
              <a:rPr lang="en-US" sz="2800">
                <a:solidFill>
                  <a:srgbClr val="000000"/>
                </a:solidFill>
              </a:rPr>
              <a:t>r</a:t>
            </a:r>
            <a:r>
              <a:rPr lang="en-US" sz="2800">
                <a:solidFill>
                  <a:srgbClr val="000000"/>
                </a:solidFill>
              </a:rPr>
              <a:t>f</a:t>
            </a:r>
            <a:r>
              <a:rPr lang="en-US" sz="2800">
                <a:solidFill>
                  <a:srgbClr val="000000"/>
                </a:solidFill>
              </a:rPr>
              <a:t>o</a:t>
            </a:r>
            <a:r>
              <a:rPr lang="en-US" sz="2800">
                <a:solidFill>
                  <a:srgbClr val="000000"/>
                </a:solidFill>
              </a:rPr>
              <a:t>r</a:t>
            </a:r>
            <a:r>
              <a:rPr lang="en-US" sz="2800">
                <a:solidFill>
                  <a:srgbClr val="000000"/>
                </a:solidFill>
              </a:rPr>
              <a:t>mance </a:t>
            </a:r>
            <a:r>
              <a:rPr lang="en-US" sz="2800">
                <a:solidFill>
                  <a:srgbClr val="000000"/>
                </a:solidFill>
              </a:rPr>
              <a:t>d</a:t>
            </a:r>
            <a:r>
              <a:rPr lang="en-US" sz="2800">
                <a:solidFill>
                  <a:srgbClr val="000000"/>
                </a:solidFill>
              </a:rPr>
              <a:t>a</a:t>
            </a:r>
            <a:r>
              <a:rPr lang="en-US" sz="2800">
                <a:solidFill>
                  <a:srgbClr val="000000"/>
                </a:solidFill>
              </a:rPr>
              <a:t>t</a:t>
            </a:r>
            <a:r>
              <a:rPr lang="en-US" sz="2800">
                <a:solidFill>
                  <a:srgbClr val="000000"/>
                </a:solidFill>
              </a:rPr>
              <a:t>a</a:t>
            </a:r>
            <a:r>
              <a:rPr lang="en-US" sz="2800">
                <a:solidFill>
                  <a:srgbClr val="000000"/>
                </a:solidFill>
              </a:rPr>
              <a:t> </a:t>
            </a:r>
            <a:r>
              <a:rPr lang="en-US" sz="2800">
                <a:solidFill>
                  <a:srgbClr val="000000"/>
                </a:solidFill>
              </a:rPr>
              <a:t>t</a:t>
            </a:r>
            <a:r>
              <a:rPr lang="en-US" sz="2800">
                <a:solidFill>
                  <a:srgbClr val="000000"/>
                </a:solidFill>
              </a:rPr>
              <a:t>o</a:t>
            </a:r>
            <a:r>
              <a:rPr lang="en-US" sz="2800">
                <a:solidFill>
                  <a:srgbClr val="000000"/>
                </a:solidFill>
              </a:rPr>
              <a:t> </a:t>
            </a:r>
            <a:r>
              <a:rPr lang="en-US" sz="2800">
                <a:solidFill>
                  <a:srgbClr val="000000"/>
                </a:solidFill>
              </a:rPr>
              <a:t>i</a:t>
            </a:r>
            <a:r>
              <a:rPr lang="en-US" sz="2800">
                <a:solidFill>
                  <a:srgbClr val="000000"/>
                </a:solidFill>
              </a:rPr>
              <a:t>n</a:t>
            </a:r>
            <a:r>
              <a:rPr lang="en-US" sz="2800">
                <a:solidFill>
                  <a:srgbClr val="000000"/>
                </a:solidFill>
              </a:rPr>
              <a:t>f</a:t>
            </a:r>
            <a:r>
              <a:rPr lang="en-US" sz="2800">
                <a:solidFill>
                  <a:srgbClr val="000000"/>
                </a:solidFill>
              </a:rPr>
              <a:t>o</a:t>
            </a:r>
            <a:r>
              <a:rPr lang="en-US" sz="2800">
                <a:solidFill>
                  <a:srgbClr val="000000"/>
                </a:solidFill>
              </a:rPr>
              <a:t>rm </a:t>
            </a:r>
            <a:r>
              <a:rPr lang="en-US" sz="2800">
                <a:solidFill>
                  <a:srgbClr val="000000"/>
                </a:solidFill>
              </a:rPr>
              <a:t>H</a:t>
            </a:r>
            <a:r>
              <a:rPr lang="en-US" sz="2800">
                <a:solidFill>
                  <a:srgbClr val="000000"/>
                </a:solidFill>
              </a:rPr>
              <a:t>R</a:t>
            </a:r>
            <a:r>
              <a:rPr lang="en-US" sz="2800">
                <a:solidFill>
                  <a:srgbClr val="000000"/>
                </a:solidFill>
              </a:rPr>
              <a:t> </a:t>
            </a:r>
            <a:r>
              <a:rPr lang="en-US" sz="2800">
                <a:solidFill>
                  <a:srgbClr val="000000"/>
                </a:solidFill>
              </a:rPr>
              <a:t>a</a:t>
            </a:r>
            <a:r>
              <a:rPr lang="en-US" sz="2800">
                <a:solidFill>
                  <a:srgbClr val="000000"/>
                </a:solidFill>
              </a:rPr>
              <a:t>n</a:t>
            </a:r>
            <a:r>
              <a:rPr lang="en-US" sz="2800">
                <a:solidFill>
                  <a:srgbClr val="000000"/>
                </a:solidFill>
              </a:rPr>
              <a:t>d</a:t>
            </a:r>
            <a:r>
              <a:rPr lang="en-US" sz="2800">
                <a:solidFill>
                  <a:srgbClr val="000000"/>
                </a:solidFill>
              </a:rPr>
              <a:t> </a:t>
            </a:r>
            <a:r>
              <a:rPr lang="en-US" sz="2800">
                <a:solidFill>
                  <a:srgbClr val="000000"/>
                </a:solidFill>
              </a:rPr>
              <a:t>m</a:t>
            </a:r>
            <a:r>
              <a:rPr lang="en-US" sz="2800">
                <a:solidFill>
                  <a:srgbClr val="000000"/>
                </a:solidFill>
              </a:rPr>
              <a:t>a</a:t>
            </a:r>
            <a:r>
              <a:rPr lang="en-US" sz="2800">
                <a:solidFill>
                  <a:srgbClr val="000000"/>
                </a:solidFill>
              </a:rPr>
              <a:t>nagement </a:t>
            </a:r>
            <a:r>
              <a:rPr lang="en-US" sz="2800">
                <a:solidFill>
                  <a:srgbClr val="000000"/>
                </a:solidFill>
              </a:rPr>
              <a:t>d</a:t>
            </a:r>
            <a:r>
              <a:rPr lang="en-US" sz="2800">
                <a:solidFill>
                  <a:srgbClr val="000000"/>
                </a:solidFill>
              </a:rPr>
              <a:t>e</a:t>
            </a:r>
            <a:r>
              <a:rPr lang="en-US" sz="2800">
                <a:solidFill>
                  <a:srgbClr val="000000"/>
                </a:solidFill>
              </a:rPr>
              <a:t>c</a:t>
            </a:r>
            <a:r>
              <a:rPr lang="en-US" sz="2800">
                <a:solidFill>
                  <a:srgbClr val="000000"/>
                </a:solidFill>
              </a:rPr>
              <a:t>i</a:t>
            </a:r>
            <a:r>
              <a:rPr lang="en-US" sz="2800">
                <a:solidFill>
                  <a:srgbClr val="000000"/>
                </a:solidFill>
              </a:rPr>
              <a:t>s</a:t>
            </a:r>
            <a:r>
              <a:rPr lang="en-US" sz="2800">
                <a:solidFill>
                  <a:srgbClr val="000000"/>
                </a:solidFill>
              </a:rPr>
              <a:t>ions</a:t>
            </a:r>
            <a:r>
              <a:rPr lang="en-US" sz="2800">
                <a:solidFill>
                  <a:srgbClr val="000000"/>
                </a:solidFill>
              </a:rPr>
              <a:t>.</a:t>
            </a:r>
            <a:r>
              <a:rPr lang="en-US" sz="2800">
                <a:solidFill>
                  <a:srgbClr val="000000"/>
                </a:solidFill>
              </a:rPr>
              <a:t>"</a:t>
            </a:r>
            <a:endParaRPr lang="en-US"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0" name="object 5"/>
            <p:cNvPicPr/>
            <p:nvPr/>
          </p:nvPicPr>
          <p:blipFill>
            <a:blip r:embed="rId1"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2" name="object 7"/>
          <p:cNvSpPr txBox="1">
            <a:spLocks noGrp="1"/>
          </p:cNvSpPr>
          <p:nvPr>
            <p:ph type="title"/>
          </p:nvPr>
        </p:nvSpPr>
        <p:spPr>
          <a:xfrm>
            <a:off x="739775" y="829627"/>
            <a:ext cx="5263515" cy="12611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p:nvPr/>
        </p:nvPicPr>
        <p:blipFill>
          <a:blip r:embed="rId2"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4" name="TextBox 10"/>
          <p:cNvSpPr txBox="1"/>
          <p:nvPr/>
        </p:nvSpPr>
        <p:spPr>
          <a:xfrm>
            <a:off x="990600" y="2133600"/>
            <a:ext cx="7924800" cy="3291840"/>
          </a:xfrm>
          <a:prstGeom prst="rect">
            <a:avLst/>
          </a:prstGeom>
          <a:noFill/>
        </p:spPr>
        <p:txBody>
          <a:bodyPr wrap="square" rtlCol="0">
            <a:spAutoFit/>
          </a:bodyPr>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v</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op</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Excel</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oyee </a:t>
            </a:r>
            <a:r>
              <a:rPr lang="en-US" sz="2400" dirty="0">
                <a:latin typeface="Times New Roman" panose="02020603050405020304" pitchFamily="18" charset="0"/>
                <a:cs typeface="Times New Roman" panose="02020603050405020304" pitchFamily="18" charset="0"/>
              </a:rPr>
              <a:t>performance </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lysis </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tem </a:t>
            </a:r>
            <a:r>
              <a:rPr 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mance </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cators</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v</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v</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g</a:t>
            </a:r>
            <a:r>
              <a:rPr lang="en-US" sz="2400"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u</a:t>
            </a:r>
            <a:r>
              <a:rPr lang="en-US" sz="2400"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ort </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on</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tem </a:t>
            </a:r>
            <a:r>
              <a:rPr lang="en-US" sz="2400"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clude </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ualization </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board</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u</a:t>
            </a:r>
            <a:r>
              <a:rPr 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ing</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ysis </a:t>
            </a:r>
            <a:r>
              <a:rPr 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h</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formance </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v</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uations</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identification </a:t>
            </a:r>
            <a:r>
              <a:rPr lang="en-US"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ning </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z</a:t>
            </a:r>
            <a:r>
              <a:rPr lang="en-US"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tion </a:t>
            </a:r>
            <a:r>
              <a:rPr lang="en-US"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ce </a:t>
            </a:r>
            <a:r>
              <a:rPr lang="en-US" sz="2400"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u</a:t>
            </a:r>
            <a:r>
              <a:rPr lang="en-US" sz="2400"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v</a:t>
            </a:r>
            <a:r>
              <a:rPr lang="en-US" sz="2400" dirty="0">
                <a:latin typeface="Times New Roman" panose="02020603050405020304" pitchFamily="18" charset="0"/>
                <a:cs typeface="Times New Roman" panose="02020603050405020304" pitchFamily="18" charset="0"/>
              </a:rPr>
              <a:t>ity</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1048704" name="Text Box 1048703"/>
          <p:cNvSpPr txBox="1"/>
          <p:nvPr/>
        </p:nvSpPr>
        <p:spPr>
          <a:xfrm>
            <a:off x="739775" y="3428999"/>
            <a:ext cx="4000000" cy="510540"/>
          </a:xfrm>
          <a:prstGeom prst="rect">
            <a:avLst/>
          </a:prstGeom>
        </p:spPr>
        <p:txBody>
          <a:bodyPr wrap="square" rtlCol="0">
            <a:spAutoFit/>
          </a:bodyPr>
          <a:p>
            <a:endParaRPr lang="en-US" sz="2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58" name="object 5"/>
          <p:cNvSpPr txBox="1">
            <a:spLocks noGrp="1"/>
          </p:cNvSpPr>
          <p:nvPr>
            <p:ph type="title"/>
          </p:nvPr>
        </p:nvSpPr>
        <p:spPr>
          <a:xfrm>
            <a:off x="699452" y="891793"/>
            <a:ext cx="5014595" cy="981710"/>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p:nvPr/>
        </p:nvPicPr>
        <p:blipFill>
          <a:blip r:embed="rId1"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705" name="Text Box 1048704"/>
          <p:cNvSpPr txBox="1"/>
          <p:nvPr/>
        </p:nvSpPr>
        <p:spPr>
          <a:xfrm>
            <a:off x="699452" y="2019299"/>
            <a:ext cx="4000000" cy="5262245"/>
          </a:xfrm>
          <a:prstGeom prst="rect">
            <a:avLst/>
          </a:prstGeom>
        </p:spPr>
        <p:txBody>
          <a:bodyPr wrap="square" rtlCol="0">
            <a:spAutoFit/>
          </a:bodyPr>
          <a:p>
            <a:pPr marL="457200" indent="-457200">
              <a:buFont typeface="Wingdings" panose="05000000000000000000" charset="0"/>
              <a:buChar char="Ø"/>
            </a:pPr>
            <a:r>
              <a:rPr lang="en-US" sz="2800">
                <a:solidFill>
                  <a:srgbClr val="000000"/>
                </a:solidFill>
              </a:rPr>
              <a:t>I</a:t>
            </a:r>
            <a:r>
              <a:rPr lang="en-US" sz="2800">
                <a:solidFill>
                  <a:srgbClr val="000000"/>
                </a:solidFill>
              </a:rPr>
              <a:t>T</a:t>
            </a:r>
            <a:r>
              <a:rPr lang="en-US" sz="2800">
                <a:solidFill>
                  <a:srgbClr val="000000"/>
                </a:solidFill>
              </a:rPr>
              <a:t> </a:t>
            </a:r>
            <a:r>
              <a:rPr lang="en-US" sz="2800">
                <a:solidFill>
                  <a:srgbClr val="000000"/>
                </a:solidFill>
              </a:rPr>
              <a:t>C</a:t>
            </a:r>
            <a:r>
              <a:rPr lang="en-US" sz="2800">
                <a:solidFill>
                  <a:srgbClr val="000000"/>
                </a:solidFill>
              </a:rPr>
              <a:t>O</a:t>
            </a:r>
            <a:r>
              <a:rPr lang="en-US" sz="2800">
                <a:solidFill>
                  <a:srgbClr val="000000"/>
                </a:solidFill>
              </a:rPr>
              <a:t>M</a:t>
            </a:r>
            <a:r>
              <a:rPr lang="en-US" sz="2800">
                <a:solidFill>
                  <a:srgbClr val="000000"/>
                </a:solidFill>
              </a:rPr>
              <a:t>P</a:t>
            </a:r>
            <a:r>
              <a:rPr lang="en-US" sz="2800">
                <a:solidFill>
                  <a:srgbClr val="000000"/>
                </a:solidFill>
              </a:rPr>
              <a:t>A</a:t>
            </a:r>
            <a:r>
              <a:rPr lang="en-US" sz="2800">
                <a:solidFill>
                  <a:srgbClr val="000000"/>
                </a:solidFill>
              </a:rPr>
              <a:t>N</a:t>
            </a:r>
            <a:r>
              <a:rPr lang="en-US" sz="2800">
                <a:solidFill>
                  <a:srgbClr val="000000"/>
                </a:solidFill>
              </a:rPr>
              <a:t>I</a:t>
            </a:r>
            <a:r>
              <a:rPr lang="en-US" sz="2800">
                <a:solidFill>
                  <a:srgbClr val="000000"/>
                </a:solidFill>
              </a:rPr>
              <a:t>ES </a:t>
            </a:r>
            <a:endParaRPr lang="en-US" sz="2800">
              <a:solidFill>
                <a:srgbClr val="000000"/>
              </a:solidFill>
            </a:endParaRPr>
          </a:p>
          <a:p>
            <a:endParaRPr lang="en-US" sz="2800">
              <a:solidFill>
                <a:srgbClr val="000000"/>
              </a:solidFill>
            </a:endParaRPr>
          </a:p>
          <a:p>
            <a:pPr marL="457200" indent="-457200">
              <a:buFont typeface="Wingdings" panose="05000000000000000000" charset="0"/>
              <a:buChar char="Ø"/>
            </a:pPr>
            <a:r>
              <a:rPr lang="en-US" sz="2800">
                <a:solidFill>
                  <a:srgbClr val="000000"/>
                </a:solidFill>
              </a:rPr>
              <a:t>B</a:t>
            </a:r>
            <a:r>
              <a:rPr lang="en-US" sz="2800">
                <a:solidFill>
                  <a:srgbClr val="000000"/>
                </a:solidFill>
              </a:rPr>
              <a:t>A</a:t>
            </a:r>
            <a:r>
              <a:rPr lang="en-US" sz="2800">
                <a:solidFill>
                  <a:srgbClr val="000000"/>
                </a:solidFill>
              </a:rPr>
              <a:t>N</a:t>
            </a:r>
            <a:r>
              <a:rPr lang="en-US" sz="2800">
                <a:solidFill>
                  <a:srgbClr val="000000"/>
                </a:solidFill>
              </a:rPr>
              <a:t>K</a:t>
            </a:r>
            <a:r>
              <a:rPr lang="en-US" sz="2800">
                <a:solidFill>
                  <a:srgbClr val="000000"/>
                </a:solidFill>
              </a:rPr>
              <a:t>S</a:t>
            </a:r>
            <a:r>
              <a:rPr lang="en-US" sz="2800">
                <a:solidFill>
                  <a:srgbClr val="000000"/>
                </a:solidFill>
              </a:rPr>
              <a:t> </a:t>
            </a:r>
            <a:endParaRPr lang="en-US" sz="2800">
              <a:solidFill>
                <a:srgbClr val="000000"/>
              </a:solidFill>
            </a:endParaRPr>
          </a:p>
          <a:p>
            <a:endParaRPr lang="en-US" sz="2800">
              <a:solidFill>
                <a:srgbClr val="000000"/>
              </a:solidFill>
            </a:endParaRPr>
          </a:p>
          <a:p>
            <a:pPr marL="457200" indent="-457200">
              <a:buFont typeface="Wingdings" panose="05000000000000000000" charset="0"/>
              <a:buChar char="Ø"/>
            </a:pPr>
            <a:r>
              <a:rPr lang="en-US" sz="2800">
                <a:solidFill>
                  <a:srgbClr val="000000"/>
                </a:solidFill>
              </a:rPr>
              <a:t>I</a:t>
            </a:r>
            <a:r>
              <a:rPr lang="en-US" sz="2800">
                <a:solidFill>
                  <a:srgbClr val="000000"/>
                </a:solidFill>
              </a:rPr>
              <a:t>N</a:t>
            </a:r>
            <a:r>
              <a:rPr lang="en-US" sz="2800">
                <a:solidFill>
                  <a:srgbClr val="000000"/>
                </a:solidFill>
              </a:rPr>
              <a:t>D</a:t>
            </a:r>
            <a:r>
              <a:rPr lang="en-US" sz="2800">
                <a:solidFill>
                  <a:srgbClr val="000000"/>
                </a:solidFill>
              </a:rPr>
              <a:t>U</a:t>
            </a:r>
            <a:r>
              <a:rPr lang="en-US" sz="2800">
                <a:solidFill>
                  <a:srgbClr val="000000"/>
                </a:solidFill>
              </a:rPr>
              <a:t>S</a:t>
            </a:r>
            <a:r>
              <a:rPr lang="en-US" sz="2800">
                <a:solidFill>
                  <a:srgbClr val="000000"/>
                </a:solidFill>
              </a:rPr>
              <a:t>T</a:t>
            </a:r>
            <a:r>
              <a:rPr lang="en-US" sz="2800">
                <a:solidFill>
                  <a:srgbClr val="000000"/>
                </a:solidFill>
              </a:rPr>
              <a:t>R</a:t>
            </a:r>
            <a:r>
              <a:rPr lang="en-US" sz="2800">
                <a:solidFill>
                  <a:srgbClr val="000000"/>
                </a:solidFill>
              </a:rPr>
              <a:t>I</a:t>
            </a:r>
            <a:r>
              <a:rPr lang="en-US" sz="2800">
                <a:solidFill>
                  <a:srgbClr val="000000"/>
                </a:solidFill>
              </a:rPr>
              <a:t>E</a:t>
            </a:r>
            <a:r>
              <a:rPr lang="en-US" sz="2800">
                <a:solidFill>
                  <a:srgbClr val="000000"/>
                </a:solidFill>
              </a:rPr>
              <a:t>S </a:t>
            </a:r>
            <a:endParaRPr lang="en-US" sz="2800">
              <a:solidFill>
                <a:srgbClr val="000000"/>
              </a:solidFill>
            </a:endParaRPr>
          </a:p>
          <a:p>
            <a:endParaRPr lang="en-US" sz="2800">
              <a:solidFill>
                <a:srgbClr val="000000"/>
              </a:solidFill>
            </a:endParaRPr>
          </a:p>
          <a:p>
            <a:pPr marL="457200" indent="-457200">
              <a:buFont typeface="Wingdings" panose="05000000000000000000" charset="0"/>
              <a:buChar char="Ø"/>
            </a:pPr>
            <a:r>
              <a:rPr lang="en-US" sz="2800">
                <a:solidFill>
                  <a:srgbClr val="000000"/>
                </a:solidFill>
              </a:rPr>
              <a:t>H</a:t>
            </a:r>
            <a:r>
              <a:rPr lang="en-US" sz="2800">
                <a:solidFill>
                  <a:srgbClr val="000000"/>
                </a:solidFill>
              </a:rPr>
              <a:t>U</a:t>
            </a:r>
            <a:r>
              <a:rPr lang="en-US" sz="2800">
                <a:solidFill>
                  <a:srgbClr val="000000"/>
                </a:solidFill>
              </a:rPr>
              <a:t>M</a:t>
            </a:r>
            <a:r>
              <a:rPr lang="en-US" sz="2800">
                <a:solidFill>
                  <a:srgbClr val="000000"/>
                </a:solidFill>
              </a:rPr>
              <a:t>A</a:t>
            </a:r>
            <a:r>
              <a:rPr lang="en-US" sz="2800">
                <a:solidFill>
                  <a:srgbClr val="000000"/>
                </a:solidFill>
              </a:rPr>
              <a:t>N</a:t>
            </a:r>
            <a:r>
              <a:rPr lang="en-US" sz="2800">
                <a:solidFill>
                  <a:srgbClr val="000000"/>
                </a:solidFill>
              </a:rPr>
              <a:t> </a:t>
            </a:r>
            <a:r>
              <a:rPr lang="en-US" sz="2800">
                <a:solidFill>
                  <a:srgbClr val="000000"/>
                </a:solidFill>
              </a:rPr>
              <a:t>R</a:t>
            </a:r>
            <a:r>
              <a:rPr lang="en-US" sz="2800">
                <a:solidFill>
                  <a:srgbClr val="000000"/>
                </a:solidFill>
              </a:rPr>
              <a:t>E</a:t>
            </a:r>
            <a:r>
              <a:rPr lang="en-US" sz="2800">
                <a:solidFill>
                  <a:srgbClr val="000000"/>
                </a:solidFill>
              </a:rPr>
              <a:t>SOURCES </a:t>
            </a:r>
            <a:r>
              <a:rPr lang="en-US" sz="2800">
                <a:solidFill>
                  <a:srgbClr val="000000"/>
                </a:solidFill>
              </a:rPr>
              <a:t>D</a:t>
            </a:r>
            <a:r>
              <a:rPr lang="en-US" sz="2800">
                <a:solidFill>
                  <a:srgbClr val="000000"/>
                </a:solidFill>
              </a:rPr>
              <a:t>E</a:t>
            </a:r>
            <a:r>
              <a:rPr lang="en-US" sz="2800">
                <a:solidFill>
                  <a:srgbClr val="000000"/>
                </a:solidFill>
              </a:rPr>
              <a:t>PARTMENT </a:t>
            </a:r>
            <a:endParaRPr lang="en-US" sz="2800">
              <a:solidFill>
                <a:srgbClr val="000000"/>
              </a:solidFill>
            </a:endParaRPr>
          </a:p>
          <a:p>
            <a:endParaRPr lang="en-US" sz="2800">
              <a:solidFill>
                <a:srgbClr val="000000"/>
              </a:solidFill>
            </a:endParaRPr>
          </a:p>
          <a:p>
            <a:pPr marL="457200" indent="-457200">
              <a:buFont typeface="Wingdings" panose="05000000000000000000" charset="0"/>
              <a:buChar char="Ø"/>
            </a:pPr>
            <a:r>
              <a:rPr lang="en-US" sz="2800">
                <a:solidFill>
                  <a:srgbClr val="000000"/>
                </a:solidFill>
              </a:rPr>
              <a:t>M</a:t>
            </a:r>
            <a:r>
              <a:rPr lang="en-US" sz="2800">
                <a:solidFill>
                  <a:srgbClr val="000000"/>
                </a:solidFill>
              </a:rPr>
              <a:t>A</a:t>
            </a:r>
            <a:r>
              <a:rPr lang="en-US" sz="2800">
                <a:solidFill>
                  <a:srgbClr val="000000"/>
                </a:solidFill>
              </a:rPr>
              <a:t>R</a:t>
            </a:r>
            <a:r>
              <a:rPr lang="en-US" sz="2800">
                <a:solidFill>
                  <a:srgbClr val="000000"/>
                </a:solidFill>
              </a:rPr>
              <a:t>K</a:t>
            </a:r>
            <a:r>
              <a:rPr lang="en-US" sz="2800">
                <a:solidFill>
                  <a:srgbClr val="000000"/>
                </a:solidFill>
              </a:rPr>
              <a:t>E</a:t>
            </a:r>
            <a:r>
              <a:rPr lang="en-US" sz="2800">
                <a:solidFill>
                  <a:srgbClr val="000000"/>
                </a:solidFill>
              </a:rPr>
              <a:t>T</a:t>
            </a:r>
            <a:r>
              <a:rPr lang="en-US" sz="2800">
                <a:solidFill>
                  <a:srgbClr val="000000"/>
                </a:solidFill>
              </a:rPr>
              <a:t>ING </a:t>
            </a:r>
            <a:r>
              <a:rPr lang="en-US" sz="2800">
                <a:solidFill>
                  <a:srgbClr val="000000"/>
                </a:solidFill>
              </a:rPr>
              <a:t>F</a:t>
            </a:r>
            <a:r>
              <a:rPr lang="en-US" sz="2800">
                <a:solidFill>
                  <a:srgbClr val="000000"/>
                </a:solidFill>
              </a:rPr>
              <a:t>I</a:t>
            </a:r>
            <a:r>
              <a:rPr lang="en-US" sz="2800">
                <a:solidFill>
                  <a:srgbClr val="000000"/>
                </a:solidFill>
              </a:rPr>
              <a:t>E</a:t>
            </a:r>
            <a:r>
              <a:rPr lang="en-US" sz="2800">
                <a:solidFill>
                  <a:srgbClr val="000000"/>
                </a:solidFill>
              </a:rPr>
              <a:t>L</a:t>
            </a:r>
            <a:r>
              <a:rPr lang="en-US" sz="2800">
                <a:solidFill>
                  <a:srgbClr val="000000"/>
                </a:solidFill>
              </a:rPr>
              <a:t>D</a:t>
            </a:r>
            <a:endParaRPr lang="en-US" sz="2800">
              <a:solidFill>
                <a:srgbClr val="000000"/>
              </a:solidFill>
            </a:endParaRPr>
          </a:p>
          <a:p>
            <a:endParaRPr lang="en-US" sz="2800">
              <a:solidFill>
                <a:srgbClr val="000000"/>
              </a:solidFill>
            </a:endParaRPr>
          </a:p>
          <a:p>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p:nvPr/>
        </p:nvPicPr>
        <p:blipFill>
          <a:blip r:embed="rId1"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3" name="object 6"/>
          <p:cNvSpPr txBox="1">
            <a:spLocks noGrp="1"/>
          </p:cNvSpPr>
          <p:nvPr>
            <p:ph type="title"/>
          </p:nvPr>
        </p:nvSpPr>
        <p:spPr>
          <a:xfrm>
            <a:off x="870709" y="38100"/>
            <a:ext cx="9763125" cy="1080135"/>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4" name="object 7"/>
          <p:cNvPicPr/>
          <p:nvPr/>
        </p:nvPicPr>
        <p:blipFill>
          <a:blip r:embed="rId2"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706" name="Text Box 1048705"/>
          <p:cNvSpPr txBox="1"/>
          <p:nvPr/>
        </p:nvSpPr>
        <p:spPr>
          <a:xfrm>
            <a:off x="2695574" y="1446847"/>
            <a:ext cx="6195765" cy="5262245"/>
          </a:xfrm>
          <a:prstGeom prst="rect">
            <a:avLst/>
          </a:prstGeom>
        </p:spPr>
        <p:txBody>
          <a:bodyPr wrap="square" rtlCol="0">
            <a:spAutoFit/>
          </a:bodyPr>
          <a:p>
            <a:pPr marL="457200" indent="-457200">
              <a:buFont typeface="Arial" panose="020B0604020202020204" pitchFamily="34" charset="0"/>
              <a:buChar char="•"/>
            </a:pPr>
            <a:r>
              <a:rPr lang="en-US" sz="2800">
                <a:solidFill>
                  <a:srgbClr val="000000"/>
                </a:solidFill>
              </a:rPr>
              <a:t>C</a:t>
            </a:r>
            <a:r>
              <a:rPr lang="en-US" sz="2800">
                <a:solidFill>
                  <a:srgbClr val="000000"/>
                </a:solidFill>
              </a:rPr>
              <a:t>O</a:t>
            </a:r>
            <a:r>
              <a:rPr lang="en-US" sz="2800">
                <a:solidFill>
                  <a:srgbClr val="000000"/>
                </a:solidFill>
              </a:rPr>
              <a:t>N</a:t>
            </a:r>
            <a:r>
              <a:rPr lang="en-US" sz="2800">
                <a:solidFill>
                  <a:srgbClr val="000000"/>
                </a:solidFill>
              </a:rPr>
              <a:t>D</a:t>
            </a:r>
            <a:r>
              <a:rPr lang="en-US" sz="2800">
                <a:solidFill>
                  <a:srgbClr val="000000"/>
                </a:solidFill>
              </a:rPr>
              <a:t>I</a:t>
            </a:r>
            <a:r>
              <a:rPr lang="en-US" sz="2800">
                <a:solidFill>
                  <a:srgbClr val="000000"/>
                </a:solidFill>
              </a:rPr>
              <a:t>T</a:t>
            </a:r>
            <a:r>
              <a:rPr lang="en-US" sz="2800">
                <a:solidFill>
                  <a:srgbClr val="000000"/>
                </a:solidFill>
              </a:rPr>
              <a:t>I</a:t>
            </a:r>
            <a:r>
              <a:rPr lang="en-US" sz="2800">
                <a:solidFill>
                  <a:srgbClr val="000000"/>
                </a:solidFill>
              </a:rPr>
              <a:t>O</a:t>
            </a:r>
            <a:r>
              <a:rPr lang="en-US" sz="2800">
                <a:solidFill>
                  <a:srgbClr val="000000"/>
                </a:solidFill>
              </a:rPr>
              <a:t>N</a:t>
            </a:r>
            <a:r>
              <a:rPr lang="en-US" sz="2800">
                <a:solidFill>
                  <a:srgbClr val="000000"/>
                </a:solidFill>
              </a:rPr>
              <a:t>A</a:t>
            </a:r>
            <a:r>
              <a:rPr lang="en-US" sz="2800">
                <a:solidFill>
                  <a:srgbClr val="000000"/>
                </a:solidFill>
              </a:rPr>
              <a:t>L</a:t>
            </a:r>
            <a:r>
              <a:rPr lang="en-US" sz="2800">
                <a:solidFill>
                  <a:srgbClr val="000000"/>
                </a:solidFill>
              </a:rPr>
              <a:t> </a:t>
            </a:r>
            <a:r>
              <a:rPr lang="en-US" sz="2800">
                <a:solidFill>
                  <a:srgbClr val="000000"/>
                </a:solidFill>
              </a:rPr>
              <a:t> </a:t>
            </a:r>
            <a:r>
              <a:rPr lang="en-US" sz="2800">
                <a:solidFill>
                  <a:srgbClr val="000000"/>
                </a:solidFill>
              </a:rPr>
              <a:t>F</a:t>
            </a:r>
            <a:r>
              <a:rPr lang="en-US" sz="2800">
                <a:solidFill>
                  <a:srgbClr val="000000"/>
                </a:solidFill>
              </a:rPr>
              <a:t>O</a:t>
            </a:r>
            <a:r>
              <a:rPr lang="en-US" sz="2800">
                <a:solidFill>
                  <a:srgbClr val="000000"/>
                </a:solidFill>
              </a:rPr>
              <a:t>RMATTING </a:t>
            </a:r>
            <a:endParaRPr lang="en-US" sz="2800">
              <a:solidFill>
                <a:srgbClr val="000000"/>
              </a:solidFill>
            </a:endParaRPr>
          </a:p>
          <a:p>
            <a:endParaRPr lang="en-US" sz="2800">
              <a:solidFill>
                <a:srgbClr val="000000"/>
              </a:solidFill>
            </a:endParaRPr>
          </a:p>
          <a:p>
            <a:pPr marL="457200" indent="-457200">
              <a:buFont typeface="Arial" panose="020B0604020202020204" pitchFamily="34" charset="0"/>
              <a:buChar char="•"/>
            </a:pPr>
            <a:r>
              <a:rPr lang="en-US" sz="2800">
                <a:solidFill>
                  <a:srgbClr val="000000"/>
                </a:solidFill>
              </a:rPr>
              <a:t>F</a:t>
            </a:r>
            <a:r>
              <a:rPr lang="en-US" sz="2800">
                <a:solidFill>
                  <a:srgbClr val="000000"/>
                </a:solidFill>
              </a:rPr>
              <a:t>I</a:t>
            </a:r>
            <a:r>
              <a:rPr lang="en-US" sz="2800">
                <a:solidFill>
                  <a:srgbClr val="000000"/>
                </a:solidFill>
              </a:rPr>
              <a:t>L</a:t>
            </a:r>
            <a:r>
              <a:rPr lang="en-US" sz="2800">
                <a:solidFill>
                  <a:srgbClr val="000000"/>
                </a:solidFill>
              </a:rPr>
              <a:t>T</a:t>
            </a:r>
            <a:r>
              <a:rPr lang="en-US" sz="2800">
                <a:solidFill>
                  <a:srgbClr val="000000"/>
                </a:solidFill>
              </a:rPr>
              <a:t>E</a:t>
            </a:r>
            <a:r>
              <a:rPr lang="en-US" sz="2800">
                <a:solidFill>
                  <a:srgbClr val="000000"/>
                </a:solidFill>
              </a:rPr>
              <a:t>R</a:t>
            </a:r>
            <a:r>
              <a:rPr lang="en-US" sz="2800">
                <a:solidFill>
                  <a:srgbClr val="000000"/>
                </a:solidFill>
              </a:rPr>
              <a:t>I</a:t>
            </a:r>
            <a:r>
              <a:rPr lang="en-US" sz="2800">
                <a:solidFill>
                  <a:srgbClr val="000000"/>
                </a:solidFill>
              </a:rPr>
              <a:t>NG </a:t>
            </a:r>
            <a:endParaRPr lang="en-US" sz="2800">
              <a:solidFill>
                <a:srgbClr val="000000"/>
              </a:solidFill>
            </a:endParaRPr>
          </a:p>
          <a:p>
            <a:endParaRPr lang="en-US" sz="2800">
              <a:solidFill>
                <a:srgbClr val="000000"/>
              </a:solidFill>
            </a:endParaRPr>
          </a:p>
          <a:p>
            <a:pPr marL="457200" indent="-457200">
              <a:buFont typeface="Arial" panose="020B0604020202020204" pitchFamily="34" charset="0"/>
              <a:buChar char="•"/>
            </a:pPr>
            <a:r>
              <a:rPr lang="en-US" sz="2800">
                <a:solidFill>
                  <a:srgbClr val="000000"/>
                </a:solidFill>
              </a:rPr>
              <a:t>E</a:t>
            </a:r>
            <a:r>
              <a:rPr lang="en-US" sz="2800">
                <a:solidFill>
                  <a:srgbClr val="000000"/>
                </a:solidFill>
              </a:rPr>
              <a:t>M</a:t>
            </a:r>
            <a:r>
              <a:rPr lang="en-US" sz="2800">
                <a:solidFill>
                  <a:srgbClr val="000000"/>
                </a:solidFill>
              </a:rPr>
              <a:t>P</a:t>
            </a:r>
            <a:r>
              <a:rPr lang="en-US" sz="2800">
                <a:solidFill>
                  <a:srgbClr val="000000"/>
                </a:solidFill>
              </a:rPr>
              <a:t>LOYEE </a:t>
            </a:r>
            <a:r>
              <a:rPr lang="en-US" sz="2800">
                <a:solidFill>
                  <a:srgbClr val="000000"/>
                </a:solidFill>
              </a:rPr>
              <a:t>D</a:t>
            </a:r>
            <a:r>
              <a:rPr lang="en-US" sz="2800">
                <a:solidFill>
                  <a:srgbClr val="000000"/>
                </a:solidFill>
              </a:rPr>
              <a:t>A</a:t>
            </a:r>
            <a:r>
              <a:rPr lang="en-US" sz="2800">
                <a:solidFill>
                  <a:srgbClr val="000000"/>
                </a:solidFill>
              </a:rPr>
              <a:t>T</a:t>
            </a:r>
            <a:r>
              <a:rPr lang="en-US" sz="2800">
                <a:solidFill>
                  <a:srgbClr val="000000"/>
                </a:solidFill>
              </a:rPr>
              <a:t>A</a:t>
            </a:r>
            <a:endParaRPr lang="en-US" sz="2800">
              <a:solidFill>
                <a:srgbClr val="000000"/>
              </a:solidFill>
            </a:endParaRPr>
          </a:p>
          <a:p>
            <a:endParaRPr lang="en-US" sz="2800">
              <a:solidFill>
                <a:srgbClr val="000000"/>
              </a:solidFill>
            </a:endParaRPr>
          </a:p>
          <a:p>
            <a:pPr marL="457200" indent="-457200">
              <a:buFont typeface="Arial" panose="020B0604020202020204" pitchFamily="34" charset="0"/>
              <a:buChar char="•"/>
            </a:pPr>
            <a:r>
              <a:rPr lang="en-US" sz="2800">
                <a:solidFill>
                  <a:srgbClr val="000000"/>
                </a:solidFill>
              </a:rPr>
              <a:t>F</a:t>
            </a:r>
            <a:r>
              <a:rPr lang="en-US" sz="2800">
                <a:solidFill>
                  <a:srgbClr val="000000"/>
                </a:solidFill>
              </a:rPr>
              <a:t>O</a:t>
            </a:r>
            <a:r>
              <a:rPr lang="en-US" sz="2800">
                <a:solidFill>
                  <a:srgbClr val="000000"/>
                </a:solidFill>
              </a:rPr>
              <a:t>R</a:t>
            </a:r>
            <a:r>
              <a:rPr lang="en-US" sz="2800">
                <a:solidFill>
                  <a:srgbClr val="000000"/>
                </a:solidFill>
              </a:rPr>
              <a:t>M</a:t>
            </a:r>
            <a:r>
              <a:rPr lang="en-US" sz="2800">
                <a:solidFill>
                  <a:srgbClr val="000000"/>
                </a:solidFill>
              </a:rPr>
              <a:t>ULA </a:t>
            </a:r>
            <a:r>
              <a:rPr lang="en-US" sz="2800">
                <a:solidFill>
                  <a:srgbClr val="000000"/>
                </a:solidFill>
              </a:rPr>
              <a:t>U</a:t>
            </a:r>
            <a:r>
              <a:rPr lang="en-US" sz="2800">
                <a:solidFill>
                  <a:srgbClr val="000000"/>
                </a:solidFill>
              </a:rPr>
              <a:t>S</a:t>
            </a:r>
            <a:r>
              <a:rPr lang="en-US" sz="2800">
                <a:solidFill>
                  <a:srgbClr val="000000"/>
                </a:solidFill>
              </a:rPr>
              <a:t>E</a:t>
            </a:r>
            <a:r>
              <a:rPr lang="en-US" sz="2800">
                <a:solidFill>
                  <a:srgbClr val="000000"/>
                </a:solidFill>
              </a:rPr>
              <a:t>D </a:t>
            </a:r>
            <a:r>
              <a:rPr lang="en-US" sz="2800">
                <a:solidFill>
                  <a:srgbClr val="000000"/>
                </a:solidFill>
              </a:rPr>
              <a:t>T</a:t>
            </a:r>
            <a:r>
              <a:rPr lang="en-US" sz="2800">
                <a:solidFill>
                  <a:srgbClr val="000000"/>
                </a:solidFill>
              </a:rPr>
              <a:t>O</a:t>
            </a:r>
            <a:r>
              <a:rPr lang="en-US" sz="2800">
                <a:solidFill>
                  <a:srgbClr val="000000"/>
                </a:solidFill>
              </a:rPr>
              <a:t> </a:t>
            </a:r>
            <a:r>
              <a:rPr lang="en-US" sz="2800">
                <a:solidFill>
                  <a:srgbClr val="000000"/>
                </a:solidFill>
              </a:rPr>
              <a:t>I</a:t>
            </a:r>
            <a:r>
              <a:rPr lang="en-US" sz="2800">
                <a:solidFill>
                  <a:srgbClr val="000000"/>
                </a:solidFill>
              </a:rPr>
              <a:t>D</a:t>
            </a:r>
            <a:r>
              <a:rPr lang="en-US" sz="2800">
                <a:solidFill>
                  <a:srgbClr val="000000"/>
                </a:solidFill>
              </a:rPr>
              <a:t>ENTIFY </a:t>
            </a:r>
            <a:r>
              <a:rPr lang="en-US" sz="2800">
                <a:solidFill>
                  <a:srgbClr val="000000"/>
                </a:solidFill>
              </a:rPr>
              <a:t>P</a:t>
            </a:r>
            <a:r>
              <a:rPr lang="en-US" sz="2800">
                <a:solidFill>
                  <a:srgbClr val="000000"/>
                </a:solidFill>
              </a:rPr>
              <a:t>E</a:t>
            </a:r>
            <a:r>
              <a:rPr lang="en-US" sz="2800">
                <a:solidFill>
                  <a:srgbClr val="000000"/>
                </a:solidFill>
              </a:rPr>
              <a:t>R</a:t>
            </a:r>
            <a:r>
              <a:rPr lang="en-US" sz="2800">
                <a:solidFill>
                  <a:srgbClr val="000000"/>
                </a:solidFill>
              </a:rPr>
              <a:t>F</a:t>
            </a:r>
            <a:r>
              <a:rPr lang="en-US" sz="2800">
                <a:solidFill>
                  <a:srgbClr val="000000"/>
                </a:solidFill>
              </a:rPr>
              <a:t>O</a:t>
            </a:r>
            <a:r>
              <a:rPr lang="en-US" sz="2800">
                <a:solidFill>
                  <a:srgbClr val="000000"/>
                </a:solidFill>
              </a:rPr>
              <a:t>RM</a:t>
            </a:r>
            <a:r>
              <a:rPr lang="en-US" sz="2800">
                <a:solidFill>
                  <a:srgbClr val="000000"/>
                </a:solidFill>
              </a:rPr>
              <a:t>ANCE </a:t>
            </a:r>
            <a:r>
              <a:rPr lang="en-US" sz="2800">
                <a:solidFill>
                  <a:srgbClr val="000000"/>
                </a:solidFill>
              </a:rPr>
              <a:t>L</a:t>
            </a:r>
            <a:r>
              <a:rPr lang="en-US" sz="2800">
                <a:solidFill>
                  <a:srgbClr val="000000"/>
                </a:solidFill>
              </a:rPr>
              <a:t>E</a:t>
            </a:r>
            <a:r>
              <a:rPr lang="en-US" sz="2800">
                <a:solidFill>
                  <a:srgbClr val="000000"/>
                </a:solidFill>
              </a:rPr>
              <a:t>V</a:t>
            </a:r>
            <a:r>
              <a:rPr lang="en-US" sz="2800">
                <a:solidFill>
                  <a:srgbClr val="000000"/>
                </a:solidFill>
              </a:rPr>
              <a:t>EL </a:t>
            </a:r>
            <a:endParaRPr lang="en-US" sz="2800">
              <a:solidFill>
                <a:srgbClr val="000000"/>
              </a:solidFill>
            </a:endParaRPr>
          </a:p>
          <a:p>
            <a:endParaRPr lang="en-US" sz="2800">
              <a:solidFill>
                <a:srgbClr val="000000"/>
              </a:solidFill>
            </a:endParaRPr>
          </a:p>
          <a:p>
            <a:pPr marL="457200" indent="-457200">
              <a:buFont typeface="Arial" panose="020B0604020202020204" pitchFamily="34" charset="0"/>
              <a:buChar char="•"/>
            </a:pPr>
            <a:r>
              <a:rPr lang="en-US" sz="2800">
                <a:solidFill>
                  <a:srgbClr val="000000"/>
                </a:solidFill>
              </a:rPr>
              <a:t>P</a:t>
            </a:r>
            <a:r>
              <a:rPr lang="en-US" sz="2800">
                <a:solidFill>
                  <a:srgbClr val="000000"/>
                </a:solidFill>
              </a:rPr>
              <a:t>I</a:t>
            </a:r>
            <a:r>
              <a:rPr lang="en-US" sz="2800">
                <a:solidFill>
                  <a:srgbClr val="000000"/>
                </a:solidFill>
              </a:rPr>
              <a:t>V</a:t>
            </a:r>
            <a:r>
              <a:rPr lang="en-US" sz="2800">
                <a:solidFill>
                  <a:srgbClr val="000000"/>
                </a:solidFill>
              </a:rPr>
              <a:t>OT </a:t>
            </a:r>
            <a:r>
              <a:rPr lang="en-US" sz="2800">
                <a:solidFill>
                  <a:srgbClr val="000000"/>
                </a:solidFill>
              </a:rPr>
              <a:t>T</a:t>
            </a:r>
            <a:r>
              <a:rPr lang="en-US" sz="2800">
                <a:solidFill>
                  <a:srgbClr val="000000"/>
                </a:solidFill>
              </a:rPr>
              <a:t>A</a:t>
            </a:r>
            <a:r>
              <a:rPr lang="en-US" sz="2800">
                <a:solidFill>
                  <a:srgbClr val="000000"/>
                </a:solidFill>
              </a:rPr>
              <a:t>BLE </a:t>
            </a:r>
            <a:r>
              <a:rPr lang="en-US" sz="2800">
                <a:solidFill>
                  <a:srgbClr val="000000"/>
                </a:solidFill>
              </a:rPr>
              <a:t>F</a:t>
            </a:r>
            <a:r>
              <a:rPr lang="en-US" sz="2800">
                <a:solidFill>
                  <a:srgbClr val="000000"/>
                </a:solidFill>
              </a:rPr>
              <a:t>O</a:t>
            </a:r>
            <a:r>
              <a:rPr lang="en-US" sz="2800">
                <a:solidFill>
                  <a:srgbClr val="000000"/>
                </a:solidFill>
              </a:rPr>
              <a:t>R </a:t>
            </a:r>
            <a:r>
              <a:rPr lang="en-US" sz="2800">
                <a:solidFill>
                  <a:srgbClr val="000000"/>
                </a:solidFill>
              </a:rPr>
              <a:t>S</a:t>
            </a:r>
            <a:r>
              <a:rPr lang="en-US" sz="2800">
                <a:solidFill>
                  <a:srgbClr val="000000"/>
                </a:solidFill>
              </a:rPr>
              <a:t>U</a:t>
            </a:r>
            <a:r>
              <a:rPr lang="en-US" sz="2800">
                <a:solidFill>
                  <a:srgbClr val="000000"/>
                </a:solidFill>
              </a:rPr>
              <a:t>M</a:t>
            </a:r>
            <a:r>
              <a:rPr lang="en-US" sz="2800">
                <a:solidFill>
                  <a:srgbClr val="000000"/>
                </a:solidFill>
              </a:rPr>
              <a:t>M</a:t>
            </a:r>
            <a:r>
              <a:rPr lang="en-US" sz="2800">
                <a:solidFill>
                  <a:srgbClr val="000000"/>
                </a:solidFill>
              </a:rPr>
              <a:t>E</a:t>
            </a:r>
            <a:r>
              <a:rPr lang="en-US" sz="2800">
                <a:solidFill>
                  <a:srgbClr val="000000"/>
                </a:solidFill>
              </a:rPr>
              <a:t>R</a:t>
            </a:r>
            <a:r>
              <a:rPr lang="en-US" sz="2800">
                <a:solidFill>
                  <a:srgbClr val="000000"/>
                </a:solidFill>
              </a:rPr>
              <a:t>Y</a:t>
            </a:r>
            <a:r>
              <a:rPr lang="en-US" sz="2800">
                <a:solidFill>
                  <a:srgbClr val="000000"/>
                </a:solidFill>
              </a:rPr>
              <a:t>C</a:t>
            </a:r>
            <a:r>
              <a:rPr lang="en-US" sz="2800">
                <a:solidFill>
                  <a:srgbClr val="000000"/>
                </a:solidFill>
              </a:rPr>
              <a:t>I</a:t>
            </a:r>
            <a:r>
              <a:rPr lang="en-US" sz="2800">
                <a:solidFill>
                  <a:srgbClr val="000000"/>
                </a:solidFill>
              </a:rPr>
              <a:t>N</a:t>
            </a:r>
            <a:r>
              <a:rPr lang="en-US" sz="2800">
                <a:solidFill>
                  <a:srgbClr val="000000"/>
                </a:solidFill>
              </a:rPr>
              <a:t>G</a:t>
            </a:r>
            <a:endParaRPr lang="en-US" sz="2800">
              <a:solidFill>
                <a:srgbClr val="000000"/>
              </a:solidFill>
            </a:endParaRPr>
          </a:p>
          <a:p>
            <a:endParaRPr lang="en-US" sz="2800">
              <a:solidFill>
                <a:srgbClr val="000000"/>
              </a:solidFill>
            </a:endParaRPr>
          </a:p>
          <a:p>
            <a:pPr marL="457200" indent="-457200">
              <a:buFont typeface="Arial" panose="020B0604020202020204" pitchFamily="34" charset="0"/>
              <a:buChar char="•"/>
            </a:pPr>
            <a:r>
              <a:rPr lang="en-US" sz="2800">
                <a:solidFill>
                  <a:srgbClr val="000000"/>
                </a:solidFill>
              </a:rPr>
              <a:t>B</a:t>
            </a:r>
            <a:r>
              <a:rPr lang="en-US" sz="2800">
                <a:solidFill>
                  <a:srgbClr val="000000"/>
                </a:solidFill>
              </a:rPr>
              <a:t>A</a:t>
            </a:r>
            <a:r>
              <a:rPr lang="en-US" sz="2800">
                <a:solidFill>
                  <a:srgbClr val="000000"/>
                </a:solidFill>
              </a:rPr>
              <a:t>R</a:t>
            </a:r>
            <a:r>
              <a:rPr lang="en-US" sz="2800">
                <a:solidFill>
                  <a:srgbClr val="000000"/>
                </a:solidFill>
              </a:rPr>
              <a:t> </a:t>
            </a:r>
            <a:r>
              <a:rPr lang="en-US" sz="2800">
                <a:solidFill>
                  <a:srgbClr val="000000"/>
                </a:solidFill>
              </a:rPr>
              <a:t>D</a:t>
            </a:r>
            <a:r>
              <a:rPr lang="en-US" sz="2800">
                <a:solidFill>
                  <a:srgbClr val="000000"/>
                </a:solidFill>
              </a:rPr>
              <a:t>I</a:t>
            </a:r>
            <a:r>
              <a:rPr lang="en-US" sz="2800">
                <a:solidFill>
                  <a:srgbClr val="000000"/>
                </a:solidFill>
              </a:rPr>
              <a:t>A</a:t>
            </a:r>
            <a:r>
              <a:rPr lang="en-US" sz="2800">
                <a:solidFill>
                  <a:srgbClr val="000000"/>
                </a:solidFill>
              </a:rPr>
              <a:t>G</a:t>
            </a:r>
            <a:r>
              <a:rPr lang="en-US" sz="2800">
                <a:solidFill>
                  <a:srgbClr val="000000"/>
                </a:solidFill>
              </a:rPr>
              <a:t>R</a:t>
            </a:r>
            <a:r>
              <a:rPr lang="en-US" sz="2800">
                <a:solidFill>
                  <a:srgbClr val="000000"/>
                </a:solidFill>
              </a:rPr>
              <a:t>AM</a:t>
            </a:r>
            <a:r>
              <a:rPr lang="en-US" sz="2800">
                <a:solidFill>
                  <a:srgbClr val="000000"/>
                </a:solidFill>
              </a:rPr>
              <a:t>,</a:t>
            </a:r>
            <a:r>
              <a:rPr lang="en-US" sz="2800">
                <a:solidFill>
                  <a:srgbClr val="000000"/>
                </a:solidFill>
              </a:rPr>
              <a:t>G</a:t>
            </a:r>
            <a:r>
              <a:rPr lang="en-US" sz="2800">
                <a:solidFill>
                  <a:srgbClr val="000000"/>
                </a:solidFill>
              </a:rPr>
              <a:t>R</a:t>
            </a:r>
            <a:r>
              <a:rPr lang="en-US" sz="2800">
                <a:solidFill>
                  <a:srgbClr val="000000"/>
                </a:solidFill>
              </a:rPr>
              <a:t>A</a:t>
            </a:r>
            <a:r>
              <a:rPr lang="en-US" sz="2800">
                <a:solidFill>
                  <a:srgbClr val="000000"/>
                </a:solidFill>
              </a:rPr>
              <a:t>P</a:t>
            </a:r>
            <a:r>
              <a:rPr lang="en-US" sz="2800">
                <a:solidFill>
                  <a:srgbClr val="000000"/>
                </a:solidFill>
              </a:rPr>
              <a:t>H</a:t>
            </a:r>
            <a:r>
              <a:rPr lang="en-US" sz="2800">
                <a:solidFill>
                  <a:srgbClr val="000000"/>
                </a:solidFill>
              </a:rPr>
              <a:t>,</a:t>
            </a:r>
            <a:r>
              <a:rPr lang="en-US" sz="2800">
                <a:solidFill>
                  <a:srgbClr val="000000"/>
                </a:solidFill>
              </a:rPr>
              <a:t> </a:t>
            </a:r>
            <a:r>
              <a:rPr lang="en-US" sz="2800">
                <a:solidFill>
                  <a:srgbClr val="000000"/>
                </a:solidFill>
              </a:rPr>
              <a:t>P</a:t>
            </a:r>
            <a:r>
              <a:rPr lang="en-US" sz="2800">
                <a:solidFill>
                  <a:srgbClr val="000000"/>
                </a:solidFill>
              </a:rPr>
              <a:t>I</a:t>
            </a:r>
            <a:r>
              <a:rPr lang="en-US" sz="2800">
                <a:solidFill>
                  <a:srgbClr val="000000"/>
                </a:solidFill>
              </a:rPr>
              <a:t>E</a:t>
            </a:r>
            <a:r>
              <a:rPr lang="en-US" sz="2800">
                <a:solidFill>
                  <a:srgbClr val="000000"/>
                </a:solidFill>
              </a:rPr>
              <a:t> </a:t>
            </a:r>
            <a:r>
              <a:rPr lang="en-US" sz="2800">
                <a:solidFill>
                  <a:srgbClr val="000000"/>
                </a:solidFill>
              </a:rPr>
              <a:t>C</a:t>
            </a:r>
            <a:r>
              <a:rPr lang="en-US" sz="2800">
                <a:solidFill>
                  <a:srgbClr val="000000"/>
                </a:solidFill>
              </a:rPr>
              <a:t>H</a:t>
            </a:r>
            <a:r>
              <a:rPr lang="en-US" sz="2800">
                <a:solidFill>
                  <a:srgbClr val="000000"/>
                </a:solidFill>
              </a:rPr>
              <a:t>A</a:t>
            </a:r>
            <a:r>
              <a:rPr lang="en-US" sz="2800">
                <a:solidFill>
                  <a:srgbClr val="000000"/>
                </a:solidFill>
              </a:rPr>
              <a:t>R</a:t>
            </a:r>
            <a:r>
              <a:rPr lang="en-US" sz="2800">
                <a:solidFill>
                  <a:srgbClr val="000000"/>
                </a:solidFill>
              </a:rPr>
              <a:t>T</a:t>
            </a:r>
            <a:r>
              <a:rPr lang="en-US" sz="2800">
                <a:solidFill>
                  <a:srgbClr val="000000"/>
                </a:solidFill>
              </a:rPr>
              <a:t> </a:t>
            </a:r>
            <a:endParaRPr lang="en-US"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lang="en-IN" dirty="0"/>
              <a:t>Dataset Description</a:t>
            </a:r>
            <a:endParaRPr lang="en-IN" dirty="0"/>
          </a:p>
        </p:txBody>
      </p:sp>
      <p:sp>
        <p:nvSpPr>
          <p:cNvPr id="1048707" name="Text Box 1048706"/>
          <p:cNvSpPr txBox="1"/>
          <p:nvPr/>
        </p:nvSpPr>
        <p:spPr>
          <a:xfrm>
            <a:off x="755331" y="1872097"/>
            <a:ext cx="6795796" cy="2606040"/>
          </a:xfrm>
          <a:prstGeom prst="rect">
            <a:avLst/>
          </a:prstGeom>
        </p:spPr>
        <p:txBody>
          <a:bodyPr wrap="square" rtlCol="0">
            <a:spAutoFit/>
          </a:bodyPr>
          <a:p>
            <a:r>
              <a:rPr lang="en-US" sz="2800">
                <a:solidFill>
                  <a:srgbClr val="000000"/>
                </a:solidFill>
              </a:rPr>
              <a:t>E</a:t>
            </a:r>
            <a:r>
              <a:rPr lang="en-US" sz="2800">
                <a:solidFill>
                  <a:srgbClr val="000000"/>
                </a:solidFill>
              </a:rPr>
              <a:t>M</a:t>
            </a:r>
            <a:r>
              <a:rPr lang="en-US" sz="2800">
                <a:solidFill>
                  <a:srgbClr val="000000"/>
                </a:solidFill>
              </a:rPr>
              <a:t>P</a:t>
            </a:r>
            <a:r>
              <a:rPr lang="en-US" sz="2800">
                <a:solidFill>
                  <a:srgbClr val="000000"/>
                </a:solidFill>
              </a:rPr>
              <a:t>LOYEE </a:t>
            </a:r>
            <a:r>
              <a:rPr lang="en-US" sz="2800">
                <a:solidFill>
                  <a:srgbClr val="000000"/>
                </a:solidFill>
              </a:rPr>
              <a:t>D</a:t>
            </a:r>
            <a:r>
              <a:rPr lang="en-US" sz="2800">
                <a:solidFill>
                  <a:srgbClr val="000000"/>
                </a:solidFill>
              </a:rPr>
              <a:t>A</a:t>
            </a:r>
            <a:r>
              <a:rPr lang="en-US" sz="2800">
                <a:solidFill>
                  <a:srgbClr val="000000"/>
                </a:solidFill>
              </a:rPr>
              <a:t>T</a:t>
            </a:r>
            <a:r>
              <a:rPr lang="en-US" sz="2800">
                <a:solidFill>
                  <a:srgbClr val="000000"/>
                </a:solidFill>
              </a:rPr>
              <a:t>A </a:t>
            </a:r>
            <a:r>
              <a:rPr lang="en-US" sz="2800">
                <a:solidFill>
                  <a:srgbClr val="000000"/>
                </a:solidFill>
              </a:rPr>
              <a:t>D</a:t>
            </a:r>
            <a:r>
              <a:rPr lang="en-US" sz="2800">
                <a:solidFill>
                  <a:srgbClr val="000000"/>
                </a:solidFill>
              </a:rPr>
              <a:t>O</a:t>
            </a:r>
            <a:r>
              <a:rPr lang="en-US" sz="2800">
                <a:solidFill>
                  <a:srgbClr val="000000"/>
                </a:solidFill>
              </a:rPr>
              <a:t>W</a:t>
            </a:r>
            <a:r>
              <a:rPr lang="en-US" sz="2800">
                <a:solidFill>
                  <a:srgbClr val="000000"/>
                </a:solidFill>
              </a:rPr>
              <a:t>N</a:t>
            </a:r>
            <a:r>
              <a:rPr lang="en-US" sz="2800">
                <a:solidFill>
                  <a:srgbClr val="000000"/>
                </a:solidFill>
              </a:rPr>
              <a:t>LOAD</a:t>
            </a:r>
            <a:r>
              <a:rPr lang="en-US" sz="2800">
                <a:solidFill>
                  <a:srgbClr val="000000"/>
                </a:solidFill>
              </a:rPr>
              <a:t>E</a:t>
            </a:r>
            <a:r>
              <a:rPr lang="en-US" sz="2800">
                <a:solidFill>
                  <a:srgbClr val="000000"/>
                </a:solidFill>
              </a:rPr>
              <a:t>D</a:t>
            </a:r>
            <a:r>
              <a:rPr lang="en-US" sz="2800">
                <a:solidFill>
                  <a:srgbClr val="000000"/>
                </a:solidFill>
              </a:rPr>
              <a:t> </a:t>
            </a:r>
            <a:r>
              <a:rPr lang="en-US" sz="2800">
                <a:solidFill>
                  <a:srgbClr val="000000"/>
                </a:solidFill>
              </a:rPr>
              <a:t>F</a:t>
            </a:r>
            <a:r>
              <a:rPr lang="en-US" sz="2800">
                <a:solidFill>
                  <a:srgbClr val="000000"/>
                </a:solidFill>
              </a:rPr>
              <a:t>R</a:t>
            </a:r>
            <a:r>
              <a:rPr lang="en-US" sz="2800">
                <a:solidFill>
                  <a:srgbClr val="000000"/>
                </a:solidFill>
              </a:rPr>
              <a:t>OM </a:t>
            </a:r>
            <a:r>
              <a:rPr lang="en-US" sz="2800">
                <a:solidFill>
                  <a:srgbClr val="000000"/>
                </a:solidFill>
              </a:rPr>
              <a:t>E</a:t>
            </a:r>
            <a:r>
              <a:rPr lang="en-US" sz="2800">
                <a:solidFill>
                  <a:srgbClr val="000000"/>
                </a:solidFill>
              </a:rPr>
              <a:t>D</a:t>
            </a:r>
            <a:r>
              <a:rPr lang="en-US" sz="2800">
                <a:solidFill>
                  <a:srgbClr val="000000"/>
                </a:solidFill>
              </a:rPr>
              <a:t>U</a:t>
            </a:r>
            <a:r>
              <a:rPr lang="en-US" sz="2800">
                <a:solidFill>
                  <a:srgbClr val="000000"/>
                </a:solidFill>
              </a:rPr>
              <a:t>N</a:t>
            </a:r>
            <a:r>
              <a:rPr lang="en-US" sz="2800">
                <a:solidFill>
                  <a:srgbClr val="000000"/>
                </a:solidFill>
              </a:rPr>
              <a:t>E</a:t>
            </a:r>
            <a:r>
              <a:rPr lang="en-US" sz="2800">
                <a:solidFill>
                  <a:srgbClr val="000000"/>
                </a:solidFill>
              </a:rPr>
              <a:t>T</a:t>
            </a:r>
            <a:r>
              <a:rPr lang="en-US" sz="2800">
                <a:solidFill>
                  <a:srgbClr val="000000"/>
                </a:solidFill>
              </a:rPr>
              <a:t> </a:t>
            </a:r>
            <a:r>
              <a:rPr lang="en-US" sz="2800">
                <a:solidFill>
                  <a:srgbClr val="000000"/>
                </a:solidFill>
              </a:rPr>
              <a:t>D</a:t>
            </a:r>
            <a:r>
              <a:rPr lang="en-US" sz="2800">
                <a:solidFill>
                  <a:srgbClr val="000000"/>
                </a:solidFill>
              </a:rPr>
              <a:t>A</a:t>
            </a:r>
            <a:r>
              <a:rPr lang="en-US" sz="2800">
                <a:solidFill>
                  <a:srgbClr val="000000"/>
                </a:solidFill>
              </a:rPr>
              <a:t>S</a:t>
            </a:r>
            <a:r>
              <a:rPr lang="en-US" sz="2800">
                <a:solidFill>
                  <a:srgbClr val="000000"/>
                </a:solidFill>
              </a:rPr>
              <a:t>H</a:t>
            </a:r>
            <a:r>
              <a:rPr lang="en-US" sz="2800">
                <a:solidFill>
                  <a:srgbClr val="000000"/>
                </a:solidFill>
              </a:rPr>
              <a:t>BOARD</a:t>
            </a:r>
            <a:endParaRPr lang="en-US" sz="2800">
              <a:solidFill>
                <a:srgbClr val="000000"/>
              </a:solidFill>
            </a:endParaRPr>
          </a:p>
          <a:p>
            <a:endParaRPr lang="en-US" sz="2800">
              <a:solidFill>
                <a:srgbClr val="000000"/>
              </a:solidFill>
            </a:endParaRPr>
          </a:p>
          <a:p>
            <a:r>
              <a:rPr lang="en-US" sz="2800">
                <a:solidFill>
                  <a:srgbClr val="000000"/>
                </a:solidFill>
              </a:rPr>
              <a:t>F</a:t>
            </a:r>
            <a:r>
              <a:rPr lang="en-US" sz="2800">
                <a:solidFill>
                  <a:srgbClr val="000000"/>
                </a:solidFill>
              </a:rPr>
              <a:t>E</a:t>
            </a:r>
            <a:r>
              <a:rPr lang="en-US" sz="2800">
                <a:solidFill>
                  <a:srgbClr val="000000"/>
                </a:solidFill>
              </a:rPr>
              <a:t>A</a:t>
            </a:r>
            <a:r>
              <a:rPr lang="en-US" sz="2800">
                <a:solidFill>
                  <a:srgbClr val="000000"/>
                </a:solidFill>
              </a:rPr>
              <a:t>TURE</a:t>
            </a:r>
            <a:r>
              <a:rPr lang="en-US" sz="2800">
                <a:solidFill>
                  <a:srgbClr val="000000"/>
                </a:solidFill>
              </a:rPr>
              <a:t>S</a:t>
            </a:r>
            <a:r>
              <a:rPr lang="en-US" sz="2800">
                <a:solidFill>
                  <a:srgbClr val="000000"/>
                </a:solidFill>
              </a:rPr>
              <a:t>:</a:t>
            </a:r>
            <a:r>
              <a:rPr lang="en-US" sz="2800">
                <a:solidFill>
                  <a:srgbClr val="000000"/>
                </a:solidFill>
              </a:rPr>
              <a:t> TOTALLY </a:t>
            </a:r>
            <a:r>
              <a:rPr lang="en-US" sz="2800">
                <a:solidFill>
                  <a:srgbClr val="000000"/>
                </a:solidFill>
              </a:rPr>
              <a:t>2</a:t>
            </a:r>
            <a:r>
              <a:rPr lang="en-US" sz="2800">
                <a:solidFill>
                  <a:srgbClr val="000000"/>
                </a:solidFill>
              </a:rPr>
              <a:t>6</a:t>
            </a:r>
            <a:r>
              <a:rPr lang="en-US" sz="2800">
                <a:solidFill>
                  <a:srgbClr val="000000"/>
                </a:solidFill>
              </a:rPr>
              <a:t> </a:t>
            </a:r>
            <a:r>
              <a:rPr lang="en-US" sz="2800">
                <a:solidFill>
                  <a:srgbClr val="000000"/>
                </a:solidFill>
              </a:rPr>
              <a:t>F</a:t>
            </a:r>
            <a:r>
              <a:rPr lang="en-US" sz="2800">
                <a:solidFill>
                  <a:srgbClr val="000000"/>
                </a:solidFill>
              </a:rPr>
              <a:t>E</a:t>
            </a:r>
            <a:r>
              <a:rPr lang="en-US" sz="2800">
                <a:solidFill>
                  <a:srgbClr val="000000"/>
                </a:solidFill>
              </a:rPr>
              <a:t>A</a:t>
            </a:r>
            <a:r>
              <a:rPr lang="en-US" sz="2800">
                <a:solidFill>
                  <a:srgbClr val="000000"/>
                </a:solidFill>
              </a:rPr>
              <a:t>TURES </a:t>
            </a:r>
            <a:r>
              <a:rPr lang="en-US" sz="2800">
                <a:solidFill>
                  <a:srgbClr val="000000"/>
                </a:solidFill>
              </a:rPr>
              <a:t>W</a:t>
            </a:r>
            <a:r>
              <a:rPr lang="en-US" sz="2800">
                <a:solidFill>
                  <a:srgbClr val="000000"/>
                </a:solidFill>
              </a:rPr>
              <a:t>E</a:t>
            </a:r>
            <a:r>
              <a:rPr lang="en-US" sz="2800">
                <a:solidFill>
                  <a:srgbClr val="000000"/>
                </a:solidFill>
              </a:rPr>
              <a:t>R</a:t>
            </a:r>
            <a:r>
              <a:rPr lang="en-US" sz="2800">
                <a:solidFill>
                  <a:srgbClr val="000000"/>
                </a:solidFill>
              </a:rPr>
              <a:t>E</a:t>
            </a:r>
            <a:r>
              <a:rPr lang="en-US" sz="2800">
                <a:solidFill>
                  <a:srgbClr val="000000"/>
                </a:solidFill>
              </a:rPr>
              <a:t> </a:t>
            </a:r>
            <a:r>
              <a:rPr lang="en-US" sz="2800">
                <a:solidFill>
                  <a:srgbClr val="000000"/>
                </a:solidFill>
              </a:rPr>
              <a:t>A</a:t>
            </a:r>
            <a:r>
              <a:rPr lang="en-US" sz="2800">
                <a:solidFill>
                  <a:srgbClr val="000000"/>
                </a:solidFill>
              </a:rPr>
              <a:t>V</a:t>
            </a:r>
            <a:r>
              <a:rPr lang="en-US" sz="2800">
                <a:solidFill>
                  <a:srgbClr val="000000"/>
                </a:solidFill>
              </a:rPr>
              <a:t>AILABLE </a:t>
            </a:r>
            <a:r>
              <a:rPr lang="en-US" sz="2800">
                <a:solidFill>
                  <a:srgbClr val="000000"/>
                </a:solidFill>
              </a:rPr>
              <a:t>I</a:t>
            </a:r>
            <a:r>
              <a:rPr lang="en-US" sz="2800">
                <a:solidFill>
                  <a:srgbClr val="000000"/>
                </a:solidFill>
              </a:rPr>
              <a:t>N</a:t>
            </a:r>
            <a:r>
              <a:rPr lang="en-US" sz="2800">
                <a:solidFill>
                  <a:srgbClr val="000000"/>
                </a:solidFill>
              </a:rPr>
              <a:t> </a:t>
            </a:r>
            <a:r>
              <a:rPr lang="en-US" sz="2800">
                <a:solidFill>
                  <a:srgbClr val="000000"/>
                </a:solidFill>
              </a:rPr>
              <a:t>T</a:t>
            </a:r>
            <a:r>
              <a:rPr lang="en-US" sz="2800">
                <a:solidFill>
                  <a:srgbClr val="000000"/>
                </a:solidFill>
              </a:rPr>
              <a:t>H</a:t>
            </a:r>
            <a:r>
              <a:rPr lang="en-US" sz="2800">
                <a:solidFill>
                  <a:srgbClr val="000000"/>
                </a:solidFill>
              </a:rPr>
              <a:t>A</a:t>
            </a:r>
            <a:r>
              <a:rPr lang="en-US" sz="2800">
                <a:solidFill>
                  <a:srgbClr val="000000"/>
                </a:solidFill>
              </a:rPr>
              <a:t>T </a:t>
            </a:r>
            <a:r>
              <a:rPr lang="en-US" sz="2800">
                <a:solidFill>
                  <a:srgbClr val="000000"/>
                </a:solidFill>
              </a:rPr>
              <a:t>1</a:t>
            </a:r>
            <a:r>
              <a:rPr lang="en-US" sz="2800">
                <a:solidFill>
                  <a:srgbClr val="000000"/>
                </a:solidFill>
              </a:rPr>
              <a:t>1</a:t>
            </a:r>
            <a:r>
              <a:rPr lang="en-US" sz="2800">
                <a:solidFill>
                  <a:srgbClr val="000000"/>
                </a:solidFill>
              </a:rPr>
              <a:t> </a:t>
            </a:r>
            <a:r>
              <a:rPr lang="en-US" sz="2800">
                <a:solidFill>
                  <a:srgbClr val="000000"/>
                </a:solidFill>
              </a:rPr>
              <a:t>C</a:t>
            </a:r>
            <a:r>
              <a:rPr lang="en-US" sz="2800">
                <a:solidFill>
                  <a:srgbClr val="000000"/>
                </a:solidFill>
              </a:rPr>
              <a:t>O</a:t>
            </a:r>
            <a:r>
              <a:rPr lang="en-US" sz="2800">
                <a:solidFill>
                  <a:srgbClr val="000000"/>
                </a:solidFill>
              </a:rPr>
              <a:t>N</a:t>
            </a:r>
            <a:r>
              <a:rPr lang="en-US" sz="2800">
                <a:solidFill>
                  <a:srgbClr val="000000"/>
                </a:solidFill>
              </a:rPr>
              <a:t>S</a:t>
            </a:r>
            <a:r>
              <a:rPr lang="en-US" sz="2800">
                <a:solidFill>
                  <a:srgbClr val="000000"/>
                </a:solidFill>
              </a:rPr>
              <a:t>I</a:t>
            </a:r>
            <a:r>
              <a:rPr lang="en-US" sz="2800">
                <a:solidFill>
                  <a:srgbClr val="000000"/>
                </a:solidFill>
              </a:rPr>
              <a:t>DER</a:t>
            </a:r>
            <a:r>
              <a:rPr lang="en-US" sz="2800">
                <a:solidFill>
                  <a:srgbClr val="000000"/>
                </a:solidFill>
              </a:rPr>
              <a:t>E</a:t>
            </a:r>
            <a:r>
              <a:rPr lang="en-US" sz="2800">
                <a:solidFill>
                  <a:srgbClr val="000000"/>
                </a:solidFill>
              </a:rPr>
              <a:t>D</a:t>
            </a:r>
            <a:endParaRPr lang="en-US"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323849"/>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5" name="object 6"/>
          <p:cNvPicPr/>
          <p:nvPr/>
        </p:nvPicPr>
        <p:blipFill>
          <a:blip r:embed="rId1" cstate="print"/>
          <a:stretch>
            <a:fillRect/>
          </a:stretch>
        </p:blipFill>
        <p:spPr>
          <a:xfrm>
            <a:off x="66675" y="3381373"/>
            <a:ext cx="2466975" cy="3419475"/>
          </a:xfrm>
          <a:prstGeom prst="rect">
            <a:avLst/>
          </a:prstGeom>
        </p:spPr>
      </p:pic>
      <p:sp>
        <p:nvSpPr>
          <p:cNvPr id="1048670" name="object 7"/>
          <p:cNvSpPr txBox="1">
            <a:spLocks noGrp="1"/>
          </p:cNvSpPr>
          <p:nvPr>
            <p:ph type="title"/>
          </p:nvPr>
        </p:nvSpPr>
        <p:spPr>
          <a:xfrm>
            <a:off x="739775" y="654685"/>
            <a:ext cx="8480425" cy="2726690"/>
          </a:xfrm>
          <a:prstGeom prst="rect">
            <a:avLst/>
          </a:prstGeom>
        </p:spPr>
        <p:txBody>
          <a:bodyPr vert="horz" wrap="square" lIns="0" tIns="16510" rIns="0" bIns="0" rtlCol="0">
            <a:no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sz="4250" spc="20" dirty="0"/>
            </a:br>
            <a:r>
              <a:rPr sz="4250" spc="20" dirty="0"/>
              <a:t> </a:t>
            </a:r>
            <a:r>
              <a:rPr lang="en-US" sz="4250" spc="20" dirty="0"/>
              <a:t>    </a:t>
            </a:r>
            <a:br>
              <a:rPr lang="en-US" sz="4250" spc="20" dirty="0"/>
            </a:br>
            <a:r>
              <a:rPr lang="en-US" sz="2400" spc="20" dirty="0"/>
              <a:t>  </a:t>
            </a:r>
            <a:r>
              <a:rPr lang="en-US" sz="2400" spc="20" dirty="0">
                <a:latin typeface="+mn-lt"/>
                <a:cs typeface="+mn-lt"/>
              </a:rPr>
              <a:t>             =IFS(z8&gt;=5,”EXELLENT”,Z8&gt;=4,”GOOD”,Z8&gt;=3,”AVERAGE”,TRUE,”POOR”).</a:t>
            </a:r>
            <a:endParaRPr lang="en-US" sz="2400" spc="20" dirty="0">
              <a:latin typeface="+mn-lt"/>
              <a:cs typeface="+mn-lt"/>
            </a:endParaRPr>
          </a:p>
        </p:txBody>
      </p:sp>
      <p:sp>
        <p:nvSpPr>
          <p:cNvPr id="1048671"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72" name="TextBox 8"/>
          <p:cNvSpPr txBox="1"/>
          <p:nvPr/>
        </p:nvSpPr>
        <p:spPr>
          <a:xfrm>
            <a:off x="2743200" y="2354703"/>
            <a:ext cx="8534018" cy="954107"/>
          </a:xfrm>
          <a:prstGeom prst="rect">
            <a:avLst/>
          </a:prstGeom>
          <a:noFill/>
        </p:spPr>
        <p:txBody>
          <a:bodyPr wrap="square" rtlCol="0">
            <a:spAutoFit/>
          </a:bodyPr>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2993</Words>
  <Application>WPS Presentation</Application>
  <PresentationFormat/>
  <Paragraphs>134</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=IFS(z8&gt;=5,”EXELLENT”,Z8&gt;=4,”GOOD”,Z8&gt;=3,”AVERAGE”,TRUE,”POOR”).</vt:lpstr>
      <vt:lpstr>PowerPoint 演示文稿</vt:lpstr>
      <vt:lpstr>SUMMARY: </vt:lpstr>
      <vt:lpstr>RESULTS</vt:lpstr>
      <vt:lpstr>RESULTS</vt:lpstr>
      <vt:lpstr>conclusion                                 Therefore the production department employees performance higher comparing to other department and where as admin offices performs lower comparing to other department.                         Hence the production department employees work more efficient and effectively comparing to other department according to the employee data given.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ASUS</cp:lastModifiedBy>
  <cp:revision>2</cp:revision>
  <dcterms:created xsi:type="dcterms:W3CDTF">2024-08-31T06:57:00Z</dcterms:created>
  <dcterms:modified xsi:type="dcterms:W3CDTF">2024-08-31T07:09:29Z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A8B3D9C1A7964CA0B1F33F358DF4A504_13</vt:lpwstr>
  </property>
  <property fmtid="{D5CDD505-2E9C-101B-9397-08002B2CF9AE}" pid="5" name="KSOProductBuildVer">
    <vt:lpwstr>1033-12.2.0.13472</vt:lpwstr>
  </property>
</Properties>
</file>