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7" r:id="rId3"/>
    <p:sldId id="259" r:id="rId4"/>
    <p:sldId id="261" r:id="rId5"/>
    <p:sldId id="264" r:id="rId6"/>
    <p:sldId id="265" r:id="rId7"/>
    <p:sldId id="266" r:id="rId8"/>
    <p:sldId id="269" r:id="rId9"/>
    <p:sldId id="270" r:id="rId10"/>
    <p:sldId id="271" r:id="rId11"/>
    <p:sldId id="273"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42900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71516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70232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26364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43630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38296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5980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625285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990914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79006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89424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20685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82541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88279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57262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90833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7829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36788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2.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9/3/2024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580357932"/>
      </p:ext>
    </p:extLst>
  </p:cSld>
  <p:clrMap bg1="dk1" tx1="lt1" bg2="dk2"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12.jpg" /><Relationship Id="rId2" Type="http://schemas.openxmlformats.org/officeDocument/2006/relationships/image" Target="../media/image13.pn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7.xml" /><Relationship Id="rId4" Type="http://schemas.openxmlformats.org/officeDocument/2006/relationships/image" Target="../media/image5.jpg" /></Relationships>
</file>

<file path=ppt/slides/_rels/slide4.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9.png" /><Relationship Id="rId1" Type="http://schemas.openxmlformats.org/officeDocument/2006/relationships/slideLayout" Target="../slideLayouts/slideLayout6.xml" /><Relationship Id="rId4" Type="http://schemas.openxmlformats.org/officeDocument/2006/relationships/image" Target="../media/image10.jpeg"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11.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169FA-9552-9C4B-92CA-179C6B0DF657}"/>
              </a:ext>
            </a:extLst>
          </p:cNvPr>
          <p:cNvSpPr>
            <a:spLocks noGrp="1"/>
          </p:cNvSpPr>
          <p:nvPr>
            <p:ph type="title"/>
          </p:nvPr>
        </p:nvSpPr>
        <p:spPr/>
        <p:txBody>
          <a:bodyPr/>
          <a:lstStyle/>
          <a:p>
            <a:r>
              <a:rPr lang="en-US" b="1"/>
              <a:t>EMPLOYEE  ANALYSIS USING EXCEL </a:t>
            </a:r>
          </a:p>
        </p:txBody>
      </p:sp>
      <p:sp>
        <p:nvSpPr>
          <p:cNvPr id="14" name="Content Placeholder 13">
            <a:extLst>
              <a:ext uri="{FF2B5EF4-FFF2-40B4-BE49-F238E27FC236}">
                <a16:creationId xmlns:a16="http://schemas.microsoft.com/office/drawing/2014/main" id="{D0DA3663-20EC-A841-8335-F8298E8FBCAF}"/>
              </a:ext>
            </a:extLst>
          </p:cNvPr>
          <p:cNvSpPr>
            <a:spLocks noGrp="1"/>
          </p:cNvSpPr>
          <p:nvPr>
            <p:ph idx="1"/>
          </p:nvPr>
        </p:nvSpPr>
        <p:spPr>
          <a:xfrm>
            <a:off x="2003666" y="2240462"/>
            <a:ext cx="8712908" cy="4153051"/>
          </a:xfrm>
        </p:spPr>
        <p:txBody>
          <a:bodyPr/>
          <a:lstStyle/>
          <a:p>
            <a:pPr marL="0" indent="0">
              <a:buNone/>
            </a:pPr>
            <a:r>
              <a:rPr lang="en-US"/>
              <a:t> PRESENT BY   :R.SNEKA </a:t>
            </a:r>
          </a:p>
          <a:p>
            <a:pPr marL="0" indent="0">
              <a:buNone/>
            </a:pPr>
            <a:r>
              <a:rPr lang="en-US"/>
              <a:t>REGISTER NO  :312210060</a:t>
            </a:r>
          </a:p>
          <a:p>
            <a:pPr marL="0" indent="0">
              <a:buNone/>
            </a:pPr>
            <a:r>
              <a:rPr lang="en-US"/>
              <a:t>DEPARTMENT : COMMERCE</a:t>
            </a:r>
          </a:p>
          <a:p>
            <a:pPr marL="0" indent="0">
              <a:buNone/>
            </a:pPr>
            <a:r>
              <a:rPr lang="en-GB" b="0" i="0">
                <a:solidFill>
                  <a:srgbClr val="000000"/>
                </a:solidFill>
                <a:effectLst/>
                <a:latin typeface="Arial" panose="020B0604020202020204" pitchFamily="34" charset="0"/>
              </a:rPr>
              <a:t> </a:t>
            </a:r>
            <a:r>
              <a:rPr lang="en-US" b="0" i="1">
                <a:latin typeface="Arial" panose="020B0604020202020204" pitchFamily="34" charset="0"/>
              </a:rPr>
              <a:t>NM ID        :</a:t>
            </a:r>
            <a:r>
              <a:rPr lang="en-US" b="0" i="1">
                <a:effectLst/>
                <a:latin typeface="Arial" panose="020B0604020202020204" pitchFamily="34" charset="0"/>
              </a:rPr>
              <a:t>D6A954DD0FF329693ED492141483D7E5</a:t>
            </a:r>
          </a:p>
          <a:p>
            <a:pPr marL="0" indent="0">
              <a:buNone/>
            </a:pPr>
            <a:r>
              <a:rPr lang="en-US"/>
              <a:t>COLLEGE      :VALLIAMMAL COLLEGE </a:t>
            </a:r>
          </a:p>
          <a:p>
            <a:pPr marL="0" indent="0">
              <a:buNone/>
            </a:pPr>
            <a:r>
              <a:rPr lang="en-US"/>
              <a:t>                                 FOR WOMEN</a:t>
            </a:r>
          </a:p>
        </p:txBody>
      </p:sp>
    </p:spTree>
    <p:extLst>
      <p:ext uri="{BB962C8B-B14F-4D97-AF65-F5344CB8AC3E}">
        <p14:creationId xmlns:p14="http://schemas.microsoft.com/office/powerpoint/2010/main" val="31826786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3" cstate="print"/>
          <a:stretch>
            <a:fillRect/>
          </a:stretch>
        </p:blipFill>
        <p:spPr>
          <a:xfrm>
            <a:off x="6366867" y="291147"/>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extLst>
      <p:ext uri="{BB962C8B-B14F-4D97-AF65-F5344CB8AC3E}">
        <p14:creationId xmlns:p14="http://schemas.microsoft.com/office/powerpoint/2010/main" val="3085990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6192FA-834E-A243-9C32-58FF62F3EF96}"/>
              </a:ext>
            </a:extLst>
          </p:cNvPr>
          <p:cNvSpPr txBox="1"/>
          <p:nvPr/>
        </p:nvSpPr>
        <p:spPr>
          <a:xfrm>
            <a:off x="5169456" y="2519154"/>
            <a:ext cx="1828800" cy="1828800"/>
          </a:xfrm>
          <a:prstGeom prst="rect">
            <a:avLst/>
          </a:prstGeom>
          <a:noFill/>
        </p:spPr>
        <p:txBody>
          <a:bodyPr wrap="square" rtlCol="0">
            <a:spAutoFit/>
          </a:bodyPr>
          <a:lstStyle/>
          <a:p>
            <a:pPr algn="l"/>
            <a:endParaRPr lang="en-US"/>
          </a:p>
        </p:txBody>
      </p:sp>
      <p:sp>
        <p:nvSpPr>
          <p:cNvPr id="7" name="Title 6">
            <a:extLst>
              <a:ext uri="{FF2B5EF4-FFF2-40B4-BE49-F238E27FC236}">
                <a16:creationId xmlns:a16="http://schemas.microsoft.com/office/drawing/2014/main" id="{C56ADC18-C7C4-3A41-B83D-BA06E5823FA9}"/>
              </a:ext>
            </a:extLst>
          </p:cNvPr>
          <p:cNvSpPr>
            <a:spLocks noGrp="1"/>
          </p:cNvSpPr>
          <p:nvPr>
            <p:ph type="title"/>
          </p:nvPr>
        </p:nvSpPr>
        <p:spPr>
          <a:xfrm>
            <a:off x="1821513" y="618518"/>
            <a:ext cx="9225897" cy="966199"/>
          </a:xfrm>
        </p:spPr>
        <p:txBody>
          <a:bodyPr/>
          <a:lstStyle/>
          <a:p>
            <a:r>
              <a:rPr lang="en-US"/>
              <a:t>Results</a:t>
            </a:r>
          </a:p>
        </p:txBody>
      </p:sp>
      <p:pic>
        <p:nvPicPr>
          <p:cNvPr id="2" name="Picture 2">
            <a:extLst>
              <a:ext uri="{FF2B5EF4-FFF2-40B4-BE49-F238E27FC236}">
                <a16:creationId xmlns:a16="http://schemas.microsoft.com/office/drawing/2014/main" id="{28896199-6CEB-0240-B430-99D95871E4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9094" y="1803299"/>
            <a:ext cx="6038850" cy="3676650"/>
          </a:xfrm>
          <a:prstGeom prst="rect">
            <a:avLst/>
          </a:prstGeom>
        </p:spPr>
      </p:pic>
    </p:spTree>
    <p:extLst>
      <p:ext uri="{BB962C8B-B14F-4D97-AF65-F5344CB8AC3E}">
        <p14:creationId xmlns:p14="http://schemas.microsoft.com/office/powerpoint/2010/main" val="2581746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4" name="Picture 3">
            <a:extLst>
              <a:ext uri="{FF2B5EF4-FFF2-40B4-BE49-F238E27FC236}">
                <a16:creationId xmlns:a16="http://schemas.microsoft.com/office/drawing/2014/main"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422" y="4107317"/>
            <a:ext cx="4670728" cy="2000549"/>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2654E-565C-814D-A2E4-062D8259794D}"/>
              </a:ext>
            </a:extLst>
          </p:cNvPr>
          <p:cNvSpPr>
            <a:spLocks noGrp="1"/>
          </p:cNvSpPr>
          <p:nvPr>
            <p:ph type="title"/>
          </p:nvPr>
        </p:nvSpPr>
        <p:spPr>
          <a:xfrm>
            <a:off x="1141413" y="618518"/>
            <a:ext cx="9878746" cy="3443458"/>
          </a:xfrm>
        </p:spPr>
        <p:txBody>
          <a:bodyPr>
            <a:normAutofit fontScale="90000"/>
          </a:bodyPr>
          <a:lstStyle/>
          <a:p>
            <a:r>
              <a:rPr lang="en-US" b="1"/>
              <a:t>Project tittle </a:t>
            </a:r>
            <a:br>
              <a:rPr lang="en-US" b="1"/>
            </a:br>
            <a:br>
              <a:rPr lang="en-US" b="1"/>
            </a:br>
            <a:br>
              <a:rPr lang="en-US" b="1"/>
            </a:br>
            <a:r>
              <a:rPr lang="en-US" b="1"/>
              <a:t>EMPLOYEE PERFORMANCE ANALYSIS USING EXCEL </a:t>
            </a:r>
          </a:p>
        </p:txBody>
      </p:sp>
    </p:spTree>
    <p:extLst>
      <p:ext uri="{BB962C8B-B14F-4D97-AF65-F5344CB8AC3E}">
        <p14:creationId xmlns:p14="http://schemas.microsoft.com/office/powerpoint/2010/main" val="89030338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2">
            <a:schemeClr val="accent5">
              <a:shade val="50000"/>
            </a:schemeClr>
          </a:lnRef>
          <a:fillRef idx="1">
            <a:schemeClr val="accent5"/>
          </a:fillRef>
          <a:effectRef idx="0">
            <a:schemeClr val="accent5"/>
          </a:effectRef>
          <a:fontRef idx="minor">
            <a:schemeClr val="lt1"/>
          </a:fontRef>
        </p:style>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1" name="object 21"/>
          <p:cNvSpPr txBox="1">
            <a:spLocks noGrp="1"/>
          </p:cNvSpPr>
          <p:nvPr>
            <p:ph type="title" idx="4294967295"/>
          </p:nvPr>
        </p:nvSpPr>
        <p:spPr>
          <a:xfrm>
            <a:off x="1010424" y="78580"/>
            <a:ext cx="9906000" cy="1477963"/>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0376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4602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1541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grpSp>
        <p:nvGrpSpPr>
          <p:cNvPr id="13" name="object 2">
            <a:extLst>
              <a:ext uri="{FF2B5EF4-FFF2-40B4-BE49-F238E27FC236}">
                <a16:creationId xmlns:a16="http://schemas.microsoft.com/office/drawing/2014/main" id="{5D43A84E-42C1-0DA3-A290-DD75EA1BF4C3}"/>
              </a:ext>
            </a:extLst>
          </p:cNvPr>
          <p:cNvGrpSpPr/>
          <p:nvPr/>
        </p:nvGrpSpPr>
        <p:grpSpPr>
          <a:xfrm>
            <a:off x="7991475" y="2933700"/>
            <a:ext cx="2762250" cy="3257550"/>
            <a:chOff x="7991475" y="2933700"/>
            <a:chExt cx="2762250" cy="3257550"/>
          </a:xfrm>
        </p:grpSpPr>
        <p:sp>
          <p:nvSpPr>
            <p:cNvPr id="10" name="object 3">
              <a:extLst>
                <a:ext uri="{FF2B5EF4-FFF2-40B4-BE49-F238E27FC236}">
                  <a16:creationId xmlns:a16="http://schemas.microsoft.com/office/drawing/2014/main" id="{DEEC8EAC-4AA3-1D1C-0902-7C2AFD0D1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a:extLst>
                <a:ext uri="{FF2B5EF4-FFF2-40B4-BE49-F238E27FC236}">
                  <a16:creationId xmlns:a16="http://schemas.microsoft.com/office/drawing/2014/main" id="{1FCF86BA-1809-32BC-F4ED-5EF8D94CADF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a:extLst>
                <a:ext uri="{FF2B5EF4-FFF2-40B4-BE49-F238E27FC236}">
                  <a16:creationId xmlns:a16="http://schemas.microsoft.com/office/drawing/2014/main" id="{5F04B170-9E68-F246-B9BA-6D2988F213AF}"/>
                </a:ext>
              </a:extLst>
            </p:cNvPr>
            <p:cNvPicPr/>
            <p:nvPr/>
          </p:nvPicPr>
          <p:blipFill>
            <a:blip r:embed="rId3" cstate="print"/>
            <a:stretch>
              <a:fillRect/>
            </a:stretch>
          </p:blipFill>
          <p:spPr>
            <a:xfrm>
              <a:off x="7991475" y="2933700"/>
              <a:ext cx="2762250" cy="3257550"/>
            </a:xfrm>
            <a:prstGeom prst="rect">
              <a:avLst/>
            </a:prstGeom>
          </p:spPr>
        </p:pic>
      </p:grpSp>
      <p:grpSp>
        <p:nvGrpSpPr>
          <p:cNvPr id="18" name="object 2">
            <a:extLst>
              <a:ext uri="{FF2B5EF4-FFF2-40B4-BE49-F238E27FC236}">
                <a16:creationId xmlns:a16="http://schemas.microsoft.com/office/drawing/2014/main" id="{535984FC-CF9A-BC42-4123-A99D98B1B030}"/>
              </a:ext>
            </a:extLst>
          </p:cNvPr>
          <p:cNvGrpSpPr/>
          <p:nvPr/>
        </p:nvGrpSpPr>
        <p:grpSpPr>
          <a:xfrm>
            <a:off x="8143875" y="3086100"/>
            <a:ext cx="2762250" cy="3257550"/>
            <a:chOff x="7991475" y="2933700"/>
            <a:chExt cx="2762250" cy="3257550"/>
          </a:xfrm>
        </p:grpSpPr>
        <p:sp>
          <p:nvSpPr>
            <p:cNvPr id="15" name="object 3">
              <a:extLst>
                <a:ext uri="{FF2B5EF4-FFF2-40B4-BE49-F238E27FC236}">
                  <a16:creationId xmlns:a16="http://schemas.microsoft.com/office/drawing/2014/main" id="{7B4179E9-36F9-D968-9FA5-6D43F97757C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4">
              <a:extLst>
                <a:ext uri="{FF2B5EF4-FFF2-40B4-BE49-F238E27FC236}">
                  <a16:creationId xmlns:a16="http://schemas.microsoft.com/office/drawing/2014/main" id="{742D9DCD-964B-2006-241F-0E5754CBBE3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7" name="object 5">
              <a:extLst>
                <a:ext uri="{FF2B5EF4-FFF2-40B4-BE49-F238E27FC236}">
                  <a16:creationId xmlns:a16="http://schemas.microsoft.com/office/drawing/2014/main" id="{9D3D77EF-C8E9-87D5-6319-279444BB4F20}"/>
                </a:ext>
              </a:extLst>
            </p:cNvPr>
            <p:cNvPicPr/>
            <p:nvPr/>
          </p:nvPicPr>
          <p:blipFill>
            <a:blip r:embed="rId3" cstate="print"/>
            <a:stretch>
              <a:fillRect/>
            </a:stretch>
          </p:blipFill>
          <p:spPr>
            <a:xfrm>
              <a:off x="7991475" y="2933700"/>
              <a:ext cx="2762250" cy="3257550"/>
            </a:xfrm>
            <a:prstGeom prst="rect">
              <a:avLst/>
            </a:prstGeom>
          </p:spPr>
        </p:pic>
      </p:gr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pic>
        <p:nvPicPr>
          <p:cNvPr id="14" name="Picture 13">
            <a:extLst>
              <a:ext uri="{FF2B5EF4-FFF2-40B4-BE49-F238E27FC236}">
                <a16:creationId xmlns:a16="http://schemas.microsoft.com/office/drawing/2014/main" id="{0D1D6A91-C9ED-CFDD-B83F-111EAAD25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300" y="3132877"/>
            <a:ext cx="4676775" cy="2686897"/>
          </a:xfrm>
          <a:prstGeom prst="rect">
            <a:avLst/>
          </a:prstGeom>
        </p:spPr>
      </p:pic>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517922" y="1643575"/>
            <a:ext cx="6093618"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6800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2DDEECEE-3174-E008-2C99-DAB4DDE30845}"/>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6613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extLst>
      <p:ext uri="{BB962C8B-B14F-4D97-AF65-F5344CB8AC3E}">
        <p14:creationId xmlns:p14="http://schemas.microsoft.com/office/powerpoint/2010/main" val="26350518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Circuit</vt:lpstr>
      <vt:lpstr>EMPLOYEE  ANALYSIS USING EXCEL </vt:lpstr>
      <vt:lpstr>Project tittle    EMPLOYEE PERFORMANCE ANALYSIS USING EXCEL </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 </dc:title>
  <dc:creator>Unknown User</dc:creator>
  <cp:lastModifiedBy>Unknown User</cp:lastModifiedBy>
  <cp:revision>24</cp:revision>
  <dcterms:created xsi:type="dcterms:W3CDTF">2024-08-20T12:36:09Z</dcterms:created>
  <dcterms:modified xsi:type="dcterms:W3CDTF">2024-09-03T09:08:55Z</dcterms:modified>
</cp:coreProperties>
</file>