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5"/>
  </p:notesMasterIdLst>
  <p:handoutMasterIdLst>
    <p:handoutMasterId r:id="rId16"/>
  </p:handoutMasterIdLst>
  <p:sldIdLst>
    <p:sldId id="269" r:id="rId5"/>
    <p:sldId id="257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sha Vasudevan" userId="7b809d9e6697ff15" providerId="LiveId" clId="{BD04EC42-5BF1-4908-B81A-690485DCD838}"/>
    <pc:docChg chg="undo custSel addSld delSld modSld sldOrd modMainMaster">
      <pc:chgData name="Varsha Vasudevan" userId="7b809d9e6697ff15" providerId="LiveId" clId="{BD04EC42-5BF1-4908-B81A-690485DCD838}" dt="2023-06-01T19:51:23.739" v="2148" actId="12"/>
      <pc:docMkLst>
        <pc:docMk/>
      </pc:docMkLst>
      <pc:sldChg chg="addSp delSp modSp del mod">
        <pc:chgData name="Varsha Vasudevan" userId="7b809d9e6697ff15" providerId="LiveId" clId="{BD04EC42-5BF1-4908-B81A-690485DCD838}" dt="2023-05-31T17:54:04.483" v="460" actId="47"/>
        <pc:sldMkLst>
          <pc:docMk/>
          <pc:sldMk cId="1652133998" sldId="256"/>
        </pc:sldMkLst>
        <pc:spChg chg="del">
          <ac:chgData name="Varsha Vasudevan" userId="7b809d9e6697ff15" providerId="LiveId" clId="{BD04EC42-5BF1-4908-B81A-690485DCD838}" dt="2023-05-25T14:48:06.997" v="11" actId="478"/>
          <ac:spMkLst>
            <pc:docMk/>
            <pc:sldMk cId="1652133998" sldId="256"/>
            <ac:spMk id="3" creationId="{08FA84BD-F06D-522D-F331-ECAFCB0ED90A}"/>
          </ac:spMkLst>
        </pc:spChg>
        <pc:spChg chg="mod">
          <ac:chgData name="Varsha Vasudevan" userId="7b809d9e6697ff15" providerId="LiveId" clId="{BD04EC42-5BF1-4908-B81A-690485DCD838}" dt="2023-05-31T17:52:23.839" v="403" actId="255"/>
          <ac:spMkLst>
            <pc:docMk/>
            <pc:sldMk cId="1652133998" sldId="256"/>
            <ac:spMk id="5" creationId="{2EB2D9A8-4FE4-4F38-977C-E91930032545}"/>
          </ac:spMkLst>
        </pc:spChg>
        <pc:spChg chg="mod">
          <ac:chgData name="Varsha Vasudevan" userId="7b809d9e6697ff15" providerId="LiveId" clId="{BD04EC42-5BF1-4908-B81A-690485DCD838}" dt="2023-05-25T15:12:57.550" v="176" actId="1076"/>
          <ac:spMkLst>
            <pc:docMk/>
            <pc:sldMk cId="1652133998" sldId="256"/>
            <ac:spMk id="7" creationId="{00000000-0000-0000-0000-000000000000}"/>
          </ac:spMkLst>
        </pc:spChg>
        <pc:picChg chg="add del mod">
          <ac:chgData name="Varsha Vasudevan" userId="7b809d9e6697ff15" providerId="LiveId" clId="{BD04EC42-5BF1-4908-B81A-690485DCD838}" dt="2023-05-25T15:10:25.317" v="156" actId="478"/>
          <ac:picMkLst>
            <pc:docMk/>
            <pc:sldMk cId="1652133998" sldId="256"/>
            <ac:picMk id="2" creationId="{EDB0B4C2-1B57-2486-F9B2-43A9BD97693D}"/>
          </ac:picMkLst>
        </pc:picChg>
        <pc:picChg chg="add mod">
          <ac:chgData name="Varsha Vasudevan" userId="7b809d9e6697ff15" providerId="LiveId" clId="{BD04EC42-5BF1-4908-B81A-690485DCD838}" dt="2023-05-31T17:50:48.613" v="387" actId="1076"/>
          <ac:picMkLst>
            <pc:docMk/>
            <pc:sldMk cId="1652133998" sldId="256"/>
            <ac:picMk id="8" creationId="{46B4842C-D8C4-4441-B4BD-006DD6FEA40D}"/>
          </ac:picMkLst>
        </pc:picChg>
        <pc:picChg chg="add mod">
          <ac:chgData name="Varsha Vasudevan" userId="7b809d9e6697ff15" providerId="LiveId" clId="{BD04EC42-5BF1-4908-B81A-690485DCD838}" dt="2023-05-25T15:10:19.354" v="154" actId="1076"/>
          <ac:picMkLst>
            <pc:docMk/>
            <pc:sldMk cId="1652133998" sldId="256"/>
            <ac:picMk id="9" creationId="{D0F2B307-DB66-4A5E-B61B-EB5BFF36FDB3}"/>
          </ac:picMkLst>
        </pc:picChg>
      </pc:sldChg>
      <pc:sldChg chg="addSp modSp mod">
        <pc:chgData name="Varsha Vasudevan" userId="7b809d9e6697ff15" providerId="LiveId" clId="{BD04EC42-5BF1-4908-B81A-690485DCD838}" dt="2023-06-01T08:57:35.955" v="1934" actId="1076"/>
        <pc:sldMkLst>
          <pc:docMk/>
          <pc:sldMk cId="1654255301" sldId="257"/>
        </pc:sldMkLst>
        <pc:spChg chg="mod">
          <ac:chgData name="Varsha Vasudevan" userId="7b809d9e6697ff15" providerId="LiveId" clId="{BD04EC42-5BF1-4908-B81A-690485DCD838}" dt="2023-06-01T07:31:38.905" v="612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Varsha Vasudevan" userId="7b809d9e6697ff15" providerId="LiveId" clId="{BD04EC42-5BF1-4908-B81A-690485DCD838}" dt="2023-06-01T08:57:26.546" v="1932" actId="20577"/>
          <ac:spMkLst>
            <pc:docMk/>
            <pc:sldMk cId="1654255301" sldId="257"/>
            <ac:spMk id="14" creationId="{00000000-0000-0000-0000-000000000000}"/>
          </ac:spMkLst>
        </pc:spChg>
        <pc:picChg chg="add mod">
          <ac:chgData name="Varsha Vasudevan" userId="7b809d9e6697ff15" providerId="LiveId" clId="{BD04EC42-5BF1-4908-B81A-690485DCD838}" dt="2023-06-01T08:57:35.955" v="1934" actId="1076"/>
          <ac:picMkLst>
            <pc:docMk/>
            <pc:sldMk cId="1654255301" sldId="257"/>
            <ac:picMk id="2" creationId="{DFEE917E-DE2F-2292-1B95-F3B03912468D}"/>
          </ac:picMkLst>
        </pc:picChg>
        <pc:picChg chg="add mod">
          <ac:chgData name="Varsha Vasudevan" userId="7b809d9e6697ff15" providerId="LiveId" clId="{BD04EC42-5BF1-4908-B81A-690485DCD838}" dt="2023-06-01T08:40:26.222" v="1788" actId="1076"/>
          <ac:picMkLst>
            <pc:docMk/>
            <pc:sldMk cId="1654255301" sldId="257"/>
            <ac:picMk id="3" creationId="{4F8B611F-18CE-8E18-64C9-5C38E7269131}"/>
          </ac:picMkLst>
        </pc:picChg>
      </pc:sldChg>
      <pc:sldChg chg="addSp delSp modSp mod">
        <pc:chgData name="Varsha Vasudevan" userId="7b809d9e6697ff15" providerId="LiveId" clId="{BD04EC42-5BF1-4908-B81A-690485DCD838}" dt="2023-06-01T10:58:26.561" v="2061" actId="20577"/>
        <pc:sldMkLst>
          <pc:docMk/>
          <pc:sldMk cId="2853788422" sldId="259"/>
        </pc:sldMkLst>
        <pc:spChg chg="mod">
          <ac:chgData name="Varsha Vasudevan" userId="7b809d9e6697ff15" providerId="LiveId" clId="{BD04EC42-5BF1-4908-B81A-690485DCD838}" dt="2023-06-01T07:31:51.347" v="614" actId="20577"/>
          <ac:spMkLst>
            <pc:docMk/>
            <pc:sldMk cId="2853788422" sldId="259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6-01T10:58:26.561" v="2061" actId="20577"/>
          <ac:spMkLst>
            <pc:docMk/>
            <pc:sldMk cId="2853788422" sldId="259"/>
            <ac:spMk id="3" creationId="{00000000-0000-0000-0000-000000000000}"/>
          </ac:spMkLst>
        </pc:spChg>
        <pc:spChg chg="add del mod">
          <ac:chgData name="Varsha Vasudevan" userId="7b809d9e6697ff15" providerId="LiveId" clId="{BD04EC42-5BF1-4908-B81A-690485DCD838}" dt="2023-05-25T15:12:13.421" v="174" actId="21"/>
          <ac:spMkLst>
            <pc:docMk/>
            <pc:sldMk cId="2853788422" sldId="259"/>
            <ac:spMk id="5" creationId="{6C6656F2-D474-49E5-BFF6-3E654CF95C0F}"/>
          </ac:spMkLst>
        </pc:spChg>
        <pc:spChg chg="add del mod">
          <ac:chgData name="Varsha Vasudevan" userId="7b809d9e6697ff15" providerId="LiveId" clId="{BD04EC42-5BF1-4908-B81A-690485DCD838}" dt="2023-06-01T07:27:26.792" v="493" actId="21"/>
          <ac:spMkLst>
            <pc:docMk/>
            <pc:sldMk cId="2853788422" sldId="259"/>
            <ac:spMk id="6" creationId="{60D04DF0-5B03-40B6-2A2C-506179413E13}"/>
          </ac:spMkLst>
        </pc:spChg>
        <pc:graphicFrameChg chg="del mod modGraphic">
          <ac:chgData name="Varsha Vasudevan" userId="7b809d9e6697ff15" providerId="LiveId" clId="{BD04EC42-5BF1-4908-B81A-690485DCD838}" dt="2023-05-25T15:12:07.038" v="173" actId="21"/>
          <ac:graphicFrameMkLst>
            <pc:docMk/>
            <pc:sldMk cId="2853788422" sldId="259"/>
            <ac:graphicFrameMk id="16" creationId="{00000000-0000-0000-0000-000000000000}"/>
          </ac:graphicFrameMkLst>
        </pc:graphicFrameChg>
        <pc:picChg chg="add mod">
          <ac:chgData name="Varsha Vasudevan" userId="7b809d9e6697ff15" providerId="LiveId" clId="{BD04EC42-5BF1-4908-B81A-690485DCD838}" dt="2023-06-01T08:40:08.411" v="1784" actId="1076"/>
          <ac:picMkLst>
            <pc:docMk/>
            <pc:sldMk cId="2853788422" sldId="259"/>
            <ac:picMk id="4" creationId="{E8AC2013-D850-884F-B1B3-C9262F40F592}"/>
          </ac:picMkLst>
        </pc:picChg>
        <pc:picChg chg="add mod">
          <ac:chgData name="Varsha Vasudevan" userId="7b809d9e6697ff15" providerId="LiveId" clId="{BD04EC42-5BF1-4908-B81A-690485DCD838}" dt="2023-06-01T08:40:29.310" v="1789"/>
          <ac:picMkLst>
            <pc:docMk/>
            <pc:sldMk cId="2853788422" sldId="259"/>
            <ac:picMk id="5" creationId="{58B6FC9C-F4CE-99E2-DE36-538A9A53C290}"/>
          </ac:picMkLst>
        </pc:picChg>
      </pc:sldChg>
      <pc:sldChg chg="addSp delSp modSp mod">
        <pc:chgData name="Varsha Vasudevan" userId="7b809d9e6697ff15" providerId="LiveId" clId="{BD04EC42-5BF1-4908-B81A-690485DCD838}" dt="2023-06-01T08:57:56.858" v="1936" actId="20577"/>
        <pc:sldMkLst>
          <pc:docMk/>
          <pc:sldMk cId="4224509479" sldId="260"/>
        </pc:sldMkLst>
        <pc:spChg chg="mod">
          <ac:chgData name="Varsha Vasudevan" userId="7b809d9e6697ff15" providerId="LiveId" clId="{BD04EC42-5BF1-4908-B81A-690485DCD838}" dt="2023-06-01T07:32:54.273" v="620" actId="1076"/>
          <ac:spMkLst>
            <pc:docMk/>
            <pc:sldMk cId="4224509479" sldId="260"/>
            <ac:spMk id="2" creationId="{00000000-0000-0000-0000-000000000000}"/>
          </ac:spMkLst>
        </pc:spChg>
        <pc:spChg chg="add del mod">
          <ac:chgData name="Varsha Vasudevan" userId="7b809d9e6697ff15" providerId="LiveId" clId="{BD04EC42-5BF1-4908-B81A-690485DCD838}" dt="2023-06-01T07:32:36.327" v="619" actId="478"/>
          <ac:spMkLst>
            <pc:docMk/>
            <pc:sldMk cId="4224509479" sldId="260"/>
            <ac:spMk id="5" creationId="{18C8193D-3F5E-F546-E5D5-4E8FEE77E8E1}"/>
          </ac:spMkLst>
        </pc:spChg>
        <pc:graphicFrameChg chg="del mod">
          <ac:chgData name="Varsha Vasudevan" userId="7b809d9e6697ff15" providerId="LiveId" clId="{BD04EC42-5BF1-4908-B81A-690485DCD838}" dt="2023-06-01T07:31:30.409" v="610" actId="478"/>
          <ac:graphicFrameMkLst>
            <pc:docMk/>
            <pc:sldMk cId="4224509479" sldId="260"/>
            <ac:graphicFrameMk id="4" creationId="{00000000-0000-0000-0000-000000000000}"/>
          </ac:graphicFrameMkLst>
        </pc:graphicFrameChg>
        <pc:graphicFrameChg chg="add mod modGraphic">
          <ac:chgData name="Varsha Vasudevan" userId="7b809d9e6697ff15" providerId="LiveId" clId="{BD04EC42-5BF1-4908-B81A-690485DCD838}" dt="2023-06-01T08:57:56.858" v="1936" actId="20577"/>
          <ac:graphicFrameMkLst>
            <pc:docMk/>
            <pc:sldMk cId="4224509479" sldId="260"/>
            <ac:graphicFrameMk id="6" creationId="{DAAEF888-09B3-9AE6-5B4D-EC7B5937B3F8}"/>
          </ac:graphicFrameMkLst>
        </pc:graphicFrameChg>
        <pc:picChg chg="add mod">
          <ac:chgData name="Varsha Vasudevan" userId="7b809d9e6697ff15" providerId="LiveId" clId="{BD04EC42-5BF1-4908-B81A-690485DCD838}" dt="2023-06-01T08:40:12.784" v="1785" actId="1076"/>
          <ac:picMkLst>
            <pc:docMk/>
            <pc:sldMk cId="4224509479" sldId="260"/>
            <ac:picMk id="7" creationId="{46119D52-E844-76C6-C571-38504AE41FC4}"/>
          </ac:picMkLst>
        </pc:picChg>
        <pc:picChg chg="add mod">
          <ac:chgData name="Varsha Vasudevan" userId="7b809d9e6697ff15" providerId="LiveId" clId="{BD04EC42-5BF1-4908-B81A-690485DCD838}" dt="2023-06-01T08:40:31.724" v="1790"/>
          <ac:picMkLst>
            <pc:docMk/>
            <pc:sldMk cId="4224509479" sldId="260"/>
            <ac:picMk id="8" creationId="{FF9FD52D-5348-1DE1-5A2D-09F41C4D2FBB}"/>
          </ac:picMkLst>
        </pc:picChg>
      </pc:sldChg>
      <pc:sldChg chg="modSp del">
        <pc:chgData name="Varsha Vasudevan" userId="7b809d9e6697ff15" providerId="LiveId" clId="{BD04EC42-5BF1-4908-B81A-690485DCD838}" dt="2023-06-01T08:49:19.097" v="1864" actId="47"/>
        <pc:sldMkLst>
          <pc:docMk/>
          <pc:sldMk cId="132884364" sldId="261"/>
        </pc:sldMkLst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132884364" sldId="261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132884364" sldId="261"/>
            <ac:spMk id="3" creationId="{00000000-0000-0000-0000-000000000000}"/>
          </ac:spMkLst>
        </pc:spChg>
      </pc:sldChg>
      <pc:sldChg chg="modSp del">
        <pc:chgData name="Varsha Vasudevan" userId="7b809d9e6697ff15" providerId="LiveId" clId="{BD04EC42-5BF1-4908-B81A-690485DCD838}" dt="2023-06-01T08:49:19.883" v="1865" actId="47"/>
        <pc:sldMkLst>
          <pc:docMk/>
          <pc:sldMk cId="2224495804" sldId="262"/>
        </pc:sldMkLst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2224495804" sldId="262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2224495804" sldId="262"/>
            <ac:spMk id="3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2224495804" sldId="262"/>
            <ac:spMk id="4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2224495804" sldId="262"/>
            <ac:spMk id="5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2224495804" sldId="262"/>
            <ac:spMk id="6" creationId="{00000000-0000-0000-0000-000000000000}"/>
          </ac:spMkLst>
        </pc:spChg>
      </pc:sldChg>
      <pc:sldChg chg="modSp del">
        <pc:chgData name="Varsha Vasudevan" userId="7b809d9e6697ff15" providerId="LiveId" clId="{BD04EC42-5BF1-4908-B81A-690485DCD838}" dt="2023-06-01T08:49:22.535" v="1866" actId="47"/>
        <pc:sldMkLst>
          <pc:docMk/>
          <pc:sldMk cId="1527004159" sldId="263"/>
        </pc:sldMkLst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1527004159" sldId="263"/>
            <ac:spMk id="2" creationId="{00000000-0000-0000-0000-000000000000}"/>
          </ac:spMkLst>
        </pc:spChg>
      </pc:sldChg>
      <pc:sldChg chg="del">
        <pc:chgData name="Varsha Vasudevan" userId="7b809d9e6697ff15" providerId="LiveId" clId="{BD04EC42-5BF1-4908-B81A-690485DCD838}" dt="2023-06-01T08:49:23.448" v="1867" actId="47"/>
        <pc:sldMkLst>
          <pc:docMk/>
          <pc:sldMk cId="1800380133" sldId="264"/>
        </pc:sldMkLst>
      </pc:sldChg>
      <pc:sldChg chg="modSp del">
        <pc:chgData name="Varsha Vasudevan" userId="7b809d9e6697ff15" providerId="LiveId" clId="{BD04EC42-5BF1-4908-B81A-690485DCD838}" dt="2023-06-01T08:49:28.917" v="1868" actId="47"/>
        <pc:sldMkLst>
          <pc:docMk/>
          <pc:sldMk cId="3197023440" sldId="265"/>
        </pc:sldMkLst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3197023440" sldId="265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3197023440" sldId="265"/>
            <ac:spMk id="3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3197023440" sldId="265"/>
            <ac:spMk id="4" creationId="{00000000-0000-0000-0000-000000000000}"/>
          </ac:spMkLst>
        </pc:spChg>
      </pc:sldChg>
      <pc:sldChg chg="addSp delSp modSp del mod">
        <pc:chgData name="Varsha Vasudevan" userId="7b809d9e6697ff15" providerId="LiveId" clId="{BD04EC42-5BF1-4908-B81A-690485DCD838}" dt="2023-06-01T08:07:00.525" v="1402" actId="47"/>
        <pc:sldMkLst>
          <pc:docMk/>
          <pc:sldMk cId="3683544629" sldId="266"/>
        </pc:sldMkLst>
        <pc:spChg chg="mod">
          <ac:chgData name="Varsha Vasudevan" userId="7b809d9e6697ff15" providerId="LiveId" clId="{BD04EC42-5BF1-4908-B81A-690485DCD838}" dt="2023-06-01T08:06:34.517" v="1399" actId="113"/>
          <ac:spMkLst>
            <pc:docMk/>
            <pc:sldMk cId="3683544629" sldId="266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6-01T08:06:12.783" v="1396" actId="20577"/>
          <ac:spMkLst>
            <pc:docMk/>
            <pc:sldMk cId="3683544629" sldId="266"/>
            <ac:spMk id="4" creationId="{00000000-0000-0000-0000-000000000000}"/>
          </ac:spMkLst>
        </pc:spChg>
        <pc:spChg chg="add del mod">
          <ac:chgData name="Varsha Vasudevan" userId="7b809d9e6697ff15" providerId="LiveId" clId="{BD04EC42-5BF1-4908-B81A-690485DCD838}" dt="2023-06-01T08:06:01.707" v="1362" actId="478"/>
          <ac:spMkLst>
            <pc:docMk/>
            <pc:sldMk cId="3683544629" sldId="266"/>
            <ac:spMk id="6" creationId="{6E21E4F2-49C9-CD4F-D9CE-82DC48BD9F96}"/>
          </ac:spMkLst>
        </pc:spChg>
        <pc:picChg chg="del mod">
          <ac:chgData name="Varsha Vasudevan" userId="7b809d9e6697ff15" providerId="LiveId" clId="{BD04EC42-5BF1-4908-B81A-690485DCD838}" dt="2023-06-01T08:05:59.880" v="1361" actId="478"/>
          <ac:picMkLst>
            <pc:docMk/>
            <pc:sldMk cId="3683544629" sldId="266"/>
            <ac:picMk id="5" creationId="{00000000-0000-0000-0000-000000000000}"/>
          </ac:picMkLst>
        </pc:picChg>
      </pc:sldChg>
      <pc:sldChg chg="modSp del">
        <pc:chgData name="Varsha Vasudevan" userId="7b809d9e6697ff15" providerId="LiveId" clId="{BD04EC42-5BF1-4908-B81A-690485DCD838}" dt="2023-06-01T08:49:17.195" v="1863" actId="47"/>
        <pc:sldMkLst>
          <pc:docMk/>
          <pc:sldMk cId="1315647518" sldId="268"/>
        </pc:sldMkLst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1315647518" sldId="268"/>
            <ac:spMk id="2" creationId="{00000000-0000-0000-0000-000000000000}"/>
          </ac:spMkLst>
        </pc:spChg>
        <pc:spChg chg="mod">
          <ac:chgData name="Varsha Vasudevan" userId="7b809d9e6697ff15" providerId="LiveId" clId="{BD04EC42-5BF1-4908-B81A-690485DCD838}" dt="2023-05-31T17:39:12.409" v="222"/>
          <ac:spMkLst>
            <pc:docMk/>
            <pc:sldMk cId="1315647518" sldId="268"/>
            <ac:spMk id="3" creationId="{00000000-0000-0000-0000-000000000000}"/>
          </ac:spMkLst>
        </pc:spChg>
      </pc:sldChg>
      <pc:sldChg chg="addSp delSp modSp new mod">
        <pc:chgData name="Varsha Vasudevan" userId="7b809d9e6697ff15" providerId="LiveId" clId="{BD04EC42-5BF1-4908-B81A-690485DCD838}" dt="2023-06-01T09:04:46.844" v="1947" actId="1076"/>
        <pc:sldMkLst>
          <pc:docMk/>
          <pc:sldMk cId="2608420830" sldId="269"/>
        </pc:sldMkLst>
        <pc:spChg chg="mod">
          <ac:chgData name="Varsha Vasudevan" userId="7b809d9e6697ff15" providerId="LiveId" clId="{BD04EC42-5BF1-4908-B81A-690485DCD838}" dt="2023-05-31T17:49:50.866" v="379" actId="113"/>
          <ac:spMkLst>
            <pc:docMk/>
            <pc:sldMk cId="2608420830" sldId="269"/>
            <ac:spMk id="2" creationId="{0DD30DB4-D19F-B32D-14D7-164B3356D779}"/>
          </ac:spMkLst>
        </pc:spChg>
        <pc:spChg chg="mod">
          <ac:chgData name="Varsha Vasudevan" userId="7b809d9e6697ff15" providerId="LiveId" clId="{BD04EC42-5BF1-4908-B81A-690485DCD838}" dt="2023-05-31T17:47:06.431" v="322" actId="1076"/>
          <ac:spMkLst>
            <pc:docMk/>
            <pc:sldMk cId="2608420830" sldId="269"/>
            <ac:spMk id="3" creationId="{028FBE42-1509-C675-2DFA-9573AFC79BE2}"/>
          </ac:spMkLst>
        </pc:spChg>
        <pc:spChg chg="add mod">
          <ac:chgData name="Varsha Vasudevan" userId="7b809d9e6697ff15" providerId="LiveId" clId="{BD04EC42-5BF1-4908-B81A-690485DCD838}" dt="2023-05-31T17:50:06.235" v="381" actId="14100"/>
          <ac:spMkLst>
            <pc:docMk/>
            <pc:sldMk cId="2608420830" sldId="269"/>
            <ac:spMk id="5" creationId="{B4ABE555-048A-7CDC-557E-A3956D9006FD}"/>
          </ac:spMkLst>
        </pc:spChg>
        <pc:spChg chg="add del mod">
          <ac:chgData name="Varsha Vasudevan" userId="7b809d9e6697ff15" providerId="LiveId" clId="{BD04EC42-5BF1-4908-B81A-690485DCD838}" dt="2023-05-31T17:52:12.727" v="402"/>
          <ac:spMkLst>
            <pc:docMk/>
            <pc:sldMk cId="2608420830" sldId="269"/>
            <ac:spMk id="9" creationId="{C061AAB2-74F1-16BD-4856-8452E136D96B}"/>
          </ac:spMkLst>
        </pc:spChg>
        <pc:spChg chg="add mod">
          <ac:chgData name="Varsha Vasudevan" userId="7b809d9e6697ff15" providerId="LiveId" clId="{BD04EC42-5BF1-4908-B81A-690485DCD838}" dt="2023-06-01T09:04:46.844" v="1947" actId="1076"/>
          <ac:spMkLst>
            <pc:docMk/>
            <pc:sldMk cId="2608420830" sldId="269"/>
            <ac:spMk id="10" creationId="{FC5B88BC-A1A9-8CFB-71B4-1A9E4A9EBE8F}"/>
          </ac:spMkLst>
        </pc:spChg>
        <pc:picChg chg="add mod">
          <ac:chgData name="Varsha Vasudevan" userId="7b809d9e6697ff15" providerId="LiveId" clId="{BD04EC42-5BF1-4908-B81A-690485DCD838}" dt="2023-06-01T08:38:51.259" v="1766" actId="1076"/>
          <ac:picMkLst>
            <pc:docMk/>
            <pc:sldMk cId="2608420830" sldId="269"/>
            <ac:picMk id="6" creationId="{172B8F85-B891-4666-953D-707922F40A28}"/>
          </ac:picMkLst>
        </pc:picChg>
        <pc:picChg chg="add mod">
          <ac:chgData name="Varsha Vasudevan" userId="7b809d9e6697ff15" providerId="LiveId" clId="{BD04EC42-5BF1-4908-B81A-690485DCD838}" dt="2023-06-01T08:55:49.965" v="1912" actId="1076"/>
          <ac:picMkLst>
            <pc:docMk/>
            <pc:sldMk cId="2608420830" sldId="269"/>
            <ac:picMk id="7" creationId="{AD96DDC9-FF05-2375-2A34-D0979F666275}"/>
          </ac:picMkLst>
        </pc:picChg>
        <pc:picChg chg="add mod">
          <ac:chgData name="Varsha Vasudevan" userId="7b809d9e6697ff15" providerId="LiveId" clId="{BD04EC42-5BF1-4908-B81A-690485DCD838}" dt="2023-06-01T08:55:56.744" v="1913" actId="1076"/>
          <ac:picMkLst>
            <pc:docMk/>
            <pc:sldMk cId="2608420830" sldId="269"/>
            <ac:picMk id="8" creationId="{AAA57735-4CF6-98A5-4D93-F892483132D9}"/>
          </ac:picMkLst>
        </pc:picChg>
      </pc:sldChg>
      <pc:sldChg chg="add del">
        <pc:chgData name="Varsha Vasudevan" userId="7b809d9e6697ff15" providerId="LiveId" clId="{BD04EC42-5BF1-4908-B81A-690485DCD838}" dt="2023-05-31T17:50:35.380" v="384" actId="47"/>
        <pc:sldMkLst>
          <pc:docMk/>
          <pc:sldMk cId="350178664" sldId="270"/>
        </pc:sldMkLst>
      </pc:sldChg>
      <pc:sldChg chg="add del">
        <pc:chgData name="Varsha Vasudevan" userId="7b809d9e6697ff15" providerId="LiveId" clId="{BD04EC42-5BF1-4908-B81A-690485DCD838}" dt="2023-05-31T17:50:43.196" v="386" actId="47"/>
        <pc:sldMkLst>
          <pc:docMk/>
          <pc:sldMk cId="2259291748" sldId="270"/>
        </pc:sldMkLst>
      </pc:sldChg>
      <pc:sldChg chg="new del">
        <pc:chgData name="Varsha Vasudevan" userId="7b809d9e6697ff15" providerId="LiveId" clId="{BD04EC42-5BF1-4908-B81A-690485DCD838}" dt="2023-06-01T08:07:02.956" v="1403" actId="47"/>
        <pc:sldMkLst>
          <pc:docMk/>
          <pc:sldMk cId="3032644265" sldId="270"/>
        </pc:sldMkLst>
      </pc:sldChg>
      <pc:sldChg chg="addSp modSp new mod ord">
        <pc:chgData name="Varsha Vasudevan" userId="7b809d9e6697ff15" providerId="LiveId" clId="{BD04EC42-5BF1-4908-B81A-690485DCD838}" dt="2023-06-01T19:51:23.739" v="2148" actId="12"/>
        <pc:sldMkLst>
          <pc:docMk/>
          <pc:sldMk cId="816724033" sldId="271"/>
        </pc:sldMkLst>
        <pc:spChg chg="mod">
          <ac:chgData name="Varsha Vasudevan" userId="7b809d9e6697ff15" providerId="LiveId" clId="{BD04EC42-5BF1-4908-B81A-690485DCD838}" dt="2023-06-01T08:07:49.912" v="1407" actId="20577"/>
          <ac:spMkLst>
            <pc:docMk/>
            <pc:sldMk cId="816724033" sldId="271"/>
            <ac:spMk id="2" creationId="{2212CCB0-E467-745F-1A7D-1403002217B5}"/>
          </ac:spMkLst>
        </pc:spChg>
        <pc:spChg chg="mod">
          <ac:chgData name="Varsha Vasudevan" userId="7b809d9e6697ff15" providerId="LiveId" clId="{BD04EC42-5BF1-4908-B81A-690485DCD838}" dt="2023-06-01T19:51:23.739" v="2148" actId="12"/>
          <ac:spMkLst>
            <pc:docMk/>
            <pc:sldMk cId="816724033" sldId="271"/>
            <ac:spMk id="3" creationId="{1413CC38-3667-7E3B-DACF-829453D7F947}"/>
          </ac:spMkLst>
        </pc:spChg>
        <pc:picChg chg="add mod">
          <ac:chgData name="Varsha Vasudevan" userId="7b809d9e6697ff15" providerId="LiveId" clId="{BD04EC42-5BF1-4908-B81A-690485DCD838}" dt="2023-06-01T08:40:15.915" v="1786" actId="1076"/>
          <ac:picMkLst>
            <pc:docMk/>
            <pc:sldMk cId="816724033" sldId="271"/>
            <ac:picMk id="4" creationId="{39395ABC-2D6D-25F6-3B94-530D115D7CC5}"/>
          </ac:picMkLst>
        </pc:picChg>
        <pc:picChg chg="add mod">
          <ac:chgData name="Varsha Vasudevan" userId="7b809d9e6697ff15" providerId="LiveId" clId="{BD04EC42-5BF1-4908-B81A-690485DCD838}" dt="2023-06-01T08:40:33.558" v="1791"/>
          <ac:picMkLst>
            <pc:docMk/>
            <pc:sldMk cId="816724033" sldId="271"/>
            <ac:picMk id="5" creationId="{14AA8C44-39FF-65C7-C84D-7BF8AE825A23}"/>
          </ac:picMkLst>
        </pc:picChg>
      </pc:sldChg>
      <pc:sldChg chg="addSp delSp modSp new mod">
        <pc:chgData name="Varsha Vasudevan" userId="7b809d9e6697ff15" providerId="LiveId" clId="{BD04EC42-5BF1-4908-B81A-690485DCD838}" dt="2023-06-01T11:00:01.493" v="2088" actId="14100"/>
        <pc:sldMkLst>
          <pc:docMk/>
          <pc:sldMk cId="3730165275" sldId="272"/>
        </pc:sldMkLst>
        <pc:spChg chg="mod">
          <ac:chgData name="Varsha Vasudevan" userId="7b809d9e6697ff15" providerId="LiveId" clId="{BD04EC42-5BF1-4908-B81A-690485DCD838}" dt="2023-06-01T08:20:14.766" v="1496" actId="1076"/>
          <ac:spMkLst>
            <pc:docMk/>
            <pc:sldMk cId="3730165275" sldId="272"/>
            <ac:spMk id="2" creationId="{E76788BC-546B-992B-27FB-C08E7D65AB72}"/>
          </ac:spMkLst>
        </pc:spChg>
        <pc:spChg chg="del">
          <ac:chgData name="Varsha Vasudevan" userId="7b809d9e6697ff15" providerId="LiveId" clId="{BD04EC42-5BF1-4908-B81A-690485DCD838}" dt="2023-06-01T08:14:24.046" v="1446" actId="478"/>
          <ac:spMkLst>
            <pc:docMk/>
            <pc:sldMk cId="3730165275" sldId="272"/>
            <ac:spMk id="3" creationId="{F57054BE-579C-181F-8BF1-A98909BDAF52}"/>
          </ac:spMkLst>
        </pc:spChg>
        <pc:spChg chg="add mod">
          <ac:chgData name="Varsha Vasudevan" userId="7b809d9e6697ff15" providerId="LiveId" clId="{BD04EC42-5BF1-4908-B81A-690485DCD838}" dt="2023-06-01T11:00:01.493" v="2088" actId="14100"/>
          <ac:spMkLst>
            <pc:docMk/>
            <pc:sldMk cId="3730165275" sldId="272"/>
            <ac:spMk id="8" creationId="{E463D78F-CAD0-DD0E-66E6-8E3D6E20E5DA}"/>
          </ac:spMkLst>
        </pc:spChg>
        <pc:spChg chg="add del mod">
          <ac:chgData name="Varsha Vasudevan" userId="7b809d9e6697ff15" providerId="LiveId" clId="{BD04EC42-5BF1-4908-B81A-690485DCD838}" dt="2023-06-01T10:55:51.557" v="1952" actId="21"/>
          <ac:spMkLst>
            <pc:docMk/>
            <pc:sldMk cId="3730165275" sldId="272"/>
            <ac:spMk id="9" creationId="{8290A100-5203-7275-7326-C7F075DB2B72}"/>
          </ac:spMkLst>
        </pc:spChg>
        <pc:graphicFrameChg chg="add del mod modGraphic">
          <ac:chgData name="Varsha Vasudevan" userId="7b809d9e6697ff15" providerId="LiveId" clId="{BD04EC42-5BF1-4908-B81A-690485DCD838}" dt="2023-06-01T08:16:42.359" v="1464" actId="478"/>
          <ac:graphicFrameMkLst>
            <pc:docMk/>
            <pc:sldMk cId="3730165275" sldId="272"/>
            <ac:graphicFrameMk id="4" creationId="{38140995-444F-8E38-753A-FB67BFC25686}"/>
          </ac:graphicFrameMkLst>
        </pc:graphicFrameChg>
        <pc:graphicFrameChg chg="add del mod modGraphic">
          <ac:chgData name="Varsha Vasudevan" userId="7b809d9e6697ff15" providerId="LiveId" clId="{BD04EC42-5BF1-4908-B81A-690485DCD838}" dt="2023-06-01T08:16:42.359" v="1464" actId="478"/>
          <ac:graphicFrameMkLst>
            <pc:docMk/>
            <pc:sldMk cId="3730165275" sldId="272"/>
            <ac:graphicFrameMk id="5" creationId="{F2722966-8DB4-36CD-4C92-98CF889F1635}"/>
          </ac:graphicFrameMkLst>
        </pc:graphicFrameChg>
        <pc:graphicFrameChg chg="add del mod modGraphic">
          <ac:chgData name="Varsha Vasudevan" userId="7b809d9e6697ff15" providerId="LiveId" clId="{BD04EC42-5BF1-4908-B81A-690485DCD838}" dt="2023-06-01T10:59:17.981" v="2072" actId="21"/>
          <ac:graphicFrameMkLst>
            <pc:docMk/>
            <pc:sldMk cId="3730165275" sldId="272"/>
            <ac:graphicFrameMk id="6" creationId="{A21A16EC-0E5B-1143-819E-B8891F1FD9EF}"/>
          </ac:graphicFrameMkLst>
        </pc:graphicFrameChg>
        <pc:graphicFrameChg chg="add del mod modGraphic">
          <ac:chgData name="Varsha Vasudevan" userId="7b809d9e6697ff15" providerId="LiveId" clId="{BD04EC42-5BF1-4908-B81A-690485DCD838}" dt="2023-06-01T10:55:33.735" v="1948" actId="21"/>
          <ac:graphicFrameMkLst>
            <pc:docMk/>
            <pc:sldMk cId="3730165275" sldId="272"/>
            <ac:graphicFrameMk id="7" creationId="{E925C24B-8D23-6E8C-D706-4D2AE9ED93E2}"/>
          </ac:graphicFrameMkLst>
        </pc:graphicFrameChg>
        <pc:picChg chg="add mod">
          <ac:chgData name="Varsha Vasudevan" userId="7b809d9e6697ff15" providerId="LiveId" clId="{BD04EC42-5BF1-4908-B81A-690485DCD838}" dt="2023-06-01T08:40:20.718" v="1787" actId="1076"/>
          <ac:picMkLst>
            <pc:docMk/>
            <pc:sldMk cId="3730165275" sldId="272"/>
            <ac:picMk id="10" creationId="{B5FFE84D-E8D4-B73C-3AD6-7794C12CBF13}"/>
          </ac:picMkLst>
        </pc:picChg>
        <pc:picChg chg="add mod">
          <ac:chgData name="Varsha Vasudevan" userId="7b809d9e6697ff15" providerId="LiveId" clId="{BD04EC42-5BF1-4908-B81A-690485DCD838}" dt="2023-06-01T08:40:35.501" v="1792"/>
          <ac:picMkLst>
            <pc:docMk/>
            <pc:sldMk cId="3730165275" sldId="272"/>
            <ac:picMk id="11" creationId="{BA933545-CCFE-073C-23EB-66CDCFAB2103}"/>
          </ac:picMkLst>
        </pc:picChg>
        <pc:picChg chg="add del mod">
          <ac:chgData name="Varsha Vasudevan" userId="7b809d9e6697ff15" providerId="LiveId" clId="{BD04EC42-5BF1-4908-B81A-690485DCD838}" dt="2023-06-01T10:55:35.985" v="1949" actId="478"/>
          <ac:picMkLst>
            <pc:docMk/>
            <pc:sldMk cId="3730165275" sldId="272"/>
            <ac:picMk id="1026" creationId="{908807CB-6046-0D9A-F537-955AF9D11AF1}"/>
          </ac:picMkLst>
        </pc:picChg>
        <pc:picChg chg="add mod">
          <ac:chgData name="Varsha Vasudevan" userId="7b809d9e6697ff15" providerId="LiveId" clId="{BD04EC42-5BF1-4908-B81A-690485DCD838}" dt="2023-06-01T10:59:38.013" v="2077" actId="14100"/>
          <ac:picMkLst>
            <pc:docMk/>
            <pc:sldMk cId="3730165275" sldId="272"/>
            <ac:picMk id="1028" creationId="{97A9041A-E9E0-A8A0-EB9E-4A68F1A16566}"/>
          </ac:picMkLst>
        </pc:picChg>
      </pc:sldChg>
      <pc:sldChg chg="addSp modSp new mod">
        <pc:chgData name="Varsha Vasudevan" userId="7b809d9e6697ff15" providerId="LiveId" clId="{BD04EC42-5BF1-4908-B81A-690485DCD838}" dt="2023-06-01T10:58:48.123" v="2066" actId="20577"/>
        <pc:sldMkLst>
          <pc:docMk/>
          <pc:sldMk cId="870121992" sldId="273"/>
        </pc:sldMkLst>
        <pc:spChg chg="mod">
          <ac:chgData name="Varsha Vasudevan" userId="7b809d9e6697ff15" providerId="LiveId" clId="{BD04EC42-5BF1-4908-B81A-690485DCD838}" dt="2023-06-01T08:21:55.539" v="1498"/>
          <ac:spMkLst>
            <pc:docMk/>
            <pc:sldMk cId="870121992" sldId="273"/>
            <ac:spMk id="2" creationId="{FEC4EF55-EE57-CB3F-1C78-41DFA49C4B35}"/>
          </ac:spMkLst>
        </pc:spChg>
        <pc:spChg chg="mod">
          <ac:chgData name="Varsha Vasudevan" userId="7b809d9e6697ff15" providerId="LiveId" clId="{BD04EC42-5BF1-4908-B81A-690485DCD838}" dt="2023-06-01T10:58:48.123" v="2066" actId="20577"/>
          <ac:spMkLst>
            <pc:docMk/>
            <pc:sldMk cId="870121992" sldId="273"/>
            <ac:spMk id="3" creationId="{A0E027E1-639B-AEBE-2054-609A4017977A}"/>
          </ac:spMkLst>
        </pc:spChg>
        <pc:picChg chg="add mod">
          <ac:chgData name="Varsha Vasudevan" userId="7b809d9e6697ff15" providerId="LiveId" clId="{BD04EC42-5BF1-4908-B81A-690485DCD838}" dt="2023-06-01T08:39:38.818" v="1778" actId="1076"/>
          <ac:picMkLst>
            <pc:docMk/>
            <pc:sldMk cId="870121992" sldId="273"/>
            <ac:picMk id="4" creationId="{630D3431-E2EB-251B-7C6F-6E74CD328B50}"/>
          </ac:picMkLst>
        </pc:picChg>
        <pc:picChg chg="add mod">
          <ac:chgData name="Varsha Vasudevan" userId="7b809d9e6697ff15" providerId="LiveId" clId="{BD04EC42-5BF1-4908-B81A-690485DCD838}" dt="2023-06-01T08:40:40.232" v="1793"/>
          <ac:picMkLst>
            <pc:docMk/>
            <pc:sldMk cId="870121992" sldId="273"/>
            <ac:picMk id="5" creationId="{B610F857-228B-28FA-470C-B69DFA592FA2}"/>
          </ac:picMkLst>
        </pc:picChg>
      </pc:sldChg>
      <pc:sldChg chg="addSp modSp new mod">
        <pc:chgData name="Varsha Vasudevan" userId="7b809d9e6697ff15" providerId="LiveId" clId="{BD04EC42-5BF1-4908-B81A-690485DCD838}" dt="2023-06-01T10:58:56.704" v="2071" actId="20577"/>
        <pc:sldMkLst>
          <pc:docMk/>
          <pc:sldMk cId="1801074073" sldId="274"/>
        </pc:sldMkLst>
        <pc:spChg chg="mod">
          <ac:chgData name="Varsha Vasudevan" userId="7b809d9e6697ff15" providerId="LiveId" clId="{BD04EC42-5BF1-4908-B81A-690485DCD838}" dt="2023-06-01T08:30:15.452" v="1624"/>
          <ac:spMkLst>
            <pc:docMk/>
            <pc:sldMk cId="1801074073" sldId="274"/>
            <ac:spMk id="2" creationId="{769F482E-D266-AD69-88FD-5FC499DE3EA9}"/>
          </ac:spMkLst>
        </pc:spChg>
        <pc:spChg chg="mod">
          <ac:chgData name="Varsha Vasudevan" userId="7b809d9e6697ff15" providerId="LiveId" clId="{BD04EC42-5BF1-4908-B81A-690485DCD838}" dt="2023-06-01T10:58:56.704" v="2071" actId="20577"/>
          <ac:spMkLst>
            <pc:docMk/>
            <pc:sldMk cId="1801074073" sldId="274"/>
            <ac:spMk id="3" creationId="{59B260D2-6EAD-B902-F90B-76B15E007834}"/>
          </ac:spMkLst>
        </pc:spChg>
        <pc:picChg chg="add mod">
          <ac:chgData name="Varsha Vasudevan" userId="7b809d9e6697ff15" providerId="LiveId" clId="{BD04EC42-5BF1-4908-B81A-690485DCD838}" dt="2023-06-01T08:39:34.309" v="1777" actId="1076"/>
          <ac:picMkLst>
            <pc:docMk/>
            <pc:sldMk cId="1801074073" sldId="274"/>
            <ac:picMk id="4" creationId="{87B0F68F-D6D2-3DA9-D67C-621640EF3A92}"/>
          </ac:picMkLst>
        </pc:picChg>
        <pc:picChg chg="add mod">
          <ac:chgData name="Varsha Vasudevan" userId="7b809d9e6697ff15" providerId="LiveId" clId="{BD04EC42-5BF1-4908-B81A-690485DCD838}" dt="2023-06-01T08:40:42.374" v="1794"/>
          <ac:picMkLst>
            <pc:docMk/>
            <pc:sldMk cId="1801074073" sldId="274"/>
            <ac:picMk id="5" creationId="{E243C1E6-F77B-FD9E-70BF-A3648777108C}"/>
          </ac:picMkLst>
        </pc:picChg>
      </pc:sldChg>
      <pc:sldChg chg="addSp modSp new mod">
        <pc:chgData name="Varsha Vasudevan" userId="7b809d9e6697ff15" providerId="LiveId" clId="{BD04EC42-5BF1-4908-B81A-690485DCD838}" dt="2023-06-01T08:54:39.867" v="1905" actId="1076"/>
        <pc:sldMkLst>
          <pc:docMk/>
          <pc:sldMk cId="3464201395" sldId="275"/>
        </pc:sldMkLst>
        <pc:spChg chg="mod">
          <ac:chgData name="Varsha Vasudevan" userId="7b809d9e6697ff15" providerId="LiveId" clId="{BD04EC42-5BF1-4908-B81A-690485DCD838}" dt="2023-06-01T08:38:36.751" v="1764"/>
          <ac:spMkLst>
            <pc:docMk/>
            <pc:sldMk cId="3464201395" sldId="275"/>
            <ac:spMk id="2" creationId="{6BB055C7-9674-82C2-9CC6-A76D60664425}"/>
          </ac:spMkLst>
        </pc:spChg>
        <pc:spChg chg="mod">
          <ac:chgData name="Varsha Vasudevan" userId="7b809d9e6697ff15" providerId="LiveId" clId="{BD04EC42-5BF1-4908-B81A-690485DCD838}" dt="2023-06-01T08:52:22.751" v="1885" actId="20577"/>
          <ac:spMkLst>
            <pc:docMk/>
            <pc:sldMk cId="3464201395" sldId="275"/>
            <ac:spMk id="3" creationId="{C6C5F4EE-B62C-0E8C-5FD5-3E7D80EB6249}"/>
          </ac:spMkLst>
        </pc:spChg>
        <pc:picChg chg="add mod">
          <ac:chgData name="Varsha Vasudevan" userId="7b809d9e6697ff15" providerId="LiveId" clId="{BD04EC42-5BF1-4908-B81A-690485DCD838}" dt="2023-06-01T08:54:33.363" v="1903" actId="1076"/>
          <ac:picMkLst>
            <pc:docMk/>
            <pc:sldMk cId="3464201395" sldId="275"/>
            <ac:picMk id="4" creationId="{53705B2F-C3AE-58FB-BE48-6821E3F9B367}"/>
          </ac:picMkLst>
        </pc:picChg>
        <pc:picChg chg="add mod">
          <ac:chgData name="Varsha Vasudevan" userId="7b809d9e6697ff15" providerId="LiveId" clId="{BD04EC42-5BF1-4908-B81A-690485DCD838}" dt="2023-06-01T08:54:39.867" v="1905" actId="1076"/>
          <ac:picMkLst>
            <pc:docMk/>
            <pc:sldMk cId="3464201395" sldId="275"/>
            <ac:picMk id="5" creationId="{D4094CDF-D8EF-7CE4-34EA-638EE275540E}"/>
          </ac:picMkLst>
        </pc:picChg>
      </pc:sldChg>
      <pc:sldChg chg="addSp delSp modSp new mod">
        <pc:chgData name="Varsha Vasudevan" userId="7b809d9e6697ff15" providerId="LiveId" clId="{BD04EC42-5BF1-4908-B81A-690485DCD838}" dt="2023-06-01T08:54:44.031" v="1906"/>
        <pc:sldMkLst>
          <pc:docMk/>
          <pc:sldMk cId="3873687811" sldId="276"/>
        </pc:sldMkLst>
        <pc:spChg chg="mod">
          <ac:chgData name="Varsha Vasudevan" userId="7b809d9e6697ff15" providerId="LiveId" clId="{BD04EC42-5BF1-4908-B81A-690485DCD838}" dt="2023-06-01T08:54:26.025" v="1902" actId="255"/>
          <ac:spMkLst>
            <pc:docMk/>
            <pc:sldMk cId="3873687811" sldId="276"/>
            <ac:spMk id="2" creationId="{5A066E71-E10F-99EE-BF74-DD7772E297B4}"/>
          </ac:spMkLst>
        </pc:spChg>
        <pc:spChg chg="del">
          <ac:chgData name="Varsha Vasudevan" userId="7b809d9e6697ff15" providerId="LiveId" clId="{BD04EC42-5BF1-4908-B81A-690485DCD838}" dt="2023-06-01T08:53:30.155" v="1887" actId="21"/>
          <ac:spMkLst>
            <pc:docMk/>
            <pc:sldMk cId="3873687811" sldId="276"/>
            <ac:spMk id="3" creationId="{AC363502-AC64-AA40-97D3-268E00495B8E}"/>
          </ac:spMkLst>
        </pc:spChg>
        <pc:picChg chg="add mod">
          <ac:chgData name="Varsha Vasudevan" userId="7b809d9e6697ff15" providerId="LiveId" clId="{BD04EC42-5BF1-4908-B81A-690485DCD838}" dt="2023-06-01T08:54:36.934" v="1904"/>
          <ac:picMkLst>
            <pc:docMk/>
            <pc:sldMk cId="3873687811" sldId="276"/>
            <ac:picMk id="4" creationId="{B6E99EDA-7423-716B-9255-B0D6998C0694}"/>
          </ac:picMkLst>
        </pc:picChg>
        <pc:picChg chg="add mod">
          <ac:chgData name="Varsha Vasudevan" userId="7b809d9e6697ff15" providerId="LiveId" clId="{BD04EC42-5BF1-4908-B81A-690485DCD838}" dt="2023-06-01T08:54:44.031" v="1906"/>
          <ac:picMkLst>
            <pc:docMk/>
            <pc:sldMk cId="3873687811" sldId="276"/>
            <ac:picMk id="5" creationId="{F4DAC0E6-EFD9-E7F2-67A0-EDDD25553301}"/>
          </ac:picMkLst>
        </pc:picChg>
      </pc:sldChg>
      <pc:sldMasterChg chg="modTransition modSldLayout">
        <pc:chgData name="Varsha Vasudevan" userId="7b809d9e6697ff15" providerId="LiveId" clId="{BD04EC42-5BF1-4908-B81A-690485DCD838}" dt="2023-05-31T17:38:37.585" v="219"/>
        <pc:sldMasterMkLst>
          <pc:docMk/>
          <pc:sldMasterMk cId="3971352600" sldId="2147483661"/>
        </pc:sldMasterMkLst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4067709794" sldId="2147483662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1794558753" sldId="2147483663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3363956100" sldId="2147483664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1750636409" sldId="2147483665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1608018780" sldId="2147483666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2308672822" sldId="2147483667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2231469836" sldId="2147483668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2106909297" sldId="2147483669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1882383403" sldId="2147483670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1506281485" sldId="2147483677"/>
          </pc:sldLayoutMkLst>
        </pc:sldLayoutChg>
        <pc:sldLayoutChg chg="modTransition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2999305358" sldId="2147483678"/>
          </pc:sldLayoutMkLst>
        </pc:sldLayoutChg>
        <pc:sldLayoutChg chg="addSp delSp">
          <pc:chgData name="Varsha Vasudevan" userId="7b809d9e6697ff15" providerId="LiveId" clId="{BD04EC42-5BF1-4908-B81A-690485DCD838}" dt="2023-05-31T17:38:37.585" v="219"/>
          <pc:sldLayoutMkLst>
            <pc:docMk/>
            <pc:sldMasterMk cId="3971352600" sldId="2147483661"/>
            <pc:sldLayoutMk cId="3159475708" sldId="2147483679"/>
          </pc:sldLayoutMkLst>
          <pc:spChg chg="add del">
            <ac:chgData name="Varsha Vasudevan" userId="7b809d9e6697ff15" providerId="LiveId" clId="{BD04EC42-5BF1-4908-B81A-690485DCD838}" dt="2023-05-31T17:38:37.585" v="219"/>
            <ac:spMkLst>
              <pc:docMk/>
              <pc:sldMasterMk cId="3971352600" sldId="2147483661"/>
              <pc:sldLayoutMk cId="3159475708" sldId="2147483679"/>
              <ac:spMk id="7" creationId="{00000000-0000-0000-0000-000000000000}"/>
            </ac:spMkLst>
          </pc:spChg>
          <pc:spChg chg="add del">
            <ac:chgData name="Varsha Vasudevan" userId="7b809d9e6697ff15" providerId="LiveId" clId="{BD04EC42-5BF1-4908-B81A-690485DCD838}" dt="2023-05-31T17:38:37.585" v="219"/>
            <ac:spMkLst>
              <pc:docMk/>
              <pc:sldMasterMk cId="3971352600" sldId="2147483661"/>
              <pc:sldLayoutMk cId="3159475708" sldId="2147483679"/>
              <ac:spMk id="8" creationId="{00000000-0000-0000-0000-000000000000}"/>
            </ac:spMkLst>
          </pc:spChg>
          <pc:grpChg chg="add del">
            <ac:chgData name="Varsha Vasudevan" userId="7b809d9e6697ff15" providerId="LiveId" clId="{BD04EC42-5BF1-4908-B81A-690485DCD838}" dt="2023-05-31T17:38:37.585" v="219"/>
            <ac:grpSpMkLst>
              <pc:docMk/>
              <pc:sldMasterMk cId="3971352600" sldId="2147483661"/>
              <pc:sldLayoutMk cId="3159475708" sldId="2147483679"/>
              <ac:grpSpMk id="13" creationId="{00000000-0000-0000-0000-000000000000}"/>
            </ac:grpSpMkLst>
          </pc:grpChg>
          <pc:grpChg chg="add del">
            <ac:chgData name="Varsha Vasudevan" userId="7b809d9e6697ff15" providerId="LiveId" clId="{BD04EC42-5BF1-4908-B81A-690485DCD838}" dt="2023-05-31T17:38:37.585" v="219"/>
            <ac:grpSpMkLst>
              <pc:docMk/>
              <pc:sldMasterMk cId="3971352600" sldId="2147483661"/>
              <pc:sldLayoutMk cId="3159475708" sldId="2147483679"/>
              <ac:grpSpMk id="14" creationId="{00000000-0000-0000-0000-000000000000}"/>
            </ac:grpSpMkLst>
          </pc:grpChg>
          <pc:picChg chg="add del">
            <ac:chgData name="Varsha Vasudevan" userId="7b809d9e6697ff15" providerId="LiveId" clId="{BD04EC42-5BF1-4908-B81A-690485DCD838}" dt="2023-05-31T17:38:37.585" v="219"/>
            <ac:picMkLst>
              <pc:docMk/>
              <pc:sldMasterMk cId="3971352600" sldId="2147483661"/>
              <pc:sldLayoutMk cId="3159475708" sldId="2147483679"/>
              <ac:picMk id="10" creationId="{00000000-0000-0000-0000-000000000000}"/>
            </ac:picMkLst>
          </pc:picChg>
        </pc:sldLayoutChg>
      </pc:sldMasterChg>
      <pc:sldMasterChg chg="modTransition modSldLayout">
        <pc:chgData name="Varsha Vasudevan" userId="7b809d9e6697ff15" providerId="LiveId" clId="{BD04EC42-5BF1-4908-B81A-690485DCD838}" dt="2023-05-31T17:39:05.018" v="221"/>
        <pc:sldMasterMkLst>
          <pc:docMk/>
          <pc:sldMasterMk cId="566980090" sldId="2147483680"/>
        </pc:sldMasterMkLst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1573447052" sldId="2147483681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2762443227" sldId="2147483682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701268715" sldId="2147483683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3485939459" sldId="2147483684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3247473631" sldId="2147483685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2359114177" sldId="2147483686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2687697" sldId="2147483687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694307183" sldId="2147483688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722281889" sldId="2147483689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686464444" sldId="2147483696"/>
          </pc:sldLayoutMkLst>
        </pc:sldLayoutChg>
        <pc:sldLayoutChg chg="modTransition">
          <pc:chgData name="Varsha Vasudevan" userId="7b809d9e6697ff15" providerId="LiveId" clId="{BD04EC42-5BF1-4908-B81A-690485DCD838}" dt="2023-05-31T17:39:05.018" v="221"/>
          <pc:sldLayoutMkLst>
            <pc:docMk/>
            <pc:sldMasterMk cId="566980090" sldId="2147483680"/>
            <pc:sldLayoutMk cId="1944715281" sldId="2147483697"/>
          </pc:sldLayoutMkLst>
        </pc:sldLayoutChg>
      </pc:sldMasterChg>
      <pc:sldMasterChg chg="modTransition delSldLayout modSldLayout">
        <pc:chgData name="Varsha Vasudevan" userId="7b809d9e6697ff15" providerId="LiveId" clId="{BD04EC42-5BF1-4908-B81A-690485DCD838}" dt="2023-05-31T17:54:04.483" v="460" actId="47"/>
        <pc:sldMasterMkLst>
          <pc:docMk/>
          <pc:sldMasterMk cId="3316371005" sldId="2147483699"/>
        </pc:sldMasterMkLst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852023098" sldId="2147483700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1067602460" sldId="2147483701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277767883" sldId="2147483702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4172458485" sldId="2147483703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1412920242" sldId="2147483704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2989614576" sldId="2147483705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4146782980" sldId="2147483706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1800180303" sldId="2147483707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392455399" sldId="2147483708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3644859434" sldId="2147483715"/>
          </pc:sldLayoutMkLst>
        </pc:sldLayoutChg>
        <pc:sldLayoutChg chg="modTransition">
          <pc:chgData name="Varsha Vasudevan" userId="7b809d9e6697ff15" providerId="LiveId" clId="{BD04EC42-5BF1-4908-B81A-690485DCD838}" dt="2023-05-31T17:39:12.409" v="222"/>
          <pc:sldLayoutMkLst>
            <pc:docMk/>
            <pc:sldMasterMk cId="3316371005" sldId="2147483699"/>
            <pc:sldLayoutMk cId="1063614999" sldId="2147483716"/>
          </pc:sldLayoutMkLst>
        </pc:sldLayoutChg>
        <pc:sldLayoutChg chg="del">
          <pc:chgData name="Varsha Vasudevan" userId="7b809d9e6697ff15" providerId="LiveId" clId="{BD04EC42-5BF1-4908-B81A-690485DCD838}" dt="2023-05-31T17:54:04.483" v="460" actId="47"/>
          <pc:sldLayoutMkLst>
            <pc:docMk/>
            <pc:sldMasterMk cId="3316371005" sldId="2147483699"/>
            <pc:sldLayoutMk cId="4092280037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7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6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2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B9795-92DC-40DC-A1CA-9A4B349D7824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0DB4-D19F-B32D-14D7-164B3356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629" y="461666"/>
            <a:ext cx="9818703" cy="8345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“Development Of Line Following Robot”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FBE42-1509-C675-2DFA-9573AFC7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474187"/>
            <a:ext cx="6815669" cy="8345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communication Engineering,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Atria Institute of Technology, Bangalore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BE555-048A-7CDC-557E-A3956D9006FD}"/>
              </a:ext>
            </a:extLst>
          </p:cNvPr>
          <p:cNvSpPr txBox="1"/>
          <p:nvPr/>
        </p:nvSpPr>
        <p:spPr>
          <a:xfrm>
            <a:off x="4185821" y="230833"/>
            <a:ext cx="3857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Presentation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B8F85-B891-4666-953D-707922F40A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30" y="3549228"/>
            <a:ext cx="1432738" cy="1006408"/>
          </a:xfrm>
          <a:prstGeom prst="rect">
            <a:avLst/>
          </a:prstGeom>
          <a:noFill/>
        </p:spPr>
      </p:pic>
      <p:pic>
        <p:nvPicPr>
          <p:cNvPr id="7" name="image1.jpeg">
            <a:extLst>
              <a:ext uri="{FF2B5EF4-FFF2-40B4-BE49-F238E27FC236}">
                <a16:creationId xmlns:a16="http://schemas.microsoft.com/office/drawing/2014/main" id="{AD96DDC9-FF05-2375-2A34-D0979F6662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00" y="73241"/>
            <a:ext cx="961748" cy="1134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57735-4CF6-98A5-4D93-F89248313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342" y="73241"/>
            <a:ext cx="961748" cy="10180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B88BC-A1A9-8CFB-71B4-1A9E4A9EBE8F}"/>
              </a:ext>
            </a:extLst>
          </p:cNvPr>
          <p:cNvSpPr txBox="1"/>
          <p:nvPr/>
        </p:nvSpPr>
        <p:spPr>
          <a:xfrm>
            <a:off x="1918861" y="1617457"/>
            <a:ext cx="6603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Varsha. V    </a:t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Sneka. P      </a:t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Sanjay. </a:t>
            </a: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 </a:t>
            </a:r>
            <a:br>
              <a:rPr lang="en-US" b="1" cap="none" spc="0" dirty="0">
                <a:ln w="0"/>
                <a:solidFill>
                  <a:schemeClr val="tx2"/>
                </a:solidFill>
                <a:effectLst>
                  <a:reflection endPos="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cap="none" spc="0" dirty="0">
                <a:ln w="0"/>
                <a:solidFill>
                  <a:schemeClr val="tx2"/>
                </a:solidFill>
                <a:effectLst>
                  <a:reflection endPos="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 MANGALA GOWRI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ctr"/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 of ECE, Atria IT,</a:t>
            </a:r>
          </a:p>
          <a:p>
            <a:pPr lvl="4" algn="ctr"/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6E71-E10F-99EE-BF74-DD7772E29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155217"/>
            <a:ext cx="6815669" cy="1515533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B6E99EDA-7423-716B-9255-B0D6998C06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3" y="105421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AC0E6-EFD9-E7F2-67A0-EDDD255533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-1111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6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1801" y="1033175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Presentation Overview</a:t>
            </a:r>
            <a:endParaRPr lang="en-US" sz="32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75534" y="2537926"/>
            <a:ext cx="5007006" cy="3508311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with Block diagram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DFEE917E-DE2F-2292-1B95-F3B0391246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3" y="25522"/>
            <a:ext cx="970928" cy="1134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B611F-18CE-8E18-64C9-5C38E72691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355047"/>
            <a:ext cx="9711674" cy="30847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following robots are designed to follow lines on surfaces using infrared sensors.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use an IR transmitter and receiver to detect reflected light from white surfaces and absorbance on black surfaces or remote control.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robots can be controlled using voice commands through an Android device.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demonstration of line following robot can be represented as smart dustbin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design, assembly, and simulation of these robots are done using Arduino software.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E8AC2013-D850-884F-B1B3-C9262F40F5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15" y="0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6FC9C-F4CE-99E2-DE36-538A9A53C2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5520"/>
            <a:ext cx="9601196" cy="1303867"/>
          </a:xfrm>
        </p:spPr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AEF888-09B3-9AE6-5B4D-EC7B5937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41711"/>
              </p:ext>
            </p:extLst>
          </p:nvPr>
        </p:nvGraphicFramePr>
        <p:xfrm>
          <a:off x="1295402" y="2715208"/>
          <a:ext cx="9918437" cy="317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220">
                  <a:extLst>
                    <a:ext uri="{9D8B030D-6E8A-4147-A177-3AD203B41FA5}">
                      <a16:colId xmlns:a16="http://schemas.microsoft.com/office/drawing/2014/main" val="2051083760"/>
                    </a:ext>
                  </a:extLst>
                </a:gridCol>
                <a:gridCol w="4973217">
                  <a:extLst>
                    <a:ext uri="{9D8B030D-6E8A-4147-A177-3AD203B41FA5}">
                      <a16:colId xmlns:a16="http://schemas.microsoft.com/office/drawing/2014/main" val="3221406093"/>
                    </a:ext>
                  </a:extLst>
                </a:gridCol>
              </a:tblGrid>
              <a:tr h="4337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Contributions and Observations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20214"/>
                  </a:ext>
                </a:extLst>
              </a:tr>
              <a:tr h="64286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Saharsh Oswal1 and Saravanakumar ,School of Mechanical Engineering, Vellore Institute of Technology, India 2021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“Line following robots on factory floors”,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Significance and Simulation study using Coppelia Sim. Studying and working on LFR.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5923"/>
                  </a:ext>
                </a:extLst>
              </a:tr>
              <a:tr h="6428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Alfian Maarif, Aninditya Anggari Nuryono, Iswanto, FORTEI, IEEE 2020.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“Vision-Based Line Following Robot In Webots”, 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line following robot aims to detect image based lines and to navigate the robot to follow the path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41411"/>
                  </a:ext>
                </a:extLst>
              </a:tr>
              <a:tr h="6428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Jagruti Chaudhari, Asmita Desai, S. Gavarskar, ICCT,IEEE 2019.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“Line Following Robot Using Arduino for Hospital”,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LFP using Arduino for transportation inside the health care institution.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3464"/>
                  </a:ext>
                </a:extLst>
              </a:tr>
            </a:tbl>
          </a:graphicData>
        </a:graphic>
      </p:graphicFrame>
      <p:pic>
        <p:nvPicPr>
          <p:cNvPr id="7" name="image1.jpeg">
            <a:extLst>
              <a:ext uri="{FF2B5EF4-FFF2-40B4-BE49-F238E27FC236}">
                <a16:creationId xmlns:a16="http://schemas.microsoft.com/office/drawing/2014/main" id="{46119D52-E844-76C6-C571-38504AE41F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15" y="0"/>
            <a:ext cx="970928" cy="1134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FD52D-5348-1DE1-5A2D-09F41C4D2F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CB0-E467-745F-1A7D-14030022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CC38-3667-7E3B-DACF-829453D7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4788"/>
            <a:ext cx="9601196" cy="3318936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 invention of line following robots, there were several challenges and limitations in various fields that required automated systems.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Labo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Precision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Risk</a:t>
            </a:r>
          </a:p>
          <a:p>
            <a:pPr lvl="1">
              <a:buClrTx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robots helped improve efficiency, reduce costs, enhance safety, and open up new possibilities for automation and research in various industries and fields.</a:t>
            </a: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39395ABC-2D6D-25F6-3B94-530D115D7C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3" y="0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A8C44-39FF-65C7-C84D-7BF8AE825A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67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88BC-546B-992B-27FB-C08E7D65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6546"/>
            <a:ext cx="9601196" cy="1303867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A9041A-E9E0-A8A0-EB9E-4A68F1A1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8" y="2582138"/>
            <a:ext cx="6335485" cy="28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3D78F-CAD0-DD0E-66E6-8E3D6E20E5DA}"/>
              </a:ext>
            </a:extLst>
          </p:cNvPr>
          <p:cNvSpPr txBox="1"/>
          <p:nvPr/>
        </p:nvSpPr>
        <p:spPr>
          <a:xfrm>
            <a:off x="4618654" y="5409789"/>
            <a:ext cx="360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Fig1:line following robot</a:t>
            </a:r>
            <a:r>
              <a:rPr lang="en-IN" sz="180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dut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1.jpeg">
            <a:extLst>
              <a:ext uri="{FF2B5EF4-FFF2-40B4-BE49-F238E27FC236}">
                <a16:creationId xmlns:a16="http://schemas.microsoft.com/office/drawing/2014/main" id="{B5FFE84D-E8D4-B73C-3AD6-7794C12CBF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83" y="0"/>
            <a:ext cx="970928" cy="1134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33545-CCFE-073C-23EB-66CDCFAB21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01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F55-EE57-CB3F-1C78-41DFA49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27E1-639B-AEBE-2054-609A4017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outcomes from the line following robot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Line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Smooth Movement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Decision Making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Sensor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Efficiency.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630D3431-E2EB-251B-7C6F-6E74CD328B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0" y="78788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0F857-228B-28FA-470C-B69DFA592F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1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482E-D266-AD69-88FD-5FC499DE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60D2-6EAD-B902-F90B-76B15E00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major fields in which the line following robot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 Industry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Facilities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Cleanliness and Maintenance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Research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Optimization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Initiatives.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87B0F68F-D6D2-3DA9-D67C-621640EF3A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3" y="96543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3C1E6-F77B-FD9E-70BF-A364877710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25522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10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55C7-9674-82C2-9CC6-A76D6066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F4EE-B62C-0E8C-5FD5-3E7D80EB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“Line following robots on factory floors”,</a:t>
            </a:r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Significance and Simulation study using Coppelia Sim. Saharsh Oswal1 and Saravanakumar ,School of Mechanical Engineering, Vellore Institute of Technology, India 2021.</a:t>
            </a:r>
          </a:p>
          <a:p>
            <a:r>
              <a:rPr 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“Vision-Based Line Following Robot In Webots”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Alfian Maarif, Aninditya Anggari Nuryono, Iswanto, FORTEI, IEEE 2020.</a:t>
            </a:r>
          </a:p>
          <a:p>
            <a:r>
              <a:rPr lang="en-US" sz="1800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“Line Following Robot Using Arduino for Hospital”,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Jagruti Chaudhari, Asmita Desai, S. Gavarskar, ICCT,IEEE 2019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53705B2F-C3AE-58FB-BE48-6821E3F9B3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3" y="105421"/>
            <a:ext cx="970928" cy="1134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94CDF-D8EF-7CE4-34EA-638EE27554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8" y="-1111"/>
            <a:ext cx="970929" cy="10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2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</TotalTime>
  <Words>506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Euphemia</vt:lpstr>
      <vt:lpstr>Garamond</vt:lpstr>
      <vt:lpstr>Times New Roman</vt:lpstr>
      <vt:lpstr>Wingdings</vt:lpstr>
      <vt:lpstr>Organic</vt:lpstr>
      <vt:lpstr>“Development Of Line Following Robot”</vt:lpstr>
      <vt:lpstr>   Presentation Overview</vt:lpstr>
      <vt:lpstr>Introduction</vt:lpstr>
      <vt:lpstr>Literature survey</vt:lpstr>
      <vt:lpstr>Problem Statement</vt:lpstr>
      <vt:lpstr>Block Diagram</vt:lpstr>
      <vt:lpstr>Expected Outcomes</vt:lpstr>
      <vt:lpstr>Applications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 Presentation IMPLEMENTATION OF LINE FOLLOWING ROBOT Project guide: dr.  MANGALA GOWRI Asst. Professor, Dept of ECE, Atria IT, Bangalore</dc:title>
  <dc:creator>Varsha Vasudevan</dc:creator>
  <cp:lastModifiedBy>Sneka P</cp:lastModifiedBy>
  <cp:revision>3</cp:revision>
  <dcterms:created xsi:type="dcterms:W3CDTF">2023-05-25T14:38:43Z</dcterms:created>
  <dcterms:modified xsi:type="dcterms:W3CDTF">2024-12-19T09:15:42Z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