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A3684A-46F7-41DA-9C07-22054B728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3F722-D76F-4F1E-9AD9-D2EEDD63FA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5256C-1BFD-46FE-8EFD-C4DC62D16C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5F2A1-0ED6-4C74-8DFA-110BC79A41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33A086-A33A-4976-A729-A0405534F5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D6483-842E-48FF-8481-55CD79DA77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8DD586-957E-4588-96A5-837CDA4371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149D58-0EA0-440B-8BD1-A318F7BB78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713A5-4FB9-4AE3-9386-5009C10EB3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8F7AD0-5FE2-47C1-9563-C7133F5ABC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1C5C0-D41F-4084-A983-A562F48559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05E38-5A10-41DB-88E2-C5C65B37A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AF6603-802D-45C2-8EDE-A4CCE3B7A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BB883D-CBFD-48E1-A3CD-E1A38E133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48FDA-E612-483B-B694-89450741CC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AFD8BC-86C2-4CFA-8DB8-9FCA8EBF38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D0844E-44BC-4BFE-ACEA-987C551DDB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7FF75B-BA62-4C18-A362-2279B7FD67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FCDFB5-B0C4-44C8-94A6-54AB19F77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CD6BB7-629C-438F-AB55-E9CF41632B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3B150C-5C65-4EF6-8DC6-B1F9A278F3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0453F6-813E-43BF-800E-3A3D0A9458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B60A7-7690-4786-A7D2-8D0BB79F64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FC63D-8E8C-470F-941D-257E2170B5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207A62-D9C8-498B-87A6-82F4A23AF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1E1CCB-BAAF-44EC-B051-F4A4A4A6C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DA2BAD-03C0-4D4F-A092-28E24DEE64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C4DC3B-968A-4BEC-BBF2-9AA906A0CD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4F8CB3-22A3-408E-A5CC-43660AA4DD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C2620B-71D9-4AB4-9C8F-DFE89E8754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309B80-7ED5-4844-B4DA-38DCDC724C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7B607-0165-4C83-A874-D6218E100A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7CCCD-D081-4A25-B828-59E2AAC341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39AB95-EC22-4907-AA02-C149452B0B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BA69E-1028-4455-BAF8-B61BD1CBEE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31922C-9DDF-49C4-9CF1-351F25452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3C318-B511-4B13-8A9C-C9EF83D17060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7DEA2-62F6-4AB4-BE98-8E291A9560DC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43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1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C4F3CD-1A6C-44B6-B7EC-7427D5CCA8CD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DejaVu San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23360" y="706320"/>
            <a:ext cx="95112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DENOISE IMAGE USING DEEP CNN AUTOENCODER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1539360" y="331344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PRESENTED BY:</a:t>
            </a:r>
            <a:endParaRPr b="0" lang="en-IN" sz="2800" spc="-1" strike="noStrike">
              <a:latin typeface="Arial"/>
            </a:endParaRPr>
          </a:p>
          <a:p>
            <a:pPr marL="228600" indent="-22860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SNEKA S(730321104051)</a:t>
            </a:r>
            <a:endParaRPr b="0" lang="en-IN" sz="2800" spc="-1" strike="noStrike">
              <a:latin typeface="Arial"/>
            </a:endParaRPr>
          </a:p>
          <a:p>
            <a:pPr marL="228600" indent="-22860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III-YEAR</a:t>
            </a:r>
            <a:endParaRPr b="0" lang="en-IN" sz="2800" spc="-1" strike="noStrike">
              <a:latin typeface="Arial"/>
            </a:endParaRPr>
          </a:p>
          <a:p>
            <a:pPr marL="228600" indent="-22860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BUILDERS ENGINEERING COLLEGE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RESULTS 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rcRect l="4305" t="33137" r="31801" b="13687"/>
          <a:stretch/>
        </p:blipFill>
        <p:spPr>
          <a:xfrm>
            <a:off x="1599840" y="3879000"/>
            <a:ext cx="5360040" cy="189540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2"/>
          <a:srcRect l="3323" t="35965" r="28957" b="14947"/>
          <a:stretch/>
        </p:blipFill>
        <p:spPr>
          <a:xfrm>
            <a:off x="1470240" y="1482120"/>
            <a:ext cx="5489640" cy="20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2" descr="Thank You Note · Free image on Pixabay"/>
          <p:cNvPicPr/>
          <p:nvPr/>
        </p:nvPicPr>
        <p:blipFill>
          <a:blip r:embed="rId1"/>
          <a:stretch/>
        </p:blipFill>
        <p:spPr>
          <a:xfrm>
            <a:off x="2208600" y="-259920"/>
            <a:ext cx="66193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PROJECT TITLE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2"/>
          <p:cNvSpPr/>
          <p:nvPr/>
        </p:nvSpPr>
        <p:spPr>
          <a:xfrm>
            <a:off x="1424520" y="2348640"/>
            <a:ext cx="8190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Denoise Image using CNN Autoencoder in Deep Learning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3762720" y="4130280"/>
            <a:ext cx="2894760" cy="15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AGENDA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679480" y="165996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PROBLEM STATEMENT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WHO ARE THE END USERS?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YOUR SOLUTION AND ITS VALUE PROPOSITION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WOW IN YOUR 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MODELLING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RESULTS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435960" y="4655160"/>
            <a:ext cx="2242440" cy="220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PROBLEM STATEMENT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Content Placeholder 4" descr="Idea Symbol Innovation · Free image on Pixabay"/>
          <p:cNvPicPr/>
          <p:nvPr/>
        </p:nvPicPr>
        <p:blipFill>
          <a:blip r:embed="rId1"/>
          <a:stretch/>
        </p:blipFill>
        <p:spPr>
          <a:xfrm>
            <a:off x="6293520" y="163800"/>
            <a:ext cx="2815200" cy="1583280"/>
          </a:xfrm>
          <a:prstGeom prst="rect">
            <a:avLst/>
          </a:prstGeom>
          <a:ln w="0">
            <a:noFill/>
          </a:ln>
        </p:spPr>
      </p:pic>
      <p:sp>
        <p:nvSpPr>
          <p:cNvPr id="177" name="TextBox 2"/>
          <p:cNvSpPr/>
          <p:nvPr/>
        </p:nvSpPr>
        <p:spPr>
          <a:xfrm>
            <a:off x="1109520" y="2118960"/>
            <a:ext cx="824724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Noisy images have reduced clarity and distortions, impacting their usefulness in analysis or presentation.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PROJECT OVERVIEW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Content Placeholder 3" descr="Students PNG"/>
          <p:cNvPicPr/>
          <p:nvPr/>
        </p:nvPicPr>
        <p:blipFill>
          <a:blip r:embed="rId1"/>
          <a:stretch/>
        </p:blipFill>
        <p:spPr>
          <a:xfrm>
            <a:off x="677160" y="5096160"/>
            <a:ext cx="2163240" cy="1586880"/>
          </a:xfrm>
          <a:prstGeom prst="rect">
            <a:avLst/>
          </a:prstGeom>
          <a:ln w="0">
            <a:noFill/>
          </a:ln>
        </p:spPr>
      </p:pic>
      <p:sp>
        <p:nvSpPr>
          <p:cNvPr id="180" name="TextBox 2"/>
          <p:cNvSpPr/>
          <p:nvPr/>
        </p:nvSpPr>
        <p:spPr>
          <a:xfrm>
            <a:off x="1759320" y="1550520"/>
            <a:ext cx="8206200" cy="39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de-noise images by  removing unwanted noise while preserving important features.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Approach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Acquire a dataset of noisy images with corresponding clean versions.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Preprocess images, including resizing, normalization, and introducing synthetic noise.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 a CNN-based encoder to extract meaningful representations from noisy images.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Construct a symmetric CNN-based decoder to reconstruct clean images from encoded representations.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0760" y="86940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WHO ARE THE END USERS?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332000" y="178524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Photographers and Graphic Designers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Medical Imaging Professionals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Researchers in Computer Vision and Image Processing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Companies in Various Industries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3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Social Media Platforms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YOUR SOLUTION AND ITS VALUE PROPOSITION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60000" y="144000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SOLUTION: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Robust Model Architecture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Optimized Training Procedure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Comprehensive Evaluation Metrics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User-Friendly Deployment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PROPOSITION: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High-Quality Denoising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and Cost Efficiency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Versatility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Enhanced Image 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Cutting-Edge Technology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02440" y="334800"/>
            <a:ext cx="7551720" cy="87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4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THE WOW IN YOUR SOLUTION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02440" y="1212840"/>
            <a:ext cx="8596080" cy="47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Super Clear Pictures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Our special computer program makes pictures look super clear by getting rid of the messy stuff called "noise."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Instant Results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Unlike other methods that take a long time, our program works really fast. You can see the difference right away!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Learns from Different Pictures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Our program is like a smart student. It learns from lots of different pictures, so it knows how to make all kinds of pictures look better.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See Before and After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With our program, you can compare how the picture looked before and after it got cleaned up. It's like magic!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Works for Everyone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Whether you're a photographer, doctor, or just someone who loves taking pictures, our program can make your photos look amazing.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Easy to Use</a:t>
            </a:r>
            <a:r>
              <a:rPr b="0" lang="en-US" sz="22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: Even if you're not a computer expert, you can still use our program easily. It's designed to be simple and user-friendly.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MODELLING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Content Placeholder 4" descr=""/>
          <p:cNvPicPr/>
          <p:nvPr/>
        </p:nvPicPr>
        <p:blipFill>
          <a:blip r:embed="rId1"/>
          <a:stretch/>
        </p:blipFill>
        <p:spPr>
          <a:xfrm>
            <a:off x="1028880" y="1453320"/>
            <a:ext cx="7568640" cy="1361880"/>
          </a:xfrm>
          <a:prstGeom prst="rect">
            <a:avLst/>
          </a:prstGeom>
          <a:ln w="0">
            <a:noFill/>
          </a:ln>
        </p:spPr>
      </p:pic>
      <p:sp>
        <p:nvSpPr>
          <p:cNvPr id="189" name="TextBox 5"/>
          <p:cNvSpPr/>
          <p:nvPr/>
        </p:nvSpPr>
        <p:spPr>
          <a:xfrm>
            <a:off x="677160" y="3006000"/>
            <a:ext cx="19861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Flow chart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90" name="Picture 189" descr=""/>
          <p:cNvPicPr/>
          <p:nvPr/>
        </p:nvPicPr>
        <p:blipFill>
          <a:blip r:embed="rId2"/>
          <a:srcRect l="0" t="37981" r="0" b="29639"/>
          <a:stretch/>
        </p:blipFill>
        <p:spPr>
          <a:xfrm>
            <a:off x="247680" y="3659400"/>
            <a:ext cx="9693000" cy="19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Application>LibreOffice/7.3.7.2$Linux_X86_64 LibreOffice_project/30$Build-2</Application>
  <AppVersion>15.0000</AppVersion>
  <Words>293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2024-04-03T12:01:56Z</dcterms:created>
  <dc:creator>jaisri</dc:creator>
  <dc:description/>
  <dc:language>en-IN</dc:language>
  <cp:lastModifiedBy>Sneka S</cp:lastModifiedBy>
  <dcterms:modified xsi:type="dcterms:W3CDTF">2024-05-03T07:14:48Z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