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66" d="100"/>
          <a:sy n="66" d="100"/>
        </p:scale>
        <p:origin x="6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2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11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43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9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4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5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817D-695B-497E-899E-5FC75968F594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132B06-7DAF-49CC-94E5-076C903E3C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511" y="706156"/>
            <a:ext cx="9511934" cy="164630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DENOISE IMAGE USING DEEP CNN AUTOENCODER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312" y="3313538"/>
            <a:ext cx="7766936" cy="10968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SNEKA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S(730321104051)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III-YEAR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BUILDERS ENGINEERING COLLEGE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33145" r="31808" b="13693"/>
          <a:stretch/>
        </p:blipFill>
        <p:spPr>
          <a:xfrm>
            <a:off x="1599682" y="3878981"/>
            <a:ext cx="5360792" cy="18961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35974" r="28964" b="14947"/>
          <a:stretch/>
        </p:blipFill>
        <p:spPr>
          <a:xfrm>
            <a:off x="1470070" y="1482291"/>
            <a:ext cx="5490404" cy="20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 You Note · Free image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46" y="-259882"/>
            <a:ext cx="6619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4540" y="2348564"/>
            <a:ext cx="8191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using CNN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76" y="4130341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389" y="1660075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1" y="4655091"/>
            <a:ext cx="2243288" cy="2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 descr="Idea Symbol Innovation · Free image on Pixabay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34" y="163646"/>
            <a:ext cx="2815776" cy="1583874"/>
          </a:xfrm>
        </p:spPr>
      </p:pic>
      <p:sp>
        <p:nvSpPr>
          <p:cNvPr id="3" name="TextBox 2"/>
          <p:cNvSpPr txBox="1"/>
          <p:nvPr/>
        </p:nvSpPr>
        <p:spPr>
          <a:xfrm>
            <a:off x="1159733" y="1506888"/>
            <a:ext cx="8247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 images have reduced clarity and distortions, impacting their usefulness in analysis or presentation.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employs a CNN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intelligently learn and remove noise patterns, enhancing image quality.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removing noise from corrupted images while preserving essential features and details.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 descr="Students 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96293"/>
            <a:ext cx="2163852" cy="1587762"/>
          </a:xfrm>
        </p:spPr>
      </p:pic>
      <p:sp>
        <p:nvSpPr>
          <p:cNvPr id="3" name="TextBox 2"/>
          <p:cNvSpPr txBox="1"/>
          <p:nvPr/>
        </p:nvSpPr>
        <p:spPr>
          <a:xfrm>
            <a:off x="1759260" y="1550524"/>
            <a:ext cx="82070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convolutional neural network (CNN)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de-noise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noise while preserving important features.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 dataset of noisy images with corresponding clean versions.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images, including resizing, normalization, and introducing synthetic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CNN-based encoder to extract meaningful representations from noisy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symmetric CNN-based decoder to reconstruct clean images from encoded representations.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6" y="869482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852" y="1785205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Photographers and Graphic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in Computer Vision and Image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in Various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5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101" y="176677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2000" b="1" dirty="0"/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Model Architecture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Training Procedure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Evaluation Metrics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Deployment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PROPOSITION: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Cost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Cutting-Edge Technology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8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463" y="334745"/>
            <a:ext cx="7552266" cy="87803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63" y="1212783"/>
            <a:ext cx="8596668" cy="479338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Clear Pictures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special computer program makes pictures look super clear by getting rid of the messy stuff called "noise."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Results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Unlike other methods that take a long time, our program works really fast. You can see the difference right away!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from Different Pictures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program is like a smart student. It learns from lots of different pictures, so it knows how to make all kinds of pictures look better.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Before and After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our program, you can compare how the picture looked before and after it got cleaned up. It's like magic!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for Everyone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Whether you're a photographer, doctor, or just someone who loves taking pictures, our program can make your photos look amazing.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Even if you're not a computer expert, you can still use our program easily. It's designed to be simple and user-friendly.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8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15" y="1453414"/>
            <a:ext cx="8537609" cy="2329313"/>
          </a:xfrm>
        </p:spPr>
      </p:pic>
      <p:sp>
        <p:nvSpPr>
          <p:cNvPr id="6" name="TextBox 5"/>
          <p:cNvSpPr txBox="1"/>
          <p:nvPr/>
        </p:nvSpPr>
        <p:spPr>
          <a:xfrm>
            <a:off x="1028715" y="4042609"/>
            <a:ext cx="8904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Import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Noise to the Image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94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293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DENOISE IMAGE USING DEEP CNN AUTOENCODER</vt:lpstr>
      <vt:lpstr>PROJECT TITLE</vt:lpstr>
      <vt:lpstr>AGENDA</vt:lpstr>
      <vt:lpstr>PROBLEM STATEMENT </vt:lpstr>
      <vt:lpstr>PROJECT OVERVIEW </vt:lpstr>
      <vt:lpstr>WHO ARE THE END USERS? </vt:lpstr>
      <vt:lpstr>YOUR SOLUTION AND ITS VALUE PROPOSITION </vt:lpstr>
      <vt:lpstr>THE WOW IN YOUR SOLUTION </vt:lpstr>
      <vt:lpstr>MODELLING </vt:lpstr>
      <vt:lpstr>RESULTS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jaisri</dc:creator>
  <cp:lastModifiedBy>jaisri</cp:lastModifiedBy>
  <cp:revision>20</cp:revision>
  <dcterms:created xsi:type="dcterms:W3CDTF">2024-04-03T12:01:56Z</dcterms:created>
  <dcterms:modified xsi:type="dcterms:W3CDTF">2024-04-03T16:25:15Z</dcterms:modified>
</cp:coreProperties>
</file>