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796447FE-A927-AB96-F340-145816F34069}"/>
              </a:ext>
            </a:extLst>
          </p:cNvPr>
          <p:cNvSpPr txBox="1"/>
          <p:nvPr/>
        </p:nvSpPr>
        <p:spPr>
          <a:xfrm>
            <a:off x="1869511" y="2968862"/>
            <a:ext cx="7100428" cy="1846659"/>
          </a:xfrm>
          <a:prstGeom prst="rect">
            <a:avLst/>
          </a:prstGeom>
          <a:noFill/>
        </p:spPr>
        <p:txBody>
          <a:bodyPr wrap="square" rtlCol="0">
            <a:spAutoFit/>
          </a:bodyPr>
          <a:lstStyle/>
          <a:p>
            <a:r>
              <a:rPr lang="en-US" sz="2400" dirty="0"/>
              <a:t>STUDENT NAME: SNEKHA LAKSHMI M</a:t>
            </a:r>
          </a:p>
          <a:p>
            <a:r>
              <a:rPr lang="en-US" sz="2400" dirty="0"/>
              <a:t>REGISTER NO:312209631/asunm1353312209631</a:t>
            </a:r>
          </a:p>
          <a:p>
            <a:r>
              <a:rPr lang="en-US" sz="2400" dirty="0"/>
              <a:t>DEPARTMENT:BCOM COMMERCE</a:t>
            </a:r>
          </a:p>
          <a:p>
            <a:r>
              <a:rPr lang="en-US" sz="2400" dirty="0"/>
              <a:t>COLLEGE: ANNA ADARSH COLLEGE FOR WOMEN</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593</Words>
  <Application>Microsoft Office PowerPoint</Application>
  <PresentationFormat>Widescreen</PresentationFormat>
  <Paragraphs>117</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SAMSHITHA M.S</cp:lastModifiedBy>
  <cp:revision>31</cp:revision>
  <dcterms:created xsi:type="dcterms:W3CDTF">2024-03-29T15:07:22Z</dcterms:created>
  <dcterms:modified xsi:type="dcterms:W3CDTF">2024-08-31T07:56:10Z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