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notesSlides/notesSlide10.xml" ContentType="application/vnd.openxmlformats-officedocument.presentationml.notesSlide+xml"/>
  <Override PartName="/ppt/ink/ink3.xml" ContentType="application/inkml+xml"/>
  <Override PartName="/ppt/ink/ink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39" r:id="rId5"/>
    <p:sldId id="352" r:id="rId6"/>
    <p:sldId id="394" r:id="rId7"/>
    <p:sldId id="395" r:id="rId8"/>
    <p:sldId id="396" r:id="rId9"/>
    <p:sldId id="397" r:id="rId10"/>
    <p:sldId id="398" r:id="rId11"/>
    <p:sldId id="399" r:id="rId12"/>
    <p:sldId id="400" r:id="rId13"/>
    <p:sldId id="424" r:id="rId14"/>
    <p:sldId id="425" r:id="rId15"/>
    <p:sldId id="414" r:id="rId16"/>
    <p:sldId id="401" r:id="rId17"/>
    <p:sldId id="413" r:id="rId18"/>
    <p:sldId id="402" r:id="rId19"/>
    <p:sldId id="403" r:id="rId20"/>
    <p:sldId id="415" r:id="rId21"/>
    <p:sldId id="423" r:id="rId22"/>
    <p:sldId id="417" r:id="rId23"/>
    <p:sldId id="418" r:id="rId24"/>
    <p:sldId id="419" r:id="rId25"/>
    <p:sldId id="420" r:id="rId26"/>
    <p:sldId id="421" r:id="rId27"/>
    <p:sldId id="422" r:id="rId28"/>
  </p:sldIdLst>
  <p:sldSz cx="12192000" cy="6858000"/>
  <p:notesSz cx="7104063" cy="1023461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m,Peter P.A.L. van" initials="APv" lastIdx="0" clrIdx="0">
    <p:extLst>
      <p:ext uri="{19B8F6BF-5375-455C-9EA6-DF929625EA0E}">
        <p15:presenceInfo xmlns:p15="http://schemas.microsoft.com/office/powerpoint/2012/main" userId="S-1-5-21-11087255-1466054374-1897138802-7286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4F937"/>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C097B0-78DC-4098-86FF-86C998851912}" v="1040" dt="2025-05-16T06:30:45.28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20" autoAdjust="0"/>
    <p:restoredTop sz="90758" autoAdjust="0"/>
  </p:normalViewPr>
  <p:slideViewPr>
    <p:cSldViewPr snapToGrid="0">
      <p:cViewPr>
        <p:scale>
          <a:sx n="100" d="100"/>
          <a:sy n="100" d="100"/>
        </p:scale>
        <p:origin x="1032" y="72"/>
      </p:cViewPr>
      <p:guideLst/>
    </p:cSldViewPr>
  </p:slideViewPr>
  <p:outlineViewPr>
    <p:cViewPr>
      <p:scale>
        <a:sx n="33" d="100"/>
        <a:sy n="33" d="100"/>
      </p:scale>
      <p:origin x="0" y="-105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voort,Simcha S.Y. van" userId="2ff51c08-7df6-4da9-8d05-295ab72793a1" providerId="ADAL" clId="{5F1563D9-76BF-4C54-A05E-4AB58496D598}"/>
    <pc:docChg chg="undo custSel addSld delSld modSld sldOrd">
      <pc:chgData name="Helvoort,Simcha S.Y. van" userId="2ff51c08-7df6-4da9-8d05-295ab72793a1" providerId="ADAL" clId="{5F1563D9-76BF-4C54-A05E-4AB58496D598}" dt="2024-05-07T15:27:07.973" v="1666" actId="478"/>
      <pc:docMkLst>
        <pc:docMk/>
      </pc:docMkLst>
      <pc:sldChg chg="addSp delSp modSp mod">
        <pc:chgData name="Helvoort,Simcha S.Y. van" userId="2ff51c08-7df6-4da9-8d05-295ab72793a1" providerId="ADAL" clId="{5F1563D9-76BF-4C54-A05E-4AB58496D598}" dt="2024-05-07T14:01:49.324" v="36" actId="1076"/>
        <pc:sldMkLst>
          <pc:docMk/>
          <pc:sldMk cId="3604993623" sldId="372"/>
        </pc:sldMkLst>
      </pc:sldChg>
      <pc:sldChg chg="addSp modSp mod">
        <pc:chgData name="Helvoort,Simcha S.Y. van" userId="2ff51c08-7df6-4da9-8d05-295ab72793a1" providerId="ADAL" clId="{5F1563D9-76BF-4C54-A05E-4AB58496D598}" dt="2024-05-07T14:03:59.211" v="43" actId="1076"/>
        <pc:sldMkLst>
          <pc:docMk/>
          <pc:sldMk cId="2594922073" sldId="374"/>
        </pc:sldMkLst>
      </pc:sldChg>
      <pc:sldChg chg="modSp mod">
        <pc:chgData name="Helvoort,Simcha S.Y. van" userId="2ff51c08-7df6-4da9-8d05-295ab72793a1" providerId="ADAL" clId="{5F1563D9-76BF-4C54-A05E-4AB58496D598}" dt="2024-05-07T14:05:31.800" v="44" actId="790"/>
        <pc:sldMkLst>
          <pc:docMk/>
          <pc:sldMk cId="3457248572" sldId="376"/>
        </pc:sldMkLst>
      </pc:sldChg>
      <pc:sldChg chg="modSp mod">
        <pc:chgData name="Helvoort,Simcha S.Y. van" userId="2ff51c08-7df6-4da9-8d05-295ab72793a1" providerId="ADAL" clId="{5F1563D9-76BF-4C54-A05E-4AB58496D598}" dt="2024-05-07T14:06:15.418" v="85" actId="20577"/>
        <pc:sldMkLst>
          <pc:docMk/>
          <pc:sldMk cId="2875776475" sldId="377"/>
        </pc:sldMkLst>
      </pc:sldChg>
      <pc:sldChg chg="modSp">
        <pc:chgData name="Helvoort,Simcha S.Y. van" userId="2ff51c08-7df6-4da9-8d05-295ab72793a1" providerId="ADAL" clId="{5F1563D9-76BF-4C54-A05E-4AB58496D598}" dt="2024-05-07T14:08:01.284" v="94" actId="20577"/>
        <pc:sldMkLst>
          <pc:docMk/>
          <pc:sldMk cId="1315834989" sldId="381"/>
        </pc:sldMkLst>
      </pc:sldChg>
      <pc:sldChg chg="modSp mod">
        <pc:chgData name="Helvoort,Simcha S.Y. van" userId="2ff51c08-7df6-4da9-8d05-295ab72793a1" providerId="ADAL" clId="{5F1563D9-76BF-4C54-A05E-4AB58496D598}" dt="2024-05-07T14:10:01.034" v="174" actId="20577"/>
        <pc:sldMkLst>
          <pc:docMk/>
          <pc:sldMk cId="138185434" sldId="382"/>
        </pc:sldMkLst>
      </pc:sldChg>
      <pc:sldChg chg="del ord">
        <pc:chgData name="Helvoort,Simcha S.Y. van" userId="2ff51c08-7df6-4da9-8d05-295ab72793a1" providerId="ADAL" clId="{5F1563D9-76BF-4C54-A05E-4AB58496D598}" dt="2024-05-07T15:20:00.789" v="1351" actId="47"/>
        <pc:sldMkLst>
          <pc:docMk/>
          <pc:sldMk cId="1068632884" sldId="385"/>
        </pc:sldMkLst>
      </pc:sldChg>
      <pc:sldChg chg="del">
        <pc:chgData name="Helvoort,Simcha S.Y. van" userId="2ff51c08-7df6-4da9-8d05-295ab72793a1" providerId="ADAL" clId="{5F1563D9-76BF-4C54-A05E-4AB58496D598}" dt="2024-05-07T14:51:09.314" v="833" actId="47"/>
        <pc:sldMkLst>
          <pc:docMk/>
          <pc:sldMk cId="677398045" sldId="386"/>
        </pc:sldMkLst>
      </pc:sldChg>
      <pc:sldChg chg="addSp delSp modSp mod">
        <pc:chgData name="Helvoort,Simcha S.Y. van" userId="2ff51c08-7df6-4da9-8d05-295ab72793a1" providerId="ADAL" clId="{5F1563D9-76BF-4C54-A05E-4AB58496D598}" dt="2024-05-07T15:27:07.973" v="1666" actId="478"/>
        <pc:sldMkLst>
          <pc:docMk/>
          <pc:sldMk cId="4272014372" sldId="387"/>
        </pc:sldMkLst>
      </pc:sldChg>
      <pc:sldChg chg="modSp new mod modAnim">
        <pc:chgData name="Helvoort,Simcha S.Y. van" userId="2ff51c08-7df6-4da9-8d05-295ab72793a1" providerId="ADAL" clId="{5F1563D9-76BF-4C54-A05E-4AB58496D598}" dt="2024-05-07T15:24:39.213" v="1656"/>
        <pc:sldMkLst>
          <pc:docMk/>
          <pc:sldMk cId="1629079797" sldId="390"/>
        </pc:sldMkLst>
      </pc:sldChg>
      <pc:sldChg chg="addSp delSp modSp new mod modAnim">
        <pc:chgData name="Helvoort,Simcha S.Y. van" userId="2ff51c08-7df6-4da9-8d05-295ab72793a1" providerId="ADAL" clId="{5F1563D9-76BF-4C54-A05E-4AB58496D598}" dt="2024-05-07T14:51:42.367" v="841"/>
        <pc:sldMkLst>
          <pc:docMk/>
          <pc:sldMk cId="3857414798" sldId="391"/>
        </pc:sldMkLst>
      </pc:sldChg>
      <pc:sldChg chg="modSp new mod">
        <pc:chgData name="Helvoort,Simcha S.Y. van" userId="2ff51c08-7df6-4da9-8d05-295ab72793a1" providerId="ADAL" clId="{5F1563D9-76BF-4C54-A05E-4AB58496D598}" dt="2024-05-07T15:13:38.430" v="1343" actId="20577"/>
        <pc:sldMkLst>
          <pc:docMk/>
          <pc:sldMk cId="1093248574" sldId="392"/>
        </pc:sldMkLst>
      </pc:sldChg>
      <pc:sldChg chg="addSp delSp modSp new mod modAnim">
        <pc:chgData name="Helvoort,Simcha S.Y. van" userId="2ff51c08-7df6-4da9-8d05-295ab72793a1" providerId="ADAL" clId="{5F1563D9-76BF-4C54-A05E-4AB58496D598}" dt="2024-05-07T15:13:50.758" v="1348" actId="478"/>
        <pc:sldMkLst>
          <pc:docMk/>
          <pc:sldMk cId="3827036046" sldId="393"/>
        </pc:sldMkLst>
      </pc:sldChg>
    </pc:docChg>
  </pc:docChgLst>
  <pc:docChgLst>
    <pc:chgData name="Alem,Peter P.A.L. van" userId="6eb266ae-c1fb-4b10-8a5c-c3ca5d41cbb5" providerId="ADAL" clId="{B5506A41-E732-4286-9807-EA70DA72E2EA}"/>
    <pc:docChg chg="undo custSel modSld">
      <pc:chgData name="Alem,Peter P.A.L. van" userId="6eb266ae-c1fb-4b10-8a5c-c3ca5d41cbb5" providerId="ADAL" clId="{B5506A41-E732-4286-9807-EA70DA72E2EA}" dt="2024-03-08T17:49:33.293" v="72"/>
      <pc:docMkLst>
        <pc:docMk/>
      </pc:docMkLst>
      <pc:sldChg chg="addSp delSp modSp mod">
        <pc:chgData name="Alem,Peter P.A.L. van" userId="6eb266ae-c1fb-4b10-8a5c-c3ca5d41cbb5" providerId="ADAL" clId="{B5506A41-E732-4286-9807-EA70DA72E2EA}" dt="2024-03-04T13:01:38.191" v="22" actId="14100"/>
        <pc:sldMkLst>
          <pc:docMk/>
          <pc:sldMk cId="709964140" sldId="267"/>
        </pc:sldMkLst>
      </pc:sldChg>
      <pc:sldChg chg="modSp">
        <pc:chgData name="Alem,Peter P.A.L. van" userId="6eb266ae-c1fb-4b10-8a5c-c3ca5d41cbb5" providerId="ADAL" clId="{B5506A41-E732-4286-9807-EA70DA72E2EA}" dt="2024-03-04T13:04:17.197" v="57" actId="20577"/>
        <pc:sldMkLst>
          <pc:docMk/>
          <pc:sldMk cId="4188440730" sldId="286"/>
        </pc:sldMkLst>
      </pc:sldChg>
      <pc:sldChg chg="modSp mod">
        <pc:chgData name="Alem,Peter P.A.L. van" userId="6eb266ae-c1fb-4b10-8a5c-c3ca5d41cbb5" providerId="ADAL" clId="{B5506A41-E732-4286-9807-EA70DA72E2EA}" dt="2024-03-08T17:49:27.935" v="68" actId="27636"/>
        <pc:sldMkLst>
          <pc:docMk/>
          <pc:sldMk cId="1597976410" sldId="300"/>
        </pc:sldMkLst>
      </pc:sldChg>
      <pc:sldChg chg="addSp delSp modSp mod">
        <pc:chgData name="Alem,Peter P.A.L. van" userId="6eb266ae-c1fb-4b10-8a5c-c3ca5d41cbb5" providerId="ADAL" clId="{B5506A41-E732-4286-9807-EA70DA72E2EA}" dt="2024-03-04T13:01:27.875" v="21" actId="1076"/>
        <pc:sldMkLst>
          <pc:docMk/>
          <pc:sldMk cId="752811993" sldId="316"/>
        </pc:sldMkLst>
      </pc:sldChg>
      <pc:sldChg chg="addSp delSp modSp mod">
        <pc:chgData name="Alem,Peter P.A.L. van" userId="6eb266ae-c1fb-4b10-8a5c-c3ca5d41cbb5" providerId="ADAL" clId="{B5506A41-E732-4286-9807-EA70DA72E2EA}" dt="2024-03-04T13:03:48.904" v="53" actId="1038"/>
        <pc:sldMkLst>
          <pc:docMk/>
          <pc:sldMk cId="2048141576" sldId="318"/>
        </pc:sldMkLst>
      </pc:sldChg>
      <pc:sldChg chg="modSp">
        <pc:chgData name="Alem,Peter P.A.L. van" userId="6eb266ae-c1fb-4b10-8a5c-c3ca5d41cbb5" providerId="ADAL" clId="{B5506A41-E732-4286-9807-EA70DA72E2EA}" dt="2024-03-04T13:04:06.988" v="56"/>
        <pc:sldMkLst>
          <pc:docMk/>
          <pc:sldMk cId="2075246618" sldId="319"/>
        </pc:sldMkLst>
      </pc:sldChg>
      <pc:sldChg chg="addSp delSp modSp mod">
        <pc:chgData name="Alem,Peter P.A.L. van" userId="6eb266ae-c1fb-4b10-8a5c-c3ca5d41cbb5" providerId="ADAL" clId="{B5506A41-E732-4286-9807-EA70DA72E2EA}" dt="2024-03-04T13:05:48.043" v="65" actId="1076"/>
        <pc:sldMkLst>
          <pc:docMk/>
          <pc:sldMk cId="2447242206" sldId="328"/>
        </pc:sldMkLst>
      </pc:sldChg>
      <pc:sldChg chg="modSp mod">
        <pc:chgData name="Alem,Peter P.A.L. van" userId="6eb266ae-c1fb-4b10-8a5c-c3ca5d41cbb5" providerId="ADAL" clId="{B5506A41-E732-4286-9807-EA70DA72E2EA}" dt="2024-03-08T17:49:33.293" v="72"/>
        <pc:sldMkLst>
          <pc:docMk/>
          <pc:sldMk cId="4012801145" sldId="340"/>
        </pc:sldMkLst>
      </pc:sldChg>
    </pc:docChg>
  </pc:docChgLst>
  <pc:docChgLst>
    <pc:chgData name="Helvoort,Simcha S.Y. van" userId="2ff51c08-7df6-4da9-8d05-295ab72793a1" providerId="ADAL" clId="{0568CB8D-50C2-4255-B50A-F95AAF2B1299}"/>
    <pc:docChg chg="undo custSel addSld delSld modSld sldOrd">
      <pc:chgData name="Helvoort,Simcha S.Y. van" userId="2ff51c08-7df6-4da9-8d05-295ab72793a1" providerId="ADAL" clId="{0568CB8D-50C2-4255-B50A-F95AAF2B1299}" dt="2024-05-14T20:37:41.626" v="1001" actId="1036"/>
      <pc:docMkLst>
        <pc:docMk/>
      </pc:docMkLst>
      <pc:sldChg chg="modAnim">
        <pc:chgData name="Helvoort,Simcha S.Y. van" userId="2ff51c08-7df6-4da9-8d05-295ab72793a1" providerId="ADAL" clId="{0568CB8D-50C2-4255-B50A-F95AAF2B1299}" dt="2024-05-14T19:20:19.518" v="0"/>
        <pc:sldMkLst>
          <pc:docMk/>
          <pc:sldMk cId="2220178994" sldId="395"/>
        </pc:sldMkLst>
      </pc:sldChg>
      <pc:sldChg chg="modSp mod modAnim">
        <pc:chgData name="Helvoort,Simcha S.Y. van" userId="2ff51c08-7df6-4da9-8d05-295ab72793a1" providerId="ADAL" clId="{0568CB8D-50C2-4255-B50A-F95AAF2B1299}" dt="2024-05-14T19:36:28.456" v="134" actId="20577"/>
        <pc:sldMkLst>
          <pc:docMk/>
          <pc:sldMk cId="3306463260" sldId="396"/>
        </pc:sldMkLst>
      </pc:sldChg>
      <pc:sldChg chg="addSp modSp mod">
        <pc:chgData name="Helvoort,Simcha S.Y. van" userId="2ff51c08-7df6-4da9-8d05-295ab72793a1" providerId="ADAL" clId="{0568CB8D-50C2-4255-B50A-F95AAF2B1299}" dt="2024-05-14T19:26:08.139" v="66" actId="14100"/>
        <pc:sldMkLst>
          <pc:docMk/>
          <pc:sldMk cId="377311967" sldId="397"/>
        </pc:sldMkLst>
      </pc:sldChg>
      <pc:sldChg chg="addSp modSp mod modAnim">
        <pc:chgData name="Helvoort,Simcha S.Y. van" userId="2ff51c08-7df6-4da9-8d05-295ab72793a1" providerId="ADAL" clId="{0568CB8D-50C2-4255-B50A-F95AAF2B1299}" dt="2024-05-14T19:31:56.166" v="88" actId="14100"/>
        <pc:sldMkLst>
          <pc:docMk/>
          <pc:sldMk cId="3153741263" sldId="398"/>
        </pc:sldMkLst>
      </pc:sldChg>
      <pc:sldChg chg="addSp modSp mod modAnim">
        <pc:chgData name="Helvoort,Simcha S.Y. van" userId="2ff51c08-7df6-4da9-8d05-295ab72793a1" providerId="ADAL" clId="{0568CB8D-50C2-4255-B50A-F95AAF2B1299}" dt="2024-05-14T19:35:21.411" v="119" actId="20577"/>
        <pc:sldMkLst>
          <pc:docMk/>
          <pc:sldMk cId="1590618988" sldId="399"/>
        </pc:sldMkLst>
      </pc:sldChg>
      <pc:sldChg chg="modSp mod">
        <pc:chgData name="Helvoort,Simcha S.Y. van" userId="2ff51c08-7df6-4da9-8d05-295ab72793a1" providerId="ADAL" clId="{0568CB8D-50C2-4255-B50A-F95AAF2B1299}" dt="2024-05-14T20:11:36.856" v="357" actId="27636"/>
        <pc:sldMkLst>
          <pc:docMk/>
          <pc:sldMk cId="2436480240" sldId="400"/>
        </pc:sldMkLst>
      </pc:sldChg>
      <pc:sldChg chg="delSp modSp mod">
        <pc:chgData name="Helvoort,Simcha S.Y. van" userId="2ff51c08-7df6-4da9-8d05-295ab72793a1" providerId="ADAL" clId="{0568CB8D-50C2-4255-B50A-F95AAF2B1299}" dt="2024-05-14T19:55:16.890" v="299" actId="478"/>
        <pc:sldMkLst>
          <pc:docMk/>
          <pc:sldMk cId="4251245651" sldId="401"/>
        </pc:sldMkLst>
      </pc:sldChg>
      <pc:sldChg chg="modSp mod">
        <pc:chgData name="Helvoort,Simcha S.Y. van" userId="2ff51c08-7df6-4da9-8d05-295ab72793a1" providerId="ADAL" clId="{0568CB8D-50C2-4255-B50A-F95AAF2B1299}" dt="2024-05-14T20:15:42.935" v="554" actId="20577"/>
        <pc:sldMkLst>
          <pc:docMk/>
          <pc:sldMk cId="181389451" sldId="403"/>
        </pc:sldMkLst>
      </pc:sldChg>
      <pc:sldChg chg="modSp del mod">
        <pc:chgData name="Helvoort,Simcha S.Y. van" userId="2ff51c08-7df6-4da9-8d05-295ab72793a1" providerId="ADAL" clId="{0568CB8D-50C2-4255-B50A-F95AAF2B1299}" dt="2024-05-14T20:16:47.080" v="556" actId="47"/>
        <pc:sldMkLst>
          <pc:docMk/>
          <pc:sldMk cId="391761526" sldId="404"/>
        </pc:sldMkLst>
      </pc:sldChg>
      <pc:sldChg chg="del">
        <pc:chgData name="Helvoort,Simcha S.Y. van" userId="2ff51c08-7df6-4da9-8d05-295ab72793a1" providerId="ADAL" clId="{0568CB8D-50C2-4255-B50A-F95AAF2B1299}" dt="2024-05-14T20:16:47.080" v="556" actId="47"/>
        <pc:sldMkLst>
          <pc:docMk/>
          <pc:sldMk cId="3110898806" sldId="405"/>
        </pc:sldMkLst>
      </pc:sldChg>
      <pc:sldChg chg="del">
        <pc:chgData name="Helvoort,Simcha S.Y. van" userId="2ff51c08-7df6-4da9-8d05-295ab72793a1" providerId="ADAL" clId="{0568CB8D-50C2-4255-B50A-F95AAF2B1299}" dt="2024-05-14T20:16:47.080" v="556" actId="47"/>
        <pc:sldMkLst>
          <pc:docMk/>
          <pc:sldMk cId="452596623" sldId="406"/>
        </pc:sldMkLst>
      </pc:sldChg>
      <pc:sldChg chg="del">
        <pc:chgData name="Helvoort,Simcha S.Y. van" userId="2ff51c08-7df6-4da9-8d05-295ab72793a1" providerId="ADAL" clId="{0568CB8D-50C2-4255-B50A-F95AAF2B1299}" dt="2024-05-14T20:16:47.080" v="556" actId="47"/>
        <pc:sldMkLst>
          <pc:docMk/>
          <pc:sldMk cId="311872721" sldId="407"/>
        </pc:sldMkLst>
      </pc:sldChg>
      <pc:sldChg chg="del">
        <pc:chgData name="Helvoort,Simcha S.Y. van" userId="2ff51c08-7df6-4da9-8d05-295ab72793a1" providerId="ADAL" clId="{0568CB8D-50C2-4255-B50A-F95AAF2B1299}" dt="2024-05-14T20:16:47.080" v="556" actId="47"/>
        <pc:sldMkLst>
          <pc:docMk/>
          <pc:sldMk cId="1020627962" sldId="408"/>
        </pc:sldMkLst>
      </pc:sldChg>
      <pc:sldChg chg="del">
        <pc:chgData name="Helvoort,Simcha S.Y. van" userId="2ff51c08-7df6-4da9-8d05-295ab72793a1" providerId="ADAL" clId="{0568CB8D-50C2-4255-B50A-F95AAF2B1299}" dt="2024-05-14T20:16:47.080" v="556" actId="47"/>
        <pc:sldMkLst>
          <pc:docMk/>
          <pc:sldMk cId="1819523461" sldId="409"/>
        </pc:sldMkLst>
      </pc:sldChg>
      <pc:sldChg chg="del">
        <pc:chgData name="Helvoort,Simcha S.Y. van" userId="2ff51c08-7df6-4da9-8d05-295ab72793a1" providerId="ADAL" clId="{0568CB8D-50C2-4255-B50A-F95AAF2B1299}" dt="2024-05-14T20:16:47.080" v="556" actId="47"/>
        <pc:sldMkLst>
          <pc:docMk/>
          <pc:sldMk cId="1529993336" sldId="410"/>
        </pc:sldMkLst>
      </pc:sldChg>
      <pc:sldChg chg="del">
        <pc:chgData name="Helvoort,Simcha S.Y. van" userId="2ff51c08-7df6-4da9-8d05-295ab72793a1" providerId="ADAL" clId="{0568CB8D-50C2-4255-B50A-F95AAF2B1299}" dt="2024-05-14T20:16:47.080" v="556" actId="47"/>
        <pc:sldMkLst>
          <pc:docMk/>
          <pc:sldMk cId="3312190800" sldId="411"/>
        </pc:sldMkLst>
      </pc:sldChg>
      <pc:sldChg chg="del">
        <pc:chgData name="Helvoort,Simcha S.Y. van" userId="2ff51c08-7df6-4da9-8d05-295ab72793a1" providerId="ADAL" clId="{0568CB8D-50C2-4255-B50A-F95AAF2B1299}" dt="2024-05-14T20:16:47.080" v="556" actId="47"/>
        <pc:sldMkLst>
          <pc:docMk/>
          <pc:sldMk cId="3332486627" sldId="412"/>
        </pc:sldMkLst>
      </pc:sldChg>
      <pc:sldChg chg="modSp add mod">
        <pc:chgData name="Helvoort,Simcha S.Y. van" userId="2ff51c08-7df6-4da9-8d05-295ab72793a1" providerId="ADAL" clId="{0568CB8D-50C2-4255-B50A-F95AAF2B1299}" dt="2024-05-14T19:39:29.588" v="164" actId="1076"/>
        <pc:sldMkLst>
          <pc:docMk/>
          <pc:sldMk cId="4087478102" sldId="413"/>
        </pc:sldMkLst>
      </pc:sldChg>
      <pc:sldChg chg="addSp delSp modSp new mod modClrScheme chgLayout">
        <pc:chgData name="Helvoort,Simcha S.Y. van" userId="2ff51c08-7df6-4da9-8d05-295ab72793a1" providerId="ADAL" clId="{0568CB8D-50C2-4255-B50A-F95AAF2B1299}" dt="2024-05-14T19:56:18.328" v="345" actId="20577"/>
        <pc:sldMkLst>
          <pc:docMk/>
          <pc:sldMk cId="2461035185" sldId="414"/>
        </pc:sldMkLst>
      </pc:sldChg>
      <pc:sldChg chg="modSp add modAnim">
        <pc:chgData name="Helvoort,Simcha S.Y. van" userId="2ff51c08-7df6-4da9-8d05-295ab72793a1" providerId="ADAL" clId="{0568CB8D-50C2-4255-B50A-F95AAF2B1299}" dt="2024-05-14T20:20:58.684" v="633"/>
        <pc:sldMkLst>
          <pc:docMk/>
          <pc:sldMk cId="2769937811" sldId="415"/>
        </pc:sldMkLst>
      </pc:sldChg>
      <pc:sldChg chg="add del">
        <pc:chgData name="Helvoort,Simcha S.Y. van" userId="2ff51c08-7df6-4da9-8d05-295ab72793a1" providerId="ADAL" clId="{0568CB8D-50C2-4255-B50A-F95AAF2B1299}" dt="2024-05-14T20:23:30.486" v="866" actId="47"/>
        <pc:sldMkLst>
          <pc:docMk/>
          <pc:sldMk cId="1691244427" sldId="416"/>
        </pc:sldMkLst>
      </pc:sldChg>
      <pc:sldChg chg="addSp modSp add mod">
        <pc:chgData name="Helvoort,Simcha S.Y. van" userId="2ff51c08-7df6-4da9-8d05-295ab72793a1" providerId="ADAL" clId="{0568CB8D-50C2-4255-B50A-F95AAF2B1299}" dt="2024-05-14T20:25:54.922" v="870" actId="1076"/>
        <pc:sldMkLst>
          <pc:docMk/>
          <pc:sldMk cId="4285917339" sldId="417"/>
        </pc:sldMkLst>
      </pc:sldChg>
      <pc:sldChg chg="add">
        <pc:chgData name="Helvoort,Simcha S.Y. van" userId="2ff51c08-7df6-4da9-8d05-295ab72793a1" providerId="ADAL" clId="{0568CB8D-50C2-4255-B50A-F95AAF2B1299}" dt="2024-05-14T20:16:34.044" v="555"/>
        <pc:sldMkLst>
          <pc:docMk/>
          <pc:sldMk cId="634057361" sldId="418"/>
        </pc:sldMkLst>
      </pc:sldChg>
      <pc:sldChg chg="add">
        <pc:chgData name="Helvoort,Simcha S.Y. van" userId="2ff51c08-7df6-4da9-8d05-295ab72793a1" providerId="ADAL" clId="{0568CB8D-50C2-4255-B50A-F95AAF2B1299}" dt="2024-05-14T20:16:34.044" v="555"/>
        <pc:sldMkLst>
          <pc:docMk/>
          <pc:sldMk cId="3854885213" sldId="419"/>
        </pc:sldMkLst>
      </pc:sldChg>
      <pc:sldChg chg="addSp delSp modSp add mod">
        <pc:chgData name="Helvoort,Simcha S.Y. van" userId="2ff51c08-7df6-4da9-8d05-295ab72793a1" providerId="ADAL" clId="{0568CB8D-50C2-4255-B50A-F95AAF2B1299}" dt="2024-05-14T20:37:41.626" v="1001" actId="1036"/>
        <pc:sldMkLst>
          <pc:docMk/>
          <pc:sldMk cId="1183902968" sldId="420"/>
        </pc:sldMkLst>
      </pc:sldChg>
      <pc:sldChg chg="add">
        <pc:chgData name="Helvoort,Simcha S.Y. van" userId="2ff51c08-7df6-4da9-8d05-295ab72793a1" providerId="ADAL" clId="{0568CB8D-50C2-4255-B50A-F95AAF2B1299}" dt="2024-05-14T20:16:34.044" v="555"/>
        <pc:sldMkLst>
          <pc:docMk/>
          <pc:sldMk cId="5650577" sldId="421"/>
        </pc:sldMkLst>
      </pc:sldChg>
      <pc:sldChg chg="add">
        <pc:chgData name="Helvoort,Simcha S.Y. van" userId="2ff51c08-7df6-4da9-8d05-295ab72793a1" providerId="ADAL" clId="{0568CB8D-50C2-4255-B50A-F95AAF2B1299}" dt="2024-05-14T20:16:34.044" v="555"/>
        <pc:sldMkLst>
          <pc:docMk/>
          <pc:sldMk cId="411255871" sldId="422"/>
        </pc:sldMkLst>
      </pc:sldChg>
      <pc:sldChg chg="modSp add mod ord">
        <pc:chgData name="Helvoort,Simcha S.Y. van" userId="2ff51c08-7df6-4da9-8d05-295ab72793a1" providerId="ADAL" clId="{0568CB8D-50C2-4255-B50A-F95AAF2B1299}" dt="2024-05-14T20:23:22.219" v="865" actId="207"/>
        <pc:sldMkLst>
          <pc:docMk/>
          <pc:sldMk cId="299363241" sldId="423"/>
        </pc:sldMkLst>
      </pc:sldChg>
    </pc:docChg>
  </pc:docChgLst>
  <pc:docChgLst>
    <pc:chgData name="Wulp,Bas S. van der" userId="e1066b1a-4181-403e-9cba-54daf39e10b9" providerId="ADAL" clId="{17C097B0-78DC-4098-86FF-86C998851912}"/>
    <pc:docChg chg="undo custSel addSld modSld">
      <pc:chgData name="Wulp,Bas S. van der" userId="e1066b1a-4181-403e-9cba-54daf39e10b9" providerId="ADAL" clId="{17C097B0-78DC-4098-86FF-86C998851912}" dt="2025-05-16T06:59:36.520" v="1433" actId="729"/>
      <pc:docMkLst>
        <pc:docMk/>
      </pc:docMkLst>
      <pc:sldChg chg="mod modShow">
        <pc:chgData name="Wulp,Bas S. van der" userId="e1066b1a-4181-403e-9cba-54daf39e10b9" providerId="ADAL" clId="{17C097B0-78DC-4098-86FF-86C998851912}" dt="2025-05-16T06:59:36.520" v="1433" actId="729"/>
        <pc:sldMkLst>
          <pc:docMk/>
          <pc:sldMk cId="2436480240" sldId="400"/>
        </pc:sldMkLst>
      </pc:sldChg>
      <pc:sldChg chg="mod modShow">
        <pc:chgData name="Wulp,Bas S. van der" userId="e1066b1a-4181-403e-9cba-54daf39e10b9" providerId="ADAL" clId="{17C097B0-78DC-4098-86FF-86C998851912}" dt="2025-05-16T06:36:42.994" v="1432" actId="729"/>
        <pc:sldMkLst>
          <pc:docMk/>
          <pc:sldMk cId="181389451" sldId="403"/>
        </pc:sldMkLst>
      </pc:sldChg>
      <pc:sldChg chg="mod modShow">
        <pc:chgData name="Wulp,Bas S. van der" userId="e1066b1a-4181-403e-9cba-54daf39e10b9" providerId="ADAL" clId="{17C097B0-78DC-4098-86FF-86C998851912}" dt="2025-05-16T06:36:42.994" v="1432" actId="729"/>
        <pc:sldMkLst>
          <pc:docMk/>
          <pc:sldMk cId="2769937811" sldId="415"/>
        </pc:sldMkLst>
      </pc:sldChg>
      <pc:sldChg chg="mod modShow">
        <pc:chgData name="Wulp,Bas S. van der" userId="e1066b1a-4181-403e-9cba-54daf39e10b9" providerId="ADAL" clId="{17C097B0-78DC-4098-86FF-86C998851912}" dt="2025-05-16T06:36:42.994" v="1432" actId="729"/>
        <pc:sldMkLst>
          <pc:docMk/>
          <pc:sldMk cId="299363241" sldId="423"/>
        </pc:sldMkLst>
      </pc:sldChg>
      <pc:sldChg chg="addSp modSp add mod">
        <pc:chgData name="Wulp,Bas S. van der" userId="e1066b1a-4181-403e-9cba-54daf39e10b9" providerId="ADAL" clId="{17C097B0-78DC-4098-86FF-86C998851912}" dt="2025-05-16T06:29:56.183" v="1426" actId="1035"/>
        <pc:sldMkLst>
          <pc:docMk/>
          <pc:sldMk cId="2145542475" sldId="424"/>
        </pc:sldMkLst>
        <pc:spChg chg="mod">
          <ac:chgData name="Wulp,Bas S. van der" userId="e1066b1a-4181-403e-9cba-54daf39e10b9" providerId="ADAL" clId="{17C097B0-78DC-4098-86FF-86C998851912}" dt="2025-05-15T21:14:52.926" v="13" actId="27636"/>
          <ac:spMkLst>
            <pc:docMk/>
            <pc:sldMk cId="2145542475" sldId="424"/>
            <ac:spMk id="2" creationId="{703ECA49-A54A-D8C8-BF2F-92390E704ACD}"/>
          </ac:spMkLst>
        </pc:spChg>
        <pc:spChg chg="mod">
          <ac:chgData name="Wulp,Bas S. van der" userId="e1066b1a-4181-403e-9cba-54daf39e10b9" providerId="ADAL" clId="{17C097B0-78DC-4098-86FF-86C998851912}" dt="2025-05-16T06:29:21.789" v="1415" actId="113"/>
          <ac:spMkLst>
            <pc:docMk/>
            <pc:sldMk cId="2145542475" sldId="424"/>
            <ac:spMk id="3" creationId="{AF493161-3EF7-1427-250D-1914B1351780}"/>
          </ac:spMkLst>
        </pc:spChg>
        <pc:spChg chg="add mod">
          <ac:chgData name="Wulp,Bas S. van der" userId="e1066b1a-4181-403e-9cba-54daf39e10b9" providerId="ADAL" clId="{17C097B0-78DC-4098-86FF-86C998851912}" dt="2025-05-16T06:29:56.183" v="1426" actId="1035"/>
          <ac:spMkLst>
            <pc:docMk/>
            <pc:sldMk cId="2145542475" sldId="424"/>
            <ac:spMk id="4" creationId="{CCC47FA7-2982-F9F9-DC38-E8A0D01FE70B}"/>
          </ac:spMkLst>
        </pc:spChg>
      </pc:sldChg>
      <pc:sldChg chg="delSp modSp add mod">
        <pc:chgData name="Wulp,Bas S. van der" userId="e1066b1a-4181-403e-9cba-54daf39e10b9" providerId="ADAL" clId="{17C097B0-78DC-4098-86FF-86C998851912}" dt="2025-05-16T06:30:31.591" v="1431" actId="790"/>
        <pc:sldMkLst>
          <pc:docMk/>
          <pc:sldMk cId="2802483774" sldId="425"/>
        </pc:sldMkLst>
        <pc:spChg chg="mod">
          <ac:chgData name="Wulp,Bas S. van der" userId="e1066b1a-4181-403e-9cba-54daf39e10b9" providerId="ADAL" clId="{17C097B0-78DC-4098-86FF-86C998851912}" dt="2025-05-16T06:30:31.591" v="1431" actId="790"/>
          <ac:spMkLst>
            <pc:docMk/>
            <pc:sldMk cId="2802483774" sldId="425"/>
            <ac:spMk id="3" creationId="{07D26DCA-9B18-3DC5-E2FA-2C6C49889864}"/>
          </ac:spMkLst>
        </pc:spChg>
        <pc:spChg chg="del">
          <ac:chgData name="Wulp,Bas S. van der" userId="e1066b1a-4181-403e-9cba-54daf39e10b9" providerId="ADAL" clId="{17C097B0-78DC-4098-86FF-86C998851912}" dt="2025-05-16T06:27:56.585" v="1296" actId="478"/>
          <ac:spMkLst>
            <pc:docMk/>
            <pc:sldMk cId="2802483774" sldId="425"/>
            <ac:spMk id="4" creationId="{F2CF6174-1F74-2D9B-260F-C044D6E37C79}"/>
          </ac:spMkLst>
        </pc:spChg>
      </pc:sldChg>
    </pc:docChg>
  </pc:docChgLst>
  <pc:docChgLst>
    <pc:chgData name="Alem,Peter P.A.L. van" userId="6eb266ae-c1fb-4b10-8a5c-c3ca5d41cbb5" providerId="ADAL" clId="{7A298CC2-F506-476F-9726-F594A4A177D4}"/>
    <pc:docChg chg="undo custSel delSld modSld">
      <pc:chgData name="Alem,Peter P.A.L. van" userId="6eb266ae-c1fb-4b10-8a5c-c3ca5d41cbb5" providerId="ADAL" clId="{7A298CC2-F506-476F-9726-F594A4A177D4}" dt="2024-03-02T19:38:48.843" v="51" actId="20577"/>
      <pc:docMkLst>
        <pc:docMk/>
      </pc:docMkLst>
      <pc:sldChg chg="modSp">
        <pc:chgData name="Alem,Peter P.A.L. van" userId="6eb266ae-c1fb-4b10-8a5c-c3ca5d41cbb5" providerId="ADAL" clId="{7A298CC2-F506-476F-9726-F594A4A177D4}" dt="2024-03-02T19:38:48.843" v="51" actId="20577"/>
        <pc:sldMkLst>
          <pc:docMk/>
          <pc:sldMk cId="1339266302" sldId="327"/>
        </pc:sldMkLst>
      </pc:sldChg>
      <pc:sldChg chg="modSp">
        <pc:chgData name="Alem,Peter P.A.L. van" userId="6eb266ae-c1fb-4b10-8a5c-c3ca5d41cbb5" providerId="ADAL" clId="{7A298CC2-F506-476F-9726-F594A4A177D4}" dt="2024-03-02T19:36:56.501" v="27" actId="2711"/>
        <pc:sldMkLst>
          <pc:docMk/>
          <pc:sldMk cId="2232189381" sldId="334"/>
        </pc:sldMkLst>
      </pc:sldChg>
      <pc:sldChg chg="delSp del mod">
        <pc:chgData name="Alem,Peter P.A.L. van" userId="6eb266ae-c1fb-4b10-8a5c-c3ca5d41cbb5" providerId="ADAL" clId="{7A298CC2-F506-476F-9726-F594A4A177D4}" dt="2024-03-02T19:06:07.830" v="1" actId="47"/>
        <pc:sldMkLst>
          <pc:docMk/>
          <pc:sldMk cId="3300809777" sldId="338"/>
        </pc:sldMkLst>
      </pc:sldChg>
      <pc:sldChg chg="modSp mod">
        <pc:chgData name="Alem,Peter P.A.L. van" userId="6eb266ae-c1fb-4b10-8a5c-c3ca5d41cbb5" providerId="ADAL" clId="{7A298CC2-F506-476F-9726-F594A4A177D4}" dt="2024-03-02T19:36:09.811" v="15"/>
        <pc:sldMkLst>
          <pc:docMk/>
          <pc:sldMk cId="2422846505" sldId="342"/>
        </pc:sldMkLst>
      </pc:sldChg>
    </pc:docChg>
  </pc:docChgLst>
  <pc:docChgLst>
    <pc:chgData name="Helvoort,Simcha S.Y. van" userId="2ff51c08-7df6-4da9-8d05-295ab72793a1" providerId="ADAL" clId="{0DA08EE7-1AA0-448A-B1F5-D38C4361A499}"/>
    <pc:docChg chg="undo custSel addSld delSld modSld">
      <pc:chgData name="Helvoort,Simcha S.Y. van" userId="2ff51c08-7df6-4da9-8d05-295ab72793a1" providerId="ADAL" clId="{0DA08EE7-1AA0-448A-B1F5-D38C4361A499}" dt="2024-04-10T13:28:02.543" v="2523" actId="20577"/>
      <pc:docMkLst>
        <pc:docMk/>
      </pc:docMkLst>
      <pc:sldChg chg="del">
        <pc:chgData name="Helvoort,Simcha S.Y. van" userId="2ff51c08-7df6-4da9-8d05-295ab72793a1" providerId="ADAL" clId="{0DA08EE7-1AA0-448A-B1F5-D38C4361A499}" dt="2024-04-10T11:48:21.399" v="689" actId="47"/>
        <pc:sldMkLst>
          <pc:docMk/>
          <pc:sldMk cId="709964140" sldId="267"/>
        </pc:sldMkLst>
      </pc:sldChg>
      <pc:sldChg chg="modSp mod">
        <pc:chgData name="Helvoort,Simcha S.Y. van" userId="2ff51c08-7df6-4da9-8d05-295ab72793a1" providerId="ADAL" clId="{0DA08EE7-1AA0-448A-B1F5-D38C4361A499}" dt="2024-04-10T13:00:15.481" v="2140" actId="20577"/>
        <pc:sldMkLst>
          <pc:docMk/>
          <pc:sldMk cId="4188440730" sldId="286"/>
        </pc:sldMkLst>
      </pc:sldChg>
      <pc:sldChg chg="modSp mod">
        <pc:chgData name="Helvoort,Simcha S.Y. van" userId="2ff51c08-7df6-4da9-8d05-295ab72793a1" providerId="ADAL" clId="{0DA08EE7-1AA0-448A-B1F5-D38C4361A499}" dt="2024-04-10T12:12:40.503" v="1810" actId="12"/>
        <pc:sldMkLst>
          <pc:docMk/>
          <pc:sldMk cId="1597976410" sldId="300"/>
        </pc:sldMkLst>
      </pc:sldChg>
      <pc:sldChg chg="del">
        <pc:chgData name="Helvoort,Simcha S.Y. van" userId="2ff51c08-7df6-4da9-8d05-295ab72793a1" providerId="ADAL" clId="{0DA08EE7-1AA0-448A-B1F5-D38C4361A499}" dt="2024-04-10T11:57:48.113" v="964" actId="47"/>
        <pc:sldMkLst>
          <pc:docMk/>
          <pc:sldMk cId="752811993" sldId="316"/>
        </pc:sldMkLst>
      </pc:sldChg>
      <pc:sldChg chg="del">
        <pc:chgData name="Helvoort,Simcha S.Y. van" userId="2ff51c08-7df6-4da9-8d05-295ab72793a1" providerId="ADAL" clId="{0DA08EE7-1AA0-448A-B1F5-D38C4361A499}" dt="2024-04-10T13:20:49.888" v="2497" actId="47"/>
        <pc:sldMkLst>
          <pc:docMk/>
          <pc:sldMk cId="3853360456" sldId="317"/>
        </pc:sldMkLst>
      </pc:sldChg>
      <pc:sldChg chg="addSp delSp modSp mod">
        <pc:chgData name="Helvoort,Simcha S.Y. van" userId="2ff51c08-7df6-4da9-8d05-295ab72793a1" providerId="ADAL" clId="{0DA08EE7-1AA0-448A-B1F5-D38C4361A499}" dt="2024-04-10T12:05:21.153" v="1178" actId="2711"/>
        <pc:sldMkLst>
          <pc:docMk/>
          <pc:sldMk cId="2048141576" sldId="318"/>
        </pc:sldMkLst>
      </pc:sldChg>
      <pc:sldChg chg="modSp mod">
        <pc:chgData name="Helvoort,Simcha S.Y. van" userId="2ff51c08-7df6-4da9-8d05-295ab72793a1" providerId="ADAL" clId="{0DA08EE7-1AA0-448A-B1F5-D38C4361A499}" dt="2024-04-10T12:05:02.929" v="1175" actId="790"/>
        <pc:sldMkLst>
          <pc:docMk/>
          <pc:sldMk cId="2075246618" sldId="319"/>
        </pc:sldMkLst>
      </pc:sldChg>
      <pc:sldChg chg="modSp mod">
        <pc:chgData name="Helvoort,Simcha S.Y. van" userId="2ff51c08-7df6-4da9-8d05-295ab72793a1" providerId="ADAL" clId="{0DA08EE7-1AA0-448A-B1F5-D38C4361A499}" dt="2024-04-10T12:21:02.883" v="2017" actId="20577"/>
        <pc:sldMkLst>
          <pc:docMk/>
          <pc:sldMk cId="992755933" sldId="324"/>
        </pc:sldMkLst>
      </pc:sldChg>
      <pc:sldChg chg="modSp mod">
        <pc:chgData name="Helvoort,Simcha S.Y. van" userId="2ff51c08-7df6-4da9-8d05-295ab72793a1" providerId="ADAL" clId="{0DA08EE7-1AA0-448A-B1F5-D38C4361A499}" dt="2024-04-10T11:21:07.873" v="14" actId="20577"/>
        <pc:sldMkLst>
          <pc:docMk/>
          <pc:sldMk cId="1475734167" sldId="339"/>
        </pc:sldMkLst>
      </pc:sldChg>
      <pc:sldChg chg="addSp delSp modSp mod chgLayout">
        <pc:chgData name="Helvoort,Simcha S.Y. van" userId="2ff51c08-7df6-4da9-8d05-295ab72793a1" providerId="ADAL" clId="{0DA08EE7-1AA0-448A-B1F5-D38C4361A499}" dt="2024-04-10T13:28:02.543" v="2523" actId="20577"/>
        <pc:sldMkLst>
          <pc:docMk/>
          <pc:sldMk cId="1777705432" sldId="348"/>
        </pc:sldMkLst>
      </pc:sldChg>
      <pc:sldChg chg="addSp delSp modSp new mod modAnim">
        <pc:chgData name="Helvoort,Simcha S.Y. van" userId="2ff51c08-7df6-4da9-8d05-295ab72793a1" providerId="ADAL" clId="{0DA08EE7-1AA0-448A-B1F5-D38C4361A499}" dt="2024-04-10T11:42:34.085" v="464"/>
        <pc:sldMkLst>
          <pc:docMk/>
          <pc:sldMk cId="3582597523" sldId="351"/>
        </pc:sldMkLst>
      </pc:sldChg>
      <pc:sldChg chg="modSp new mod">
        <pc:chgData name="Helvoort,Simcha S.Y. van" userId="2ff51c08-7df6-4da9-8d05-295ab72793a1" providerId="ADAL" clId="{0DA08EE7-1AA0-448A-B1F5-D38C4361A499}" dt="2024-04-10T11:40:14.643" v="384" actId="20577"/>
        <pc:sldMkLst>
          <pc:docMk/>
          <pc:sldMk cId="1615783791" sldId="352"/>
        </pc:sldMkLst>
      </pc:sldChg>
      <pc:sldChg chg="modSp add mod">
        <pc:chgData name="Helvoort,Simcha S.Y. van" userId="2ff51c08-7df6-4da9-8d05-295ab72793a1" providerId="ADAL" clId="{0DA08EE7-1AA0-448A-B1F5-D38C4361A499}" dt="2024-04-10T11:48:46.858" v="693" actId="207"/>
        <pc:sldMkLst>
          <pc:docMk/>
          <pc:sldMk cId="2053192908" sldId="353"/>
        </pc:sldMkLst>
      </pc:sldChg>
      <pc:sldChg chg="new del">
        <pc:chgData name="Helvoort,Simcha S.Y. van" userId="2ff51c08-7df6-4da9-8d05-295ab72793a1" providerId="ADAL" clId="{0DA08EE7-1AA0-448A-B1F5-D38C4361A499}" dt="2024-04-10T11:50:32.006" v="788" actId="47"/>
        <pc:sldMkLst>
          <pc:docMk/>
          <pc:sldMk cId="1202087166" sldId="354"/>
        </pc:sldMkLst>
      </pc:sldChg>
      <pc:sldChg chg="addSp delSp modSp add mod modAnim">
        <pc:chgData name="Helvoort,Simcha S.Y. van" userId="2ff51c08-7df6-4da9-8d05-295ab72793a1" providerId="ADAL" clId="{0DA08EE7-1AA0-448A-B1F5-D38C4361A499}" dt="2024-04-10T11:51:06.620" v="792"/>
        <pc:sldMkLst>
          <pc:docMk/>
          <pc:sldMk cId="1755929536" sldId="355"/>
        </pc:sldMkLst>
      </pc:sldChg>
      <pc:sldChg chg="addSp modSp add mod modAnim">
        <pc:chgData name="Helvoort,Simcha S.Y. van" userId="2ff51c08-7df6-4da9-8d05-295ab72793a1" providerId="ADAL" clId="{0DA08EE7-1AA0-448A-B1F5-D38C4361A499}" dt="2024-04-10T11:53:34.060" v="939" actId="14100"/>
        <pc:sldMkLst>
          <pc:docMk/>
          <pc:sldMk cId="1599610867" sldId="356"/>
        </pc:sldMkLst>
      </pc:sldChg>
      <pc:sldChg chg="addSp delSp modSp add mod">
        <pc:chgData name="Helvoort,Simcha S.Y. van" userId="2ff51c08-7df6-4da9-8d05-295ab72793a1" providerId="ADAL" clId="{0DA08EE7-1AA0-448A-B1F5-D38C4361A499}" dt="2024-04-10T11:57:30.933" v="963" actId="13822"/>
        <pc:sldMkLst>
          <pc:docMk/>
          <pc:sldMk cId="90341901" sldId="357"/>
        </pc:sldMkLst>
      </pc:sldChg>
      <pc:sldChg chg="new">
        <pc:chgData name="Helvoort,Simcha S.Y. van" userId="2ff51c08-7df6-4da9-8d05-295ab72793a1" providerId="ADAL" clId="{0DA08EE7-1AA0-448A-B1F5-D38C4361A499}" dt="2024-04-10T13:21:40.756" v="2498" actId="680"/>
        <pc:sldMkLst>
          <pc:docMk/>
          <pc:sldMk cId="2277965776" sldId="358"/>
        </pc:sldMkLst>
      </pc:sldChg>
      <pc:sldChg chg="new">
        <pc:chgData name="Helvoort,Simcha S.Y. van" userId="2ff51c08-7df6-4da9-8d05-295ab72793a1" providerId="ADAL" clId="{0DA08EE7-1AA0-448A-B1F5-D38C4361A499}" dt="2024-04-10T13:26:50.633" v="2500" actId="680"/>
        <pc:sldMkLst>
          <pc:docMk/>
          <pc:sldMk cId="3662093590" sldId="359"/>
        </pc:sldMkLst>
      </pc:sldChg>
    </pc:docChg>
  </pc:docChgLst>
  <pc:docChgLst>
    <pc:chgData name="Helvoort,Simcha S.Y. van" userId="2ff51c08-7df6-4da9-8d05-295ab72793a1" providerId="ADAL" clId="{6E1C5F80-6FBF-4137-8AB8-F4B55CB21564}"/>
    <pc:docChg chg="undo custSel addSld delSld modSld modMainMaster">
      <pc:chgData name="Helvoort,Simcha S.Y. van" userId="2ff51c08-7df6-4da9-8d05-295ab72793a1" providerId="ADAL" clId="{6E1C5F80-6FBF-4137-8AB8-F4B55CB21564}" dt="2024-04-13T14:18:09.399" v="5252" actId="20577"/>
      <pc:docMkLst>
        <pc:docMk/>
      </pc:docMkLst>
      <pc:sldChg chg="modSp mod">
        <pc:chgData name="Helvoort,Simcha S.Y. van" userId="2ff51c08-7df6-4da9-8d05-295ab72793a1" providerId="ADAL" clId="{6E1C5F80-6FBF-4137-8AB8-F4B55CB21564}" dt="2024-04-13T14:18:09.399" v="5252" actId="20577"/>
        <pc:sldMkLst>
          <pc:docMk/>
          <pc:sldMk cId="2110549186" sldId="285"/>
        </pc:sldMkLst>
      </pc:sldChg>
      <pc:sldChg chg="delSp modSp del mod">
        <pc:chgData name="Helvoort,Simcha S.Y. van" userId="2ff51c08-7df6-4da9-8d05-295ab72793a1" providerId="ADAL" clId="{6E1C5F80-6FBF-4137-8AB8-F4B55CB21564}" dt="2024-04-13T10:41:53.945" v="581" actId="47"/>
        <pc:sldMkLst>
          <pc:docMk/>
          <pc:sldMk cId="4188440730" sldId="286"/>
        </pc:sldMkLst>
      </pc:sldChg>
      <pc:sldChg chg="modSp mod">
        <pc:chgData name="Helvoort,Simcha S.Y. van" userId="2ff51c08-7df6-4da9-8d05-295ab72793a1" providerId="ADAL" clId="{6E1C5F80-6FBF-4137-8AB8-F4B55CB21564}" dt="2024-04-13T10:34:11.852" v="155" actId="207"/>
        <pc:sldMkLst>
          <pc:docMk/>
          <pc:sldMk cId="1597976410" sldId="300"/>
        </pc:sldMkLst>
      </pc:sldChg>
      <pc:sldChg chg="del">
        <pc:chgData name="Helvoort,Simcha S.Y. van" userId="2ff51c08-7df6-4da9-8d05-295ab72793a1" providerId="ADAL" clId="{6E1C5F80-6FBF-4137-8AB8-F4B55CB21564}" dt="2024-04-13T14:02:27.632" v="3509" actId="47"/>
        <pc:sldMkLst>
          <pc:docMk/>
          <pc:sldMk cId="189575304" sldId="309"/>
        </pc:sldMkLst>
      </pc:sldChg>
      <pc:sldChg chg="modSp mod">
        <pc:chgData name="Helvoort,Simcha S.Y. van" userId="2ff51c08-7df6-4da9-8d05-295ab72793a1" providerId="ADAL" clId="{6E1C5F80-6FBF-4137-8AB8-F4B55CB21564}" dt="2024-04-13T10:34:45.420" v="163" actId="207"/>
        <pc:sldMkLst>
          <pc:docMk/>
          <pc:sldMk cId="791693461" sldId="310"/>
        </pc:sldMkLst>
      </pc:sldChg>
      <pc:sldChg chg="modSp mod">
        <pc:chgData name="Helvoort,Simcha S.Y. van" userId="2ff51c08-7df6-4da9-8d05-295ab72793a1" providerId="ADAL" clId="{6E1C5F80-6FBF-4137-8AB8-F4B55CB21564}" dt="2024-04-13T10:34:16.159" v="156" actId="2711"/>
        <pc:sldMkLst>
          <pc:docMk/>
          <pc:sldMk cId="2048141576" sldId="318"/>
        </pc:sldMkLst>
      </pc:sldChg>
      <pc:sldChg chg="modSp mod">
        <pc:chgData name="Helvoort,Simcha S.Y. van" userId="2ff51c08-7df6-4da9-8d05-295ab72793a1" providerId="ADAL" clId="{6E1C5F80-6FBF-4137-8AB8-F4B55CB21564}" dt="2024-04-13T10:33:09.468" v="99" actId="20577"/>
        <pc:sldMkLst>
          <pc:docMk/>
          <pc:sldMk cId="2075246618" sldId="319"/>
        </pc:sldMkLst>
      </pc:sldChg>
      <pc:sldChg chg="del">
        <pc:chgData name="Helvoort,Simcha S.Y. van" userId="2ff51c08-7df6-4da9-8d05-295ab72793a1" providerId="ADAL" clId="{6E1C5F80-6FBF-4137-8AB8-F4B55CB21564}" dt="2024-04-13T11:26:14.603" v="2523" actId="47"/>
        <pc:sldMkLst>
          <pc:docMk/>
          <pc:sldMk cId="3110794846" sldId="320"/>
        </pc:sldMkLst>
      </pc:sldChg>
      <pc:sldChg chg="del">
        <pc:chgData name="Helvoort,Simcha S.Y. van" userId="2ff51c08-7df6-4da9-8d05-295ab72793a1" providerId="ADAL" clId="{6E1C5F80-6FBF-4137-8AB8-F4B55CB21564}" dt="2024-04-13T11:26:15.163" v="2524" actId="47"/>
        <pc:sldMkLst>
          <pc:docMk/>
          <pc:sldMk cId="2971504572" sldId="321"/>
        </pc:sldMkLst>
      </pc:sldChg>
      <pc:sldChg chg="del">
        <pc:chgData name="Helvoort,Simcha S.Y. van" userId="2ff51c08-7df6-4da9-8d05-295ab72793a1" providerId="ADAL" clId="{6E1C5F80-6FBF-4137-8AB8-F4B55CB21564}" dt="2024-04-13T11:26:16.470" v="2525" actId="47"/>
        <pc:sldMkLst>
          <pc:docMk/>
          <pc:sldMk cId="1132274774" sldId="322"/>
        </pc:sldMkLst>
      </pc:sldChg>
      <pc:sldChg chg="del">
        <pc:chgData name="Helvoort,Simcha S.Y. van" userId="2ff51c08-7df6-4da9-8d05-295ab72793a1" providerId="ADAL" clId="{6E1C5F80-6FBF-4137-8AB8-F4B55CB21564}" dt="2024-04-13T11:26:17.546" v="2526" actId="47"/>
        <pc:sldMkLst>
          <pc:docMk/>
          <pc:sldMk cId="2653512165" sldId="323"/>
        </pc:sldMkLst>
      </pc:sldChg>
      <pc:sldChg chg="modSp mod">
        <pc:chgData name="Helvoort,Simcha S.Y. van" userId="2ff51c08-7df6-4da9-8d05-295ab72793a1" providerId="ADAL" clId="{6E1C5F80-6FBF-4137-8AB8-F4B55CB21564}" dt="2024-04-13T10:39:53.325" v="512" actId="20577"/>
        <pc:sldMkLst>
          <pc:docMk/>
          <pc:sldMk cId="992755933" sldId="324"/>
        </pc:sldMkLst>
      </pc:sldChg>
      <pc:sldChg chg="del">
        <pc:chgData name="Helvoort,Simcha S.Y. van" userId="2ff51c08-7df6-4da9-8d05-295ab72793a1" providerId="ADAL" clId="{6E1C5F80-6FBF-4137-8AB8-F4B55CB21564}" dt="2024-04-13T11:26:13.134" v="2522" actId="47"/>
        <pc:sldMkLst>
          <pc:docMk/>
          <pc:sldMk cId="3998936907" sldId="326"/>
        </pc:sldMkLst>
      </pc:sldChg>
      <pc:sldChg chg="del">
        <pc:chgData name="Helvoort,Simcha S.Y. van" userId="2ff51c08-7df6-4da9-8d05-295ab72793a1" providerId="ADAL" clId="{6E1C5F80-6FBF-4137-8AB8-F4B55CB21564}" dt="2024-04-13T11:26:18.610" v="2527" actId="47"/>
        <pc:sldMkLst>
          <pc:docMk/>
          <pc:sldMk cId="1339266302" sldId="327"/>
        </pc:sldMkLst>
      </pc:sldChg>
      <pc:sldChg chg="del">
        <pc:chgData name="Helvoort,Simcha S.Y. van" userId="2ff51c08-7df6-4da9-8d05-295ab72793a1" providerId="ADAL" clId="{6E1C5F80-6FBF-4137-8AB8-F4B55CB21564}" dt="2024-04-13T11:26:19.421" v="2528" actId="47"/>
        <pc:sldMkLst>
          <pc:docMk/>
          <pc:sldMk cId="2447242206" sldId="328"/>
        </pc:sldMkLst>
      </pc:sldChg>
      <pc:sldChg chg="del">
        <pc:chgData name="Helvoort,Simcha S.Y. van" userId="2ff51c08-7df6-4da9-8d05-295ab72793a1" providerId="ADAL" clId="{6E1C5F80-6FBF-4137-8AB8-F4B55CB21564}" dt="2024-04-13T11:26:52.147" v="2530" actId="47"/>
        <pc:sldMkLst>
          <pc:docMk/>
          <pc:sldMk cId="2333889996" sldId="329"/>
        </pc:sldMkLst>
      </pc:sldChg>
      <pc:sldChg chg="del">
        <pc:chgData name="Helvoort,Simcha S.Y. van" userId="2ff51c08-7df6-4da9-8d05-295ab72793a1" providerId="ADAL" clId="{6E1C5F80-6FBF-4137-8AB8-F4B55CB21564}" dt="2024-04-13T11:26:54.198" v="2532" actId="47"/>
        <pc:sldMkLst>
          <pc:docMk/>
          <pc:sldMk cId="3455065738" sldId="331"/>
        </pc:sldMkLst>
      </pc:sldChg>
      <pc:sldChg chg="del">
        <pc:chgData name="Helvoort,Simcha S.Y. van" userId="2ff51c08-7df6-4da9-8d05-295ab72793a1" providerId="ADAL" clId="{6E1C5F80-6FBF-4137-8AB8-F4B55CB21564}" dt="2024-04-13T11:26:55.930" v="2533" actId="47"/>
        <pc:sldMkLst>
          <pc:docMk/>
          <pc:sldMk cId="3310655132" sldId="332"/>
        </pc:sldMkLst>
      </pc:sldChg>
      <pc:sldChg chg="del">
        <pc:chgData name="Helvoort,Simcha S.Y. van" userId="2ff51c08-7df6-4da9-8d05-295ab72793a1" providerId="ADAL" clId="{6E1C5F80-6FBF-4137-8AB8-F4B55CB21564}" dt="2024-04-13T11:26:57" v="2534" actId="47"/>
        <pc:sldMkLst>
          <pc:docMk/>
          <pc:sldMk cId="2333800867" sldId="333"/>
        </pc:sldMkLst>
      </pc:sldChg>
      <pc:sldChg chg="del">
        <pc:chgData name="Helvoort,Simcha S.Y. van" userId="2ff51c08-7df6-4da9-8d05-295ab72793a1" providerId="ADAL" clId="{6E1C5F80-6FBF-4137-8AB8-F4B55CB21564}" dt="2024-04-13T11:26:57.778" v="2535" actId="47"/>
        <pc:sldMkLst>
          <pc:docMk/>
          <pc:sldMk cId="2232189381" sldId="334"/>
        </pc:sldMkLst>
      </pc:sldChg>
      <pc:sldChg chg="modSp mod">
        <pc:chgData name="Helvoort,Simcha S.Y. van" userId="2ff51c08-7df6-4da9-8d05-295ab72793a1" providerId="ADAL" clId="{6E1C5F80-6FBF-4137-8AB8-F4B55CB21564}" dt="2024-04-13T12:59:36.911" v="3506" actId="20577"/>
        <pc:sldMkLst>
          <pc:docMk/>
          <pc:sldMk cId="3053723218" sldId="335"/>
        </pc:sldMkLst>
      </pc:sldChg>
      <pc:sldChg chg="modSp mod">
        <pc:chgData name="Helvoort,Simcha S.Y. van" userId="2ff51c08-7df6-4da9-8d05-295ab72793a1" providerId="ADAL" clId="{6E1C5F80-6FBF-4137-8AB8-F4B55CB21564}" dt="2024-04-13T10:34:56.809" v="165" actId="2711"/>
        <pc:sldMkLst>
          <pc:docMk/>
          <pc:sldMk cId="1475734167" sldId="339"/>
        </pc:sldMkLst>
      </pc:sldChg>
      <pc:sldChg chg="del">
        <pc:chgData name="Helvoort,Simcha S.Y. van" userId="2ff51c08-7df6-4da9-8d05-295ab72793a1" providerId="ADAL" clId="{6E1C5F80-6FBF-4137-8AB8-F4B55CB21564}" dt="2024-04-13T11:26:22.054" v="2529" actId="47"/>
        <pc:sldMkLst>
          <pc:docMk/>
          <pc:sldMk cId="4012801145" sldId="340"/>
        </pc:sldMkLst>
      </pc:sldChg>
      <pc:sldChg chg="del">
        <pc:chgData name="Helvoort,Simcha S.Y. van" userId="2ff51c08-7df6-4da9-8d05-295ab72793a1" providerId="ADAL" clId="{6E1C5F80-6FBF-4137-8AB8-F4B55CB21564}" dt="2024-04-13T14:02:26.626" v="3508" actId="47"/>
        <pc:sldMkLst>
          <pc:docMk/>
          <pc:sldMk cId="2422846505" sldId="342"/>
        </pc:sldMkLst>
      </pc:sldChg>
      <pc:sldChg chg="modSp del mod">
        <pc:chgData name="Helvoort,Simcha S.Y. van" userId="2ff51c08-7df6-4da9-8d05-295ab72793a1" providerId="ADAL" clId="{6E1C5F80-6FBF-4137-8AB8-F4B55CB21564}" dt="2024-04-13T10:50:50.481" v="941" actId="47"/>
        <pc:sldMkLst>
          <pc:docMk/>
          <pc:sldMk cId="1777705432" sldId="348"/>
        </pc:sldMkLst>
      </pc:sldChg>
      <pc:sldChg chg="del">
        <pc:chgData name="Helvoort,Simcha S.Y. van" userId="2ff51c08-7df6-4da9-8d05-295ab72793a1" providerId="ADAL" clId="{6E1C5F80-6FBF-4137-8AB8-F4B55CB21564}" dt="2024-04-13T11:26:53.455" v="2531" actId="47"/>
        <pc:sldMkLst>
          <pc:docMk/>
          <pc:sldMk cId="2062247108" sldId="349"/>
        </pc:sldMkLst>
      </pc:sldChg>
      <pc:sldChg chg="del">
        <pc:chgData name="Helvoort,Simcha S.Y. van" userId="2ff51c08-7df6-4da9-8d05-295ab72793a1" providerId="ADAL" clId="{6E1C5F80-6FBF-4137-8AB8-F4B55CB21564}" dt="2024-04-13T14:02:18.985" v="3507" actId="47"/>
        <pc:sldMkLst>
          <pc:docMk/>
          <pc:sldMk cId="657121048" sldId="350"/>
        </pc:sldMkLst>
      </pc:sldChg>
      <pc:sldChg chg="modSp mod">
        <pc:chgData name="Helvoort,Simcha S.Y. van" userId="2ff51c08-7df6-4da9-8d05-295ab72793a1" providerId="ADAL" clId="{6E1C5F80-6FBF-4137-8AB8-F4B55CB21564}" dt="2024-04-13T10:34:41.725" v="161" actId="2711"/>
        <pc:sldMkLst>
          <pc:docMk/>
          <pc:sldMk cId="3582597523" sldId="351"/>
        </pc:sldMkLst>
      </pc:sldChg>
      <pc:sldChg chg="modSp mod">
        <pc:chgData name="Helvoort,Simcha S.Y. van" userId="2ff51c08-7df6-4da9-8d05-295ab72793a1" providerId="ADAL" clId="{6E1C5F80-6FBF-4137-8AB8-F4B55CB21564}" dt="2024-04-13T10:34:50.636" v="164" actId="2711"/>
        <pc:sldMkLst>
          <pc:docMk/>
          <pc:sldMk cId="1615783791" sldId="352"/>
        </pc:sldMkLst>
      </pc:sldChg>
      <pc:sldChg chg="modSp">
        <pc:chgData name="Helvoort,Simcha S.Y. van" userId="2ff51c08-7df6-4da9-8d05-295ab72793a1" providerId="ADAL" clId="{6E1C5F80-6FBF-4137-8AB8-F4B55CB21564}" dt="2024-04-13T10:34:37.151" v="160" actId="2711"/>
        <pc:sldMkLst>
          <pc:docMk/>
          <pc:sldMk cId="2053192908" sldId="353"/>
        </pc:sldMkLst>
      </pc:sldChg>
      <pc:sldChg chg="modSp">
        <pc:chgData name="Helvoort,Simcha S.Y. van" userId="2ff51c08-7df6-4da9-8d05-295ab72793a1" providerId="ADAL" clId="{6E1C5F80-6FBF-4137-8AB8-F4B55CB21564}" dt="2024-04-13T10:34:32.415" v="159" actId="2711"/>
        <pc:sldMkLst>
          <pc:docMk/>
          <pc:sldMk cId="1755929536" sldId="355"/>
        </pc:sldMkLst>
      </pc:sldChg>
      <pc:sldChg chg="modSp">
        <pc:chgData name="Helvoort,Simcha S.Y. van" userId="2ff51c08-7df6-4da9-8d05-295ab72793a1" providerId="ADAL" clId="{6E1C5F80-6FBF-4137-8AB8-F4B55CB21564}" dt="2024-04-13T10:34:27.022" v="158" actId="2711"/>
        <pc:sldMkLst>
          <pc:docMk/>
          <pc:sldMk cId="1599610867" sldId="356"/>
        </pc:sldMkLst>
      </pc:sldChg>
      <pc:sldChg chg="modSp">
        <pc:chgData name="Helvoort,Simcha S.Y. van" userId="2ff51c08-7df6-4da9-8d05-295ab72793a1" providerId="ADAL" clId="{6E1C5F80-6FBF-4137-8AB8-F4B55CB21564}" dt="2024-04-13T10:34:21.872" v="157" actId="2711"/>
        <pc:sldMkLst>
          <pc:docMk/>
          <pc:sldMk cId="90341901" sldId="357"/>
        </pc:sldMkLst>
      </pc:sldChg>
      <pc:sldChg chg="addSp modSp mod">
        <pc:chgData name="Helvoort,Simcha S.Y. van" userId="2ff51c08-7df6-4da9-8d05-295ab72793a1" providerId="ADAL" clId="{6E1C5F80-6FBF-4137-8AB8-F4B55CB21564}" dt="2024-04-13T10:56:40.303" v="1180" actId="20577"/>
        <pc:sldMkLst>
          <pc:docMk/>
          <pc:sldMk cId="2277965776" sldId="358"/>
        </pc:sldMkLst>
      </pc:sldChg>
      <pc:sldChg chg="del">
        <pc:chgData name="Helvoort,Simcha S.Y. van" userId="2ff51c08-7df6-4da9-8d05-295ab72793a1" providerId="ADAL" clId="{6E1C5F80-6FBF-4137-8AB8-F4B55CB21564}" dt="2024-04-13T10:49:34.163" v="870" actId="47"/>
        <pc:sldMkLst>
          <pc:docMk/>
          <pc:sldMk cId="3662093590" sldId="359"/>
        </pc:sldMkLst>
      </pc:sldChg>
      <pc:sldChg chg="modSp new mod">
        <pc:chgData name="Helvoort,Simcha S.Y. van" userId="2ff51c08-7df6-4da9-8d05-295ab72793a1" providerId="ADAL" clId="{6E1C5F80-6FBF-4137-8AB8-F4B55CB21564}" dt="2024-04-13T11:13:43.536" v="2027" actId="20577"/>
        <pc:sldMkLst>
          <pc:docMk/>
          <pc:sldMk cId="1946269779" sldId="360"/>
        </pc:sldMkLst>
      </pc:sldChg>
      <pc:sldChg chg="addSp modSp new mod">
        <pc:chgData name="Helvoort,Simcha S.Y. van" userId="2ff51c08-7df6-4da9-8d05-295ab72793a1" providerId="ADAL" clId="{6E1C5F80-6FBF-4137-8AB8-F4B55CB21564}" dt="2024-04-13T10:45:17.984" v="651" actId="20577"/>
        <pc:sldMkLst>
          <pc:docMk/>
          <pc:sldMk cId="906444670" sldId="361"/>
        </pc:sldMkLst>
      </pc:sldChg>
      <pc:sldChg chg="addSp delSp modSp new mod">
        <pc:chgData name="Helvoort,Simcha S.Y. van" userId="2ff51c08-7df6-4da9-8d05-295ab72793a1" providerId="ADAL" clId="{6E1C5F80-6FBF-4137-8AB8-F4B55CB21564}" dt="2024-04-13T11:50:26.430" v="3320" actId="20577"/>
        <pc:sldMkLst>
          <pc:docMk/>
          <pc:sldMk cId="3280179424" sldId="362"/>
        </pc:sldMkLst>
      </pc:sldChg>
      <pc:sldChg chg="addSp modSp new mod">
        <pc:chgData name="Helvoort,Simcha S.Y. van" userId="2ff51c08-7df6-4da9-8d05-295ab72793a1" providerId="ADAL" clId="{6E1C5F80-6FBF-4137-8AB8-F4B55CB21564}" dt="2024-04-13T10:59:39.486" v="1354" actId="13926"/>
        <pc:sldMkLst>
          <pc:docMk/>
          <pc:sldMk cId="2545790613" sldId="363"/>
        </pc:sldMkLst>
      </pc:sldChg>
      <pc:sldChg chg="delSp modSp new mod">
        <pc:chgData name="Helvoort,Simcha S.Y. van" userId="2ff51c08-7df6-4da9-8d05-295ab72793a1" providerId="ADAL" clId="{6E1C5F80-6FBF-4137-8AB8-F4B55CB21564}" dt="2024-04-13T11:11:28.123" v="1917" actId="20577"/>
        <pc:sldMkLst>
          <pc:docMk/>
          <pc:sldMk cId="108338780" sldId="364"/>
        </pc:sldMkLst>
      </pc:sldChg>
      <pc:sldChg chg="modSp add mod">
        <pc:chgData name="Helvoort,Simcha S.Y. van" userId="2ff51c08-7df6-4da9-8d05-295ab72793a1" providerId="ADAL" clId="{6E1C5F80-6FBF-4137-8AB8-F4B55CB21564}" dt="2024-04-13T11:12:14.048" v="1952" actId="20577"/>
        <pc:sldMkLst>
          <pc:docMk/>
          <pc:sldMk cId="1360163115" sldId="365"/>
        </pc:sldMkLst>
      </pc:sldChg>
      <pc:sldChg chg="addSp delSp modSp new mod">
        <pc:chgData name="Helvoort,Simcha S.Y. van" userId="2ff51c08-7df6-4da9-8d05-295ab72793a1" providerId="ADAL" clId="{6E1C5F80-6FBF-4137-8AB8-F4B55CB21564}" dt="2024-04-13T11:14:48.835" v="2057"/>
        <pc:sldMkLst>
          <pc:docMk/>
          <pc:sldMk cId="976903226" sldId="366"/>
        </pc:sldMkLst>
      </pc:sldChg>
      <pc:sldChg chg="addSp delSp modSp new mod">
        <pc:chgData name="Helvoort,Simcha S.Y. van" userId="2ff51c08-7df6-4da9-8d05-295ab72793a1" providerId="ADAL" clId="{6E1C5F80-6FBF-4137-8AB8-F4B55CB21564}" dt="2024-04-13T11:55:22.302" v="3326" actId="20577"/>
        <pc:sldMkLst>
          <pc:docMk/>
          <pc:sldMk cId="1848447779" sldId="367"/>
        </pc:sldMkLst>
      </pc:sldChg>
      <pc:sldChg chg="addSp delSp modSp new mod modClrScheme chgLayout">
        <pc:chgData name="Helvoort,Simcha S.Y. van" userId="2ff51c08-7df6-4da9-8d05-295ab72793a1" providerId="ADAL" clId="{6E1C5F80-6FBF-4137-8AB8-F4B55CB21564}" dt="2024-04-13T11:25:53.390" v="2521" actId="20577"/>
        <pc:sldMkLst>
          <pc:docMk/>
          <pc:sldMk cId="3283990096" sldId="368"/>
        </pc:sldMkLst>
      </pc:sldChg>
      <pc:sldChg chg="addSp delSp modSp new mod modClrScheme chgLayout">
        <pc:chgData name="Helvoort,Simcha S.Y. van" userId="2ff51c08-7df6-4da9-8d05-295ab72793a1" providerId="ADAL" clId="{6E1C5F80-6FBF-4137-8AB8-F4B55CB21564}" dt="2024-04-13T11:49:46.757" v="3268" actId="20577"/>
        <pc:sldMkLst>
          <pc:docMk/>
          <pc:sldMk cId="1400873815" sldId="369"/>
        </pc:sldMkLst>
      </pc:sldChg>
      <pc:sldChg chg="modSp new mod">
        <pc:chgData name="Helvoort,Simcha S.Y. van" userId="2ff51c08-7df6-4da9-8d05-295ab72793a1" providerId="ADAL" clId="{6E1C5F80-6FBF-4137-8AB8-F4B55CB21564}" dt="2024-04-13T12:10:24.894" v="3501" actId="20577"/>
        <pc:sldMkLst>
          <pc:docMk/>
          <pc:sldMk cId="1608213053" sldId="370"/>
        </pc:sldMkLst>
      </pc:sldChg>
      <pc:sldMasterChg chg="modSp">
        <pc:chgData name="Helvoort,Simcha S.Y. van" userId="2ff51c08-7df6-4da9-8d05-295ab72793a1" providerId="ADAL" clId="{6E1C5F80-6FBF-4137-8AB8-F4B55CB21564}" dt="2024-04-13T10:35:51.873" v="206" actId="2711"/>
        <pc:sldMasterMkLst>
          <pc:docMk/>
          <pc:sldMasterMk cId="3932134518" sldId="2147483648"/>
        </pc:sldMasterMkLst>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9:58:13.255"/>
    </inkml:context>
    <inkml:brush xml:id="br0">
      <inkml:brushProperty name="width" value="0.05" units="cm"/>
      <inkml:brushProperty name="height" value="0.05" units="cm"/>
      <inkml:brushProperty name="color" value="#0000FF"/>
    </inkml:brush>
  </inkml:definitions>
  <inkml:trace contextRef="#ctx0" brushRef="#br0">0 0 2904,'0'0'1777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9:58:19.038"/>
    </inkml:context>
    <inkml:brush xml:id="br0">
      <inkml:brushProperty name="width" value="0.05" units="cm"/>
      <inkml:brushProperty name="height" value="0.05" units="cm"/>
      <inkml:brushProperty name="color" value="#0000FF"/>
    </inkml:brush>
  </inkml:definitions>
  <inkml:trace contextRef="#ctx0" brushRef="#br0">0 1 2576,'0'0'4041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9:58:13.255"/>
    </inkml:context>
    <inkml:brush xml:id="br0">
      <inkml:brushProperty name="width" value="0.05" units="cm"/>
      <inkml:brushProperty name="height" value="0.05" units="cm"/>
      <inkml:brushProperty name="color" value="#0000FF"/>
    </inkml:brush>
  </inkml:definitions>
  <inkml:trace contextRef="#ctx0" brushRef="#br0">0 0 2904,'0'0'1777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9:58:19.038"/>
    </inkml:context>
    <inkml:brush xml:id="br0">
      <inkml:brushProperty name="width" value="0.05" units="cm"/>
      <inkml:brushProperty name="height" value="0.05" units="cm"/>
      <inkml:brushProperty name="color" value="#0000FF"/>
    </inkml:brush>
  </inkml:definitions>
  <inkml:trace contextRef="#ctx0" brushRef="#br0">0 1 2576,'0'0'4041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nl-NL"/>
          </a:p>
        </p:txBody>
      </p:sp>
      <p:sp>
        <p:nvSpPr>
          <p:cNvPr id="3" name="Tijdelijke aanduiding voor datum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ED44DD8F-1DF9-4B3F-9833-93C9DDD5DF6D}" type="datetimeFigureOut">
              <a:rPr lang="nl-NL" smtClean="0"/>
              <a:t>15-5-2025</a:t>
            </a:fld>
            <a:endParaRPr lang="nl-NL"/>
          </a:p>
        </p:txBody>
      </p:sp>
      <p:sp>
        <p:nvSpPr>
          <p:cNvPr id="4" name="Tijdelijke aanduiding voor dia-afbeelding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nl-NL"/>
          </a:p>
        </p:txBody>
      </p:sp>
      <p:sp>
        <p:nvSpPr>
          <p:cNvPr id="5" name="Tijdelijke aanduiding voor notiti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nl-NL"/>
          </a:p>
        </p:txBody>
      </p:sp>
      <p:sp>
        <p:nvSpPr>
          <p:cNvPr id="7" name="Tijdelijke aanduiding voor dianumm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C443BBA7-A947-45BB-A88C-370D41B67172}" type="slidenum">
              <a:rPr lang="nl-NL" smtClean="0"/>
              <a:t>‹#›</a:t>
            </a:fld>
            <a:endParaRPr lang="nl-NL"/>
          </a:p>
        </p:txBody>
      </p:sp>
    </p:spTree>
    <p:extLst>
      <p:ext uri="{BB962C8B-B14F-4D97-AF65-F5344CB8AC3E}">
        <p14:creationId xmlns:p14="http://schemas.microsoft.com/office/powerpoint/2010/main" val="371456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endParaRPr lang="nl-NL" dirty="0"/>
              </a:p>
            </p:txBody>
          </p:sp>
        </mc:Choice>
        <mc:Fallback xmlns="">
          <p:sp>
            <p:nvSpPr>
              <p:cNvPr id="3" name="Tijdelijke aanduiding voor notities 2"/>
              <p:cNvSpPr>
                <a:spLocks noGrp="1"/>
              </p:cNvSpPr>
              <p:nvPr>
                <p:ph type="body" idx="1"/>
              </p:nvPr>
            </p:nvSpPr>
            <p:spPr/>
            <p:txBody>
              <a:bodyPr/>
              <a:lstStyle/>
              <a:p>
                <a:r>
                  <a:rPr lang="nl-NL" b="0" i="0" smtClean="0">
                    <a:latin typeface="Cambria Math" panose="02040503050406030204" pitchFamily="18" charset="0"/>
                  </a:rPr>
                  <a:t>𝑃(𝐾│𝑅𝐶)=(𝑃(𝑅𝐶│𝐾)⋅𝑃(𝐾))/𝑃(𝑅𝐶) =(1/2⋅1/13)/(1/2)</a:t>
                </a:r>
                <a:endParaRPr lang="nl-NL" dirty="0"/>
              </a:p>
            </p:txBody>
          </p:sp>
        </mc:Fallback>
      </mc:AlternateContent>
      <p:sp>
        <p:nvSpPr>
          <p:cNvPr id="4" name="Tijdelijke aanduiding voor dianummer 3"/>
          <p:cNvSpPr>
            <a:spLocks noGrp="1"/>
          </p:cNvSpPr>
          <p:nvPr>
            <p:ph type="sldNum" sz="quarter" idx="10"/>
          </p:nvPr>
        </p:nvSpPr>
        <p:spPr/>
        <p:txBody>
          <a:bodyPr/>
          <a:lstStyle/>
          <a:p>
            <a:fld id="{C443BBA7-A947-45BB-A88C-370D41B67172}" type="slidenum">
              <a:rPr lang="nl-NL" smtClean="0"/>
              <a:t>3</a:t>
            </a:fld>
            <a:endParaRPr lang="nl-NL"/>
          </a:p>
        </p:txBody>
      </p:sp>
    </p:spTree>
    <p:extLst>
      <p:ext uri="{BB962C8B-B14F-4D97-AF65-F5344CB8AC3E}">
        <p14:creationId xmlns:p14="http://schemas.microsoft.com/office/powerpoint/2010/main" val="323939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r>
                  <a:rPr lang="nl-NL" dirty="0"/>
                  <a:t>blz. 419 </a:t>
                </a:r>
                <a:r>
                  <a:rPr lang="nl-NL" dirty="0" err="1"/>
                  <a:t>Eslii</a:t>
                </a:r>
                <a:endParaRPr lang="nl-NL" dirty="0"/>
              </a:p>
            </p:txBody>
          </p:sp>
        </mc:Choice>
        <mc:Fallback xmlns="">
          <p:sp>
            <p:nvSpPr>
              <p:cNvPr id="3" name="Tijdelijke aanduiding voor notities 2"/>
              <p:cNvSpPr>
                <a:spLocks noGrp="1"/>
              </p:cNvSpPr>
              <p:nvPr>
                <p:ph type="body" idx="1"/>
              </p:nvPr>
            </p:nvSpPr>
            <p:spPr/>
            <p:txBody>
              <a:bodyPr/>
              <a:lstStyle/>
              <a:p>
                <a:r>
                  <a:rPr lang="nl-NL" b="0" i="0" smtClean="0">
                    <a:latin typeface="Cambria Math" panose="02040503050406030204" pitchFamily="18" charset="0"/>
                  </a:rPr>
                  <a:t>𝑃(𝐾│𝑅𝐶)=(𝑃(𝑅𝐶│𝐾)⋅𝑃(𝐾))/𝑃(𝑅𝐶) =(1/2⋅1/13)/(1/2)</a:t>
                </a:r>
                <a:endParaRPr lang="nl-NL" dirty="0"/>
              </a:p>
            </p:txBody>
          </p:sp>
        </mc:Fallback>
      </mc:AlternateContent>
      <p:sp>
        <p:nvSpPr>
          <p:cNvPr id="4" name="Tijdelijke aanduiding voor dianummer 3"/>
          <p:cNvSpPr>
            <a:spLocks noGrp="1"/>
          </p:cNvSpPr>
          <p:nvPr>
            <p:ph type="sldNum" sz="quarter" idx="10"/>
          </p:nvPr>
        </p:nvSpPr>
        <p:spPr/>
        <p:txBody>
          <a:bodyPr/>
          <a:lstStyle/>
          <a:p>
            <a:fld id="{C443BBA7-A947-45BB-A88C-370D41B67172}" type="slidenum">
              <a:rPr lang="nl-NL" smtClean="0"/>
              <a:t>14</a:t>
            </a:fld>
            <a:endParaRPr lang="nl-NL"/>
          </a:p>
        </p:txBody>
      </p:sp>
    </p:spTree>
    <p:extLst>
      <p:ext uri="{BB962C8B-B14F-4D97-AF65-F5344CB8AC3E}">
        <p14:creationId xmlns:p14="http://schemas.microsoft.com/office/powerpoint/2010/main" val="2342564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endParaRPr lang="nl-NL" dirty="0"/>
              </a:p>
            </p:txBody>
          </p:sp>
        </mc:Choice>
        <mc:Fallback xmlns="">
          <p:sp>
            <p:nvSpPr>
              <p:cNvPr id="3" name="Tijdelijke aanduiding voor notities 2"/>
              <p:cNvSpPr>
                <a:spLocks noGrp="1"/>
              </p:cNvSpPr>
              <p:nvPr>
                <p:ph type="body" idx="1"/>
              </p:nvPr>
            </p:nvSpPr>
            <p:spPr/>
            <p:txBody>
              <a:bodyPr/>
              <a:lstStyle/>
              <a:p>
                <a:r>
                  <a:rPr lang="nl-NL" b="0" i="0" smtClean="0">
                    <a:latin typeface="Cambria Math" panose="02040503050406030204" pitchFamily="18" charset="0"/>
                  </a:rPr>
                  <a:t>𝑃(𝐾│𝑅𝐶)=(𝑃(𝑅𝐶│𝐾)⋅𝑃(𝐾))/𝑃(𝑅𝐶) =(1/2⋅1/13)/(1/2)</a:t>
                </a:r>
                <a:endParaRPr lang="nl-NL" dirty="0"/>
              </a:p>
            </p:txBody>
          </p:sp>
        </mc:Fallback>
      </mc:AlternateContent>
      <p:sp>
        <p:nvSpPr>
          <p:cNvPr id="4" name="Tijdelijke aanduiding voor dianummer 3"/>
          <p:cNvSpPr>
            <a:spLocks noGrp="1"/>
          </p:cNvSpPr>
          <p:nvPr>
            <p:ph type="sldNum" sz="quarter" idx="10"/>
          </p:nvPr>
        </p:nvSpPr>
        <p:spPr/>
        <p:txBody>
          <a:bodyPr/>
          <a:lstStyle/>
          <a:p>
            <a:fld id="{C443BBA7-A947-45BB-A88C-370D41B67172}" type="slidenum">
              <a:rPr lang="nl-NL" smtClean="0"/>
              <a:t>15</a:t>
            </a:fld>
            <a:endParaRPr lang="nl-NL"/>
          </a:p>
        </p:txBody>
      </p:sp>
    </p:spTree>
    <p:extLst>
      <p:ext uri="{BB962C8B-B14F-4D97-AF65-F5344CB8AC3E}">
        <p14:creationId xmlns:p14="http://schemas.microsoft.com/office/powerpoint/2010/main" val="1941351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C443BBA7-A947-45BB-A88C-370D41B67172}" type="slidenum">
              <a:rPr lang="nl-NL" smtClean="0"/>
              <a:t>16</a:t>
            </a:fld>
            <a:endParaRPr lang="nl-NL"/>
          </a:p>
        </p:txBody>
      </p:sp>
    </p:spTree>
    <p:extLst>
      <p:ext uri="{BB962C8B-B14F-4D97-AF65-F5344CB8AC3E}">
        <p14:creationId xmlns:p14="http://schemas.microsoft.com/office/powerpoint/2010/main" val="3530957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dianummer 3"/>
          <p:cNvSpPr>
            <a:spLocks noGrp="1"/>
          </p:cNvSpPr>
          <p:nvPr>
            <p:ph type="sldNum" sz="quarter" idx="5"/>
          </p:nvPr>
        </p:nvSpPr>
        <p:spPr/>
        <p:txBody>
          <a:bodyPr/>
          <a:lstStyle/>
          <a:p>
            <a:fld id="{C443BBA7-A947-45BB-A88C-370D41B67172}" type="slidenum">
              <a:rPr lang="nl-NL" smtClean="0"/>
              <a:t>18</a:t>
            </a:fld>
            <a:endParaRPr lang="nl-NL"/>
          </a:p>
        </p:txBody>
      </p:sp>
    </p:spTree>
    <p:extLst>
      <p:ext uri="{BB962C8B-B14F-4D97-AF65-F5344CB8AC3E}">
        <p14:creationId xmlns:p14="http://schemas.microsoft.com/office/powerpoint/2010/main" val="7771364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C443BBA7-A947-45BB-A88C-370D41B67172}" type="slidenum">
              <a:rPr lang="nl-NL" smtClean="0"/>
              <a:t>20</a:t>
            </a:fld>
            <a:endParaRPr lang="nl-NL"/>
          </a:p>
        </p:txBody>
      </p:sp>
    </p:spTree>
    <p:extLst>
      <p:ext uri="{BB962C8B-B14F-4D97-AF65-F5344CB8AC3E}">
        <p14:creationId xmlns:p14="http://schemas.microsoft.com/office/powerpoint/2010/main" val="879988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a:p>
        </p:txBody>
      </p:sp>
      <p:sp>
        <p:nvSpPr>
          <p:cNvPr id="4" name="Tijdelijke aanduiding voor dianummer 3"/>
          <p:cNvSpPr>
            <a:spLocks noGrp="1"/>
          </p:cNvSpPr>
          <p:nvPr>
            <p:ph type="sldNum" sz="quarter" idx="5"/>
          </p:nvPr>
        </p:nvSpPr>
        <p:spPr/>
        <p:txBody>
          <a:bodyPr/>
          <a:lstStyle/>
          <a:p>
            <a:fld id="{5C42AEBB-603A-44D5-AA40-1E0BA50A05E2}" type="slidenum">
              <a:rPr lang="en-US" smtClean="0"/>
              <a:t>23</a:t>
            </a:fld>
            <a:endParaRPr lang="en-US"/>
          </a:p>
        </p:txBody>
      </p:sp>
    </p:spTree>
    <p:extLst>
      <p:ext uri="{BB962C8B-B14F-4D97-AF65-F5344CB8AC3E}">
        <p14:creationId xmlns:p14="http://schemas.microsoft.com/office/powerpoint/2010/main" val="3850480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C443BBA7-A947-45BB-A88C-370D41B67172}" type="slidenum">
              <a:rPr lang="nl-NL" smtClean="0"/>
              <a:t>24</a:t>
            </a:fld>
            <a:endParaRPr lang="nl-NL"/>
          </a:p>
        </p:txBody>
      </p:sp>
    </p:spTree>
    <p:extLst>
      <p:ext uri="{BB962C8B-B14F-4D97-AF65-F5344CB8AC3E}">
        <p14:creationId xmlns:p14="http://schemas.microsoft.com/office/powerpoint/2010/main" val="317453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endParaRPr lang="nl-NL" dirty="0"/>
              </a:p>
            </p:txBody>
          </p:sp>
        </mc:Choice>
        <mc:Fallback xmlns="">
          <p:sp>
            <p:nvSpPr>
              <p:cNvPr id="3" name="Tijdelijke aanduiding voor notities 2"/>
              <p:cNvSpPr>
                <a:spLocks noGrp="1"/>
              </p:cNvSpPr>
              <p:nvPr>
                <p:ph type="body" idx="1"/>
              </p:nvPr>
            </p:nvSpPr>
            <p:spPr/>
            <p:txBody>
              <a:bodyPr/>
              <a:lstStyle/>
              <a:p>
                <a:r>
                  <a:rPr lang="nl-NL" b="0" i="0" smtClean="0">
                    <a:latin typeface="Cambria Math" panose="02040503050406030204" pitchFamily="18" charset="0"/>
                  </a:rPr>
                  <a:t>𝑃(𝐾│𝑅𝐶)=(𝑃(𝑅𝐶│𝐾)⋅𝑃(𝐾))/𝑃(𝑅𝐶) =(1/2⋅1/13)/(1/2)</a:t>
                </a:r>
                <a:endParaRPr lang="nl-NL" dirty="0"/>
              </a:p>
            </p:txBody>
          </p:sp>
        </mc:Fallback>
      </mc:AlternateContent>
      <p:sp>
        <p:nvSpPr>
          <p:cNvPr id="4" name="Tijdelijke aanduiding voor dianummer 3"/>
          <p:cNvSpPr>
            <a:spLocks noGrp="1"/>
          </p:cNvSpPr>
          <p:nvPr>
            <p:ph type="sldNum" sz="quarter" idx="10"/>
          </p:nvPr>
        </p:nvSpPr>
        <p:spPr/>
        <p:txBody>
          <a:bodyPr/>
          <a:lstStyle/>
          <a:p>
            <a:fld id="{C443BBA7-A947-45BB-A88C-370D41B67172}" type="slidenum">
              <a:rPr lang="nl-NL" smtClean="0"/>
              <a:t>4</a:t>
            </a:fld>
            <a:endParaRPr lang="nl-NL"/>
          </a:p>
        </p:txBody>
      </p:sp>
    </p:spTree>
    <p:extLst>
      <p:ext uri="{BB962C8B-B14F-4D97-AF65-F5344CB8AC3E}">
        <p14:creationId xmlns:p14="http://schemas.microsoft.com/office/powerpoint/2010/main" val="3522711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endParaRPr lang="nl-NL" dirty="0"/>
              </a:p>
            </p:txBody>
          </p:sp>
        </mc:Choice>
        <mc:Fallback xmlns="">
          <p:sp>
            <p:nvSpPr>
              <p:cNvPr id="3" name="Tijdelijke aanduiding voor notities 2"/>
              <p:cNvSpPr>
                <a:spLocks noGrp="1"/>
              </p:cNvSpPr>
              <p:nvPr>
                <p:ph type="body" idx="1"/>
              </p:nvPr>
            </p:nvSpPr>
            <p:spPr/>
            <p:txBody>
              <a:bodyPr/>
              <a:lstStyle/>
              <a:p>
                <a:r>
                  <a:rPr lang="nl-NL" b="0" i="0" smtClean="0">
                    <a:latin typeface="Cambria Math" panose="02040503050406030204" pitchFamily="18" charset="0"/>
                  </a:rPr>
                  <a:t>𝑃(𝐾│𝑅𝐶)=(𝑃(𝑅𝐶│𝐾)⋅𝑃(𝐾))/𝑃(𝑅𝐶) =(1/2⋅1/13)/(1/2)</a:t>
                </a:r>
                <a:endParaRPr lang="nl-NL" dirty="0"/>
              </a:p>
            </p:txBody>
          </p:sp>
        </mc:Fallback>
      </mc:AlternateContent>
      <p:sp>
        <p:nvSpPr>
          <p:cNvPr id="4" name="Tijdelijke aanduiding voor dianummer 3"/>
          <p:cNvSpPr>
            <a:spLocks noGrp="1"/>
          </p:cNvSpPr>
          <p:nvPr>
            <p:ph type="sldNum" sz="quarter" idx="10"/>
          </p:nvPr>
        </p:nvSpPr>
        <p:spPr/>
        <p:txBody>
          <a:bodyPr/>
          <a:lstStyle/>
          <a:p>
            <a:fld id="{C443BBA7-A947-45BB-A88C-370D41B67172}" type="slidenum">
              <a:rPr lang="nl-NL" smtClean="0"/>
              <a:t>5</a:t>
            </a:fld>
            <a:endParaRPr lang="nl-NL"/>
          </a:p>
        </p:txBody>
      </p:sp>
    </p:spTree>
    <p:extLst>
      <p:ext uri="{BB962C8B-B14F-4D97-AF65-F5344CB8AC3E}">
        <p14:creationId xmlns:p14="http://schemas.microsoft.com/office/powerpoint/2010/main" val="3223787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endParaRPr lang="nl-NL" dirty="0"/>
              </a:p>
            </p:txBody>
          </p:sp>
        </mc:Choice>
        <mc:Fallback xmlns="">
          <p:sp>
            <p:nvSpPr>
              <p:cNvPr id="3" name="Tijdelijke aanduiding voor notities 2"/>
              <p:cNvSpPr>
                <a:spLocks noGrp="1"/>
              </p:cNvSpPr>
              <p:nvPr>
                <p:ph type="body" idx="1"/>
              </p:nvPr>
            </p:nvSpPr>
            <p:spPr/>
            <p:txBody>
              <a:bodyPr/>
              <a:lstStyle/>
              <a:p>
                <a:r>
                  <a:rPr lang="nl-NL" b="0" i="0" smtClean="0">
                    <a:latin typeface="Cambria Math" panose="02040503050406030204" pitchFamily="18" charset="0"/>
                  </a:rPr>
                  <a:t>𝑃(𝐾│𝑅𝐶)=(𝑃(𝑅𝐶│𝐾)⋅𝑃(𝐾))/𝑃(𝑅𝐶) =(1/2⋅1/13)/(1/2)</a:t>
                </a:r>
                <a:endParaRPr lang="nl-NL" dirty="0"/>
              </a:p>
            </p:txBody>
          </p:sp>
        </mc:Fallback>
      </mc:AlternateContent>
      <p:sp>
        <p:nvSpPr>
          <p:cNvPr id="4" name="Tijdelijke aanduiding voor dianummer 3"/>
          <p:cNvSpPr>
            <a:spLocks noGrp="1"/>
          </p:cNvSpPr>
          <p:nvPr>
            <p:ph type="sldNum" sz="quarter" idx="10"/>
          </p:nvPr>
        </p:nvSpPr>
        <p:spPr/>
        <p:txBody>
          <a:bodyPr/>
          <a:lstStyle/>
          <a:p>
            <a:fld id="{C443BBA7-A947-45BB-A88C-370D41B67172}" type="slidenum">
              <a:rPr lang="nl-NL" smtClean="0"/>
              <a:t>6</a:t>
            </a:fld>
            <a:endParaRPr lang="nl-NL"/>
          </a:p>
        </p:txBody>
      </p:sp>
    </p:spTree>
    <p:extLst>
      <p:ext uri="{BB962C8B-B14F-4D97-AF65-F5344CB8AC3E}">
        <p14:creationId xmlns:p14="http://schemas.microsoft.com/office/powerpoint/2010/main" val="4195967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endParaRPr lang="nl-NL" dirty="0"/>
              </a:p>
            </p:txBody>
          </p:sp>
        </mc:Choice>
        <mc:Fallback xmlns="">
          <p:sp>
            <p:nvSpPr>
              <p:cNvPr id="3" name="Tijdelijke aanduiding voor notities 2"/>
              <p:cNvSpPr>
                <a:spLocks noGrp="1"/>
              </p:cNvSpPr>
              <p:nvPr>
                <p:ph type="body" idx="1"/>
              </p:nvPr>
            </p:nvSpPr>
            <p:spPr/>
            <p:txBody>
              <a:bodyPr/>
              <a:lstStyle/>
              <a:p>
                <a:r>
                  <a:rPr lang="nl-NL" b="0" i="0" smtClean="0">
                    <a:latin typeface="Cambria Math" panose="02040503050406030204" pitchFamily="18" charset="0"/>
                  </a:rPr>
                  <a:t>𝑃(𝐾│𝑅𝐶)=(𝑃(𝑅𝐶│𝐾)⋅𝑃(𝐾))/𝑃(𝑅𝐶) =(1/2⋅1/13)/(1/2)</a:t>
                </a:r>
                <a:endParaRPr lang="nl-NL" dirty="0"/>
              </a:p>
            </p:txBody>
          </p:sp>
        </mc:Fallback>
      </mc:AlternateContent>
      <p:sp>
        <p:nvSpPr>
          <p:cNvPr id="4" name="Tijdelijke aanduiding voor dianummer 3"/>
          <p:cNvSpPr>
            <a:spLocks noGrp="1"/>
          </p:cNvSpPr>
          <p:nvPr>
            <p:ph type="sldNum" sz="quarter" idx="10"/>
          </p:nvPr>
        </p:nvSpPr>
        <p:spPr/>
        <p:txBody>
          <a:bodyPr/>
          <a:lstStyle/>
          <a:p>
            <a:fld id="{C443BBA7-A947-45BB-A88C-370D41B67172}" type="slidenum">
              <a:rPr lang="nl-NL" smtClean="0"/>
              <a:t>8</a:t>
            </a:fld>
            <a:endParaRPr lang="nl-NL"/>
          </a:p>
        </p:txBody>
      </p:sp>
    </p:spTree>
    <p:extLst>
      <p:ext uri="{BB962C8B-B14F-4D97-AF65-F5344CB8AC3E}">
        <p14:creationId xmlns:p14="http://schemas.microsoft.com/office/powerpoint/2010/main" val="215166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endParaRPr lang="nl-NL" dirty="0"/>
              </a:p>
            </p:txBody>
          </p:sp>
        </mc:Choice>
        <mc:Fallback xmlns="">
          <p:sp>
            <p:nvSpPr>
              <p:cNvPr id="3" name="Tijdelijke aanduiding voor notities 2"/>
              <p:cNvSpPr>
                <a:spLocks noGrp="1"/>
              </p:cNvSpPr>
              <p:nvPr>
                <p:ph type="body" idx="1"/>
              </p:nvPr>
            </p:nvSpPr>
            <p:spPr/>
            <p:txBody>
              <a:bodyPr/>
              <a:lstStyle/>
              <a:p>
                <a:r>
                  <a:rPr lang="nl-NL" b="0" i="0" smtClean="0">
                    <a:latin typeface="Cambria Math" panose="02040503050406030204" pitchFamily="18" charset="0"/>
                  </a:rPr>
                  <a:t>𝑃(𝐾│𝑅𝐶)=(𝑃(𝑅𝐶│𝐾)⋅𝑃(𝐾))/𝑃(𝑅𝐶) =(1/2⋅1/13)/(1/2)</a:t>
                </a:r>
                <a:endParaRPr lang="nl-NL" dirty="0"/>
              </a:p>
            </p:txBody>
          </p:sp>
        </mc:Fallback>
      </mc:AlternateContent>
      <p:sp>
        <p:nvSpPr>
          <p:cNvPr id="4" name="Tijdelijke aanduiding voor dianummer 3"/>
          <p:cNvSpPr>
            <a:spLocks noGrp="1"/>
          </p:cNvSpPr>
          <p:nvPr>
            <p:ph type="sldNum" sz="quarter" idx="10"/>
          </p:nvPr>
        </p:nvSpPr>
        <p:spPr/>
        <p:txBody>
          <a:bodyPr/>
          <a:lstStyle/>
          <a:p>
            <a:fld id="{C443BBA7-A947-45BB-A88C-370D41B67172}" type="slidenum">
              <a:rPr lang="nl-NL" smtClean="0"/>
              <a:t>9</a:t>
            </a:fld>
            <a:endParaRPr lang="nl-NL"/>
          </a:p>
        </p:txBody>
      </p:sp>
    </p:spTree>
    <p:extLst>
      <p:ext uri="{BB962C8B-B14F-4D97-AF65-F5344CB8AC3E}">
        <p14:creationId xmlns:p14="http://schemas.microsoft.com/office/powerpoint/2010/main" val="4177984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59805-0A55-D663-2FB9-03EC2BFE3BD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D51A050B-60A0-6293-1D92-75880403679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5CB871C-B7EF-4CA5-C169-C2E1EA13FABA}"/>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AA9F82D2-57B6-B917-DC50-3C81D3F74564}"/>
              </a:ext>
            </a:extLst>
          </p:cNvPr>
          <p:cNvSpPr>
            <a:spLocks noGrp="1"/>
          </p:cNvSpPr>
          <p:nvPr>
            <p:ph type="sldNum" sz="quarter" idx="10"/>
          </p:nvPr>
        </p:nvSpPr>
        <p:spPr/>
        <p:txBody>
          <a:bodyPr/>
          <a:lstStyle/>
          <a:p>
            <a:fld id="{C443BBA7-A947-45BB-A88C-370D41B67172}" type="slidenum">
              <a:rPr lang="nl-NL" smtClean="0"/>
              <a:t>10</a:t>
            </a:fld>
            <a:endParaRPr lang="nl-NL"/>
          </a:p>
        </p:txBody>
      </p:sp>
    </p:spTree>
    <p:extLst>
      <p:ext uri="{BB962C8B-B14F-4D97-AF65-F5344CB8AC3E}">
        <p14:creationId xmlns:p14="http://schemas.microsoft.com/office/powerpoint/2010/main" val="757289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207CC-C7FD-B2F8-C43D-1E606CFB1E5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1616B68-7629-DCA8-8327-01D15663E0E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678607AC-E9E8-8D0F-CF44-80E5CF0B862A}"/>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224309DA-832C-6493-899A-575010DC3487}"/>
              </a:ext>
            </a:extLst>
          </p:cNvPr>
          <p:cNvSpPr>
            <a:spLocks noGrp="1"/>
          </p:cNvSpPr>
          <p:nvPr>
            <p:ph type="sldNum" sz="quarter" idx="10"/>
          </p:nvPr>
        </p:nvSpPr>
        <p:spPr/>
        <p:txBody>
          <a:bodyPr/>
          <a:lstStyle/>
          <a:p>
            <a:fld id="{C443BBA7-A947-45BB-A88C-370D41B67172}" type="slidenum">
              <a:rPr lang="nl-NL" smtClean="0"/>
              <a:t>11</a:t>
            </a:fld>
            <a:endParaRPr lang="nl-NL"/>
          </a:p>
        </p:txBody>
      </p:sp>
    </p:spTree>
    <p:extLst>
      <p:ext uri="{BB962C8B-B14F-4D97-AF65-F5344CB8AC3E}">
        <p14:creationId xmlns:p14="http://schemas.microsoft.com/office/powerpoint/2010/main" val="1151048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Tijdelijke aanduiding voor notities 2"/>
              <p:cNvSpPr>
                <a:spLocks noGrp="1"/>
              </p:cNvSpPr>
              <p:nvPr>
                <p:ph type="body" idx="1"/>
              </p:nvPr>
            </p:nvSpPr>
            <p:spPr/>
            <p:txBody>
              <a:bodyPr/>
              <a:lstStyle/>
              <a:p>
                <a:r>
                  <a:rPr lang="nl-NL" dirty="0"/>
                  <a:t>blz. 419 </a:t>
                </a:r>
                <a:r>
                  <a:rPr lang="nl-NL" dirty="0" err="1"/>
                  <a:t>Eslii</a:t>
                </a:r>
                <a:endParaRPr lang="nl-NL" dirty="0"/>
              </a:p>
            </p:txBody>
          </p:sp>
        </mc:Choice>
        <mc:Fallback xmlns="">
          <p:sp>
            <p:nvSpPr>
              <p:cNvPr id="3" name="Tijdelijke aanduiding voor notities 2"/>
              <p:cNvSpPr>
                <a:spLocks noGrp="1"/>
              </p:cNvSpPr>
              <p:nvPr>
                <p:ph type="body" idx="1"/>
              </p:nvPr>
            </p:nvSpPr>
            <p:spPr/>
            <p:txBody>
              <a:bodyPr/>
              <a:lstStyle/>
              <a:p>
                <a:r>
                  <a:rPr lang="nl-NL" b="0" i="0" smtClean="0">
                    <a:latin typeface="Cambria Math" panose="02040503050406030204" pitchFamily="18" charset="0"/>
                  </a:rPr>
                  <a:t>𝑃(𝐾│𝑅𝐶)=(𝑃(𝑅𝐶│𝐾)⋅𝑃(𝐾))/𝑃(𝑅𝐶) =(1/2⋅1/13)/(1/2)</a:t>
                </a:r>
                <a:endParaRPr lang="nl-NL" dirty="0"/>
              </a:p>
            </p:txBody>
          </p:sp>
        </mc:Fallback>
      </mc:AlternateContent>
      <p:sp>
        <p:nvSpPr>
          <p:cNvPr id="4" name="Tijdelijke aanduiding voor dianummer 3"/>
          <p:cNvSpPr>
            <a:spLocks noGrp="1"/>
          </p:cNvSpPr>
          <p:nvPr>
            <p:ph type="sldNum" sz="quarter" idx="10"/>
          </p:nvPr>
        </p:nvSpPr>
        <p:spPr/>
        <p:txBody>
          <a:bodyPr/>
          <a:lstStyle/>
          <a:p>
            <a:fld id="{C443BBA7-A947-45BB-A88C-370D41B67172}" type="slidenum">
              <a:rPr lang="nl-NL" smtClean="0"/>
              <a:t>13</a:t>
            </a:fld>
            <a:endParaRPr lang="nl-NL"/>
          </a:p>
        </p:txBody>
      </p:sp>
    </p:spTree>
    <p:extLst>
      <p:ext uri="{BB962C8B-B14F-4D97-AF65-F5344CB8AC3E}">
        <p14:creationId xmlns:p14="http://schemas.microsoft.com/office/powerpoint/2010/main" val="377590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a:t>Klik om de stijl te bewerken</a:t>
            </a:r>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p>
        </p:txBody>
      </p:sp>
      <p:sp>
        <p:nvSpPr>
          <p:cNvPr id="4" name="Tijdelijke aanduiding voor datum 3"/>
          <p:cNvSpPr>
            <a:spLocks noGrp="1"/>
          </p:cNvSpPr>
          <p:nvPr>
            <p:ph type="dt" sz="half" idx="10"/>
          </p:nvPr>
        </p:nvSpPr>
        <p:spPr/>
        <p:txBody>
          <a:bodyPr/>
          <a:lstStyle/>
          <a:p>
            <a:fld id="{A6AC4683-190D-4822-B00F-AEB572671451}" type="datetimeFigureOut">
              <a:rPr lang="nl-NL" smtClean="0"/>
              <a:t>15-5-2025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134509934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6AC4683-190D-4822-B00F-AEB572671451}" type="datetimeFigureOut">
              <a:rPr lang="nl-NL" smtClean="0"/>
              <a:t>15-5-2025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2736230269"/>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6AC4683-190D-4822-B00F-AEB572671451}" type="datetimeFigureOut">
              <a:rPr lang="nl-NL" smtClean="0"/>
              <a:t>15-5-2025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2614940354"/>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A6AC4683-190D-4822-B00F-AEB572671451}" type="datetimeFigureOut">
              <a:rPr lang="nl-NL" smtClean="0"/>
              <a:t>15-5-2025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265381227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A6AC4683-190D-4822-B00F-AEB572671451}" type="datetimeFigureOut">
              <a:rPr lang="nl-NL" smtClean="0"/>
              <a:t>15-5-2025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369472233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A6AC4683-190D-4822-B00F-AEB572671451}" type="datetimeFigureOut">
              <a:rPr lang="nl-NL" smtClean="0"/>
              <a:t>15-5-2025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188607378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A6AC4683-190D-4822-B00F-AEB572671451}" type="datetimeFigureOut">
              <a:rPr lang="nl-NL" smtClean="0"/>
              <a:t>15-5-2025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342484970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A6AC4683-190D-4822-B00F-AEB572671451}" type="datetimeFigureOut">
              <a:rPr lang="nl-NL" smtClean="0"/>
              <a:t>15-5-2025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106623873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A6AC4683-190D-4822-B00F-AEB572671451}" type="datetimeFigureOut">
              <a:rPr lang="nl-NL" smtClean="0"/>
              <a:t>15-5-2025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2433300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A6AC4683-190D-4822-B00F-AEB572671451}" type="datetimeFigureOut">
              <a:rPr lang="nl-NL" smtClean="0"/>
              <a:t>15-5-2025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250323820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A6AC4683-190D-4822-B00F-AEB572671451}" type="datetimeFigureOut">
              <a:rPr lang="nl-NL" smtClean="0"/>
              <a:t>15-5-2025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5C8CCFBC-0993-4805-8A5B-207198783901}" type="slidenum">
              <a:rPr lang="nl-NL" smtClean="0"/>
              <a:t>‹#›</a:t>
            </a:fld>
            <a:endParaRPr lang="nl-NL"/>
          </a:p>
        </p:txBody>
      </p:sp>
    </p:spTree>
    <p:extLst>
      <p:ext uri="{BB962C8B-B14F-4D97-AF65-F5344CB8AC3E}">
        <p14:creationId xmlns:p14="http://schemas.microsoft.com/office/powerpoint/2010/main" val="730093946"/>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C4683-190D-4822-B00F-AEB572671451}" type="datetimeFigureOut">
              <a:rPr lang="nl-NL" smtClean="0"/>
              <a:t>15-5-2025</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CCFBC-0993-4805-8A5B-207198783901}" type="slidenum">
              <a:rPr lang="nl-NL" smtClean="0"/>
              <a:t>‹#›</a:t>
            </a:fld>
            <a:endParaRPr lang="nl-NL"/>
          </a:p>
        </p:txBody>
      </p:sp>
    </p:spTree>
    <p:extLst>
      <p:ext uri="{BB962C8B-B14F-4D97-AF65-F5344CB8AC3E}">
        <p14:creationId xmlns:p14="http://schemas.microsoft.com/office/powerpoint/2010/main" val="393213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1.png"/><Relationship Id="rId7" Type="http://schemas.openxmlformats.org/officeDocument/2006/relationships/customXml" Target="../ink/ink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2.png"/><Relationship Id="rId7" Type="http://schemas.openxmlformats.org/officeDocument/2006/relationships/customXml" Target="../ink/ink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png"/><Relationship Id="rId4" Type="http://schemas.openxmlformats.org/officeDocument/2006/relationships/customXml" Target="../ink/ink3.xml"/><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10.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6.png"/><Relationship Id="rId7"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GB" sz="4800" i="1" noProof="0" dirty="0">
                <a:latin typeface="+mj-lt"/>
                <a:ea typeface="Cambria" panose="02040503050406030204" pitchFamily="18" charset="0"/>
              </a:rPr>
              <a:t>DS8:</a:t>
            </a:r>
            <a:br>
              <a:rPr lang="en-GB" sz="4800" i="1" noProof="0" dirty="0">
                <a:latin typeface="+mj-lt"/>
                <a:ea typeface="Cambria" panose="02040503050406030204" pitchFamily="18" charset="0"/>
              </a:rPr>
            </a:br>
            <a:r>
              <a:rPr lang="en-GB" sz="4800" i="1" noProof="0" dirty="0">
                <a:latin typeface="+mj-lt"/>
                <a:ea typeface="Cambria" panose="02040503050406030204" pitchFamily="18" charset="0"/>
              </a:rPr>
              <a:t>Intermediate Machine Learning</a:t>
            </a:r>
          </a:p>
        </p:txBody>
      </p:sp>
      <p:sp>
        <p:nvSpPr>
          <p:cNvPr id="3" name="Ondertitel 2"/>
          <p:cNvSpPr>
            <a:spLocks noGrp="1"/>
          </p:cNvSpPr>
          <p:nvPr>
            <p:ph type="subTitle" idx="1"/>
          </p:nvPr>
        </p:nvSpPr>
        <p:spPr/>
        <p:txBody>
          <a:bodyPr/>
          <a:lstStyle/>
          <a:p>
            <a:r>
              <a:rPr lang="en-GB" noProof="0" dirty="0"/>
              <a:t>Week 2: SVM &amp; PCA</a:t>
            </a:r>
          </a:p>
          <a:p>
            <a:endParaRPr lang="en-GB" noProof="0" dirty="0"/>
          </a:p>
        </p:txBody>
      </p:sp>
    </p:spTree>
    <p:extLst>
      <p:ext uri="{BB962C8B-B14F-4D97-AF65-F5344CB8AC3E}">
        <p14:creationId xmlns:p14="http://schemas.microsoft.com/office/powerpoint/2010/main" val="147573416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033B6-8190-5DB1-8619-744B1129974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03ECA49-A54A-D8C8-BF2F-92390E704ACD}"/>
              </a:ext>
            </a:extLst>
          </p:cNvPr>
          <p:cNvSpPr>
            <a:spLocks noGrp="1"/>
          </p:cNvSpPr>
          <p:nvPr>
            <p:ph type="title"/>
          </p:nvPr>
        </p:nvSpPr>
        <p:spPr>
          <a:xfrm>
            <a:off x="559066" y="267016"/>
            <a:ext cx="8986867" cy="1097915"/>
          </a:xfrm>
        </p:spPr>
        <p:txBody>
          <a:bodyPr>
            <a:normAutofit/>
          </a:bodyPr>
          <a:lstStyle/>
          <a:p>
            <a:r>
              <a:rPr lang="en-GB" b="1" noProof="0" dirty="0">
                <a:latin typeface="Cambria" panose="02040503050406030204" pitchFamily="18" charset="0"/>
                <a:ea typeface="Cambria" panose="02040503050406030204" pitchFamily="18" charset="0"/>
              </a:rPr>
              <a:t>Optimisation problem - Lagrange</a:t>
            </a:r>
          </a:p>
        </p:txBody>
      </p:sp>
      <mc:AlternateContent xmlns:mc="http://schemas.openxmlformats.org/markup-compatibility/2006">
        <mc:Choice xmlns:a14="http://schemas.microsoft.com/office/drawing/2010/main" Requires="a14">
          <p:sp>
            <p:nvSpPr>
              <p:cNvPr id="3" name="Tijdelijke aanduiding voor inhoud 2">
                <a:extLst>
                  <a:ext uri="{FF2B5EF4-FFF2-40B4-BE49-F238E27FC236}">
                    <a16:creationId xmlns:a16="http://schemas.microsoft.com/office/drawing/2014/main" id="{AF493161-3EF7-1427-250D-1914B1351780}"/>
                  </a:ext>
                </a:extLst>
              </p:cNvPr>
              <p:cNvSpPr>
                <a:spLocks noGrp="1"/>
              </p:cNvSpPr>
              <p:nvPr>
                <p:ph idx="1"/>
              </p:nvPr>
            </p:nvSpPr>
            <p:spPr>
              <a:xfrm>
                <a:off x="559067" y="1524738"/>
                <a:ext cx="10789118" cy="4980837"/>
              </a:xfrm>
            </p:spPr>
            <p:txBody>
              <a:bodyPr>
                <a:normAutofit fontScale="70000" lnSpcReduction="20000"/>
              </a:bodyPr>
              <a:lstStyle/>
              <a:p>
                <a:pPr>
                  <a:lnSpc>
                    <a:spcPct val="120000"/>
                  </a:lnSpc>
                </a:pPr>
                <a:r>
                  <a:rPr lang="en-GB" sz="2000" noProof="0" dirty="0"/>
                  <a:t>Maximise </a:t>
                </a:r>
                <a14:m>
                  <m:oMath xmlns:m="http://schemas.openxmlformats.org/officeDocument/2006/math">
                    <m:f>
                      <m:fPr>
                        <m:ctrlPr>
                          <a:rPr lang="en-GB" sz="2000" b="0" i="1" noProof="0" smtClean="0">
                            <a:latin typeface="Cambria Math" panose="02040503050406030204" pitchFamily="18" charset="0"/>
                          </a:rPr>
                        </m:ctrlPr>
                      </m:fPr>
                      <m:num>
                        <m:r>
                          <a:rPr lang="en-GB" sz="2000" b="0" i="1" noProof="0" smtClean="0">
                            <a:latin typeface="Cambria Math" panose="02040503050406030204" pitchFamily="18" charset="0"/>
                          </a:rPr>
                          <m:t>2</m:t>
                        </m:r>
                      </m:num>
                      <m:den>
                        <m:d>
                          <m:dPr>
                            <m:begChr m:val="|"/>
                            <m:endChr m:val="|"/>
                            <m:ctrlPr>
                              <a:rPr lang="en-GB" sz="2000" b="0" i="1" noProof="0" smtClean="0">
                                <a:latin typeface="Cambria Math" panose="02040503050406030204" pitchFamily="18" charset="0"/>
                              </a:rPr>
                            </m:ctrlPr>
                          </m:dPr>
                          <m:e>
                            <m:r>
                              <a:rPr lang="en-GB" sz="2000" b="1" i="1" noProof="0" smtClean="0">
                                <a:latin typeface="Cambria Math" panose="02040503050406030204" pitchFamily="18" charset="0"/>
                              </a:rPr>
                              <m:t>𝒘</m:t>
                            </m:r>
                          </m:e>
                        </m:d>
                      </m:den>
                    </m:f>
                  </m:oMath>
                </a14:m>
                <a:endParaRPr lang="en-GB" sz="2000" noProof="0" dirty="0"/>
              </a:p>
              <a:p>
                <a:pPr>
                  <a:lnSpc>
                    <a:spcPct val="120000"/>
                  </a:lnSpc>
                </a:pPr>
                <a:r>
                  <a:rPr lang="en-GB" sz="2000" noProof="0" dirty="0"/>
                  <a:t>Primal problem: minimise </a:t>
                </a:r>
                <a14:m>
                  <m:oMath xmlns:m="http://schemas.openxmlformats.org/officeDocument/2006/math">
                    <m:f>
                      <m:fPr>
                        <m:ctrlPr>
                          <a:rPr lang="en-GB" sz="2000" b="0" i="1" noProof="0" smtClean="0">
                            <a:latin typeface="Cambria Math" panose="02040503050406030204" pitchFamily="18" charset="0"/>
                          </a:rPr>
                        </m:ctrlPr>
                      </m:fPr>
                      <m:num>
                        <m:r>
                          <a:rPr lang="en-GB" sz="2000" b="0" i="1" noProof="0" smtClean="0">
                            <a:latin typeface="Cambria Math" panose="02040503050406030204" pitchFamily="18" charset="0"/>
                          </a:rPr>
                          <m:t>1</m:t>
                        </m:r>
                      </m:num>
                      <m:den>
                        <m:r>
                          <a:rPr lang="en-GB" sz="2000" b="0" i="1" noProof="0" smtClean="0">
                            <a:latin typeface="Cambria Math" panose="02040503050406030204" pitchFamily="18" charset="0"/>
                          </a:rPr>
                          <m:t>2</m:t>
                        </m:r>
                      </m:den>
                    </m:f>
                    <m:sSup>
                      <m:sSupPr>
                        <m:ctrlPr>
                          <a:rPr lang="en-GB" sz="2000" b="0" i="1" noProof="0" smtClean="0">
                            <a:latin typeface="Cambria Math" panose="02040503050406030204" pitchFamily="18" charset="0"/>
                          </a:rPr>
                        </m:ctrlPr>
                      </m:sSupPr>
                      <m:e>
                        <m:d>
                          <m:dPr>
                            <m:begChr m:val="|"/>
                            <m:endChr m:val="|"/>
                            <m:ctrlPr>
                              <a:rPr lang="en-GB" sz="2000" b="0" i="1" noProof="0" smtClean="0">
                                <a:latin typeface="Cambria Math" panose="02040503050406030204" pitchFamily="18" charset="0"/>
                              </a:rPr>
                            </m:ctrlPr>
                          </m:dPr>
                          <m:e>
                            <m:r>
                              <a:rPr lang="en-GB" sz="2000" b="1" i="1" noProof="0" smtClean="0">
                                <a:latin typeface="Cambria Math" panose="02040503050406030204" pitchFamily="18" charset="0"/>
                              </a:rPr>
                              <m:t>𝒘</m:t>
                            </m:r>
                          </m:e>
                        </m:d>
                      </m:e>
                      <m:sup>
                        <m:r>
                          <a:rPr lang="en-GB" sz="2000" b="0" i="1" noProof="0" smtClean="0">
                            <a:latin typeface="Cambria Math" panose="02040503050406030204" pitchFamily="18" charset="0"/>
                          </a:rPr>
                          <m:t>2</m:t>
                        </m:r>
                      </m:sup>
                    </m:sSup>
                    <m:r>
                      <a:rPr lang="en-GB" sz="2000" b="0" i="1" noProof="0" smtClean="0">
                        <a:latin typeface="Cambria Math" panose="02040503050406030204" pitchFamily="18" charset="0"/>
                      </a:rPr>
                      <m:t>=</m:t>
                    </m:r>
                    <m:f>
                      <m:fPr>
                        <m:ctrlPr>
                          <a:rPr lang="en-GB" sz="2000" b="0" i="1" noProof="0" smtClean="0">
                            <a:latin typeface="Cambria Math" panose="02040503050406030204" pitchFamily="18" charset="0"/>
                          </a:rPr>
                        </m:ctrlPr>
                      </m:fPr>
                      <m:num>
                        <m:r>
                          <a:rPr lang="en-GB" sz="2000" b="0" i="1" noProof="0" smtClean="0">
                            <a:latin typeface="Cambria Math" panose="02040503050406030204" pitchFamily="18" charset="0"/>
                          </a:rPr>
                          <m:t>1</m:t>
                        </m:r>
                      </m:num>
                      <m:den>
                        <m:r>
                          <a:rPr lang="en-GB" sz="2000" b="0" i="1" noProof="0" smtClean="0">
                            <a:latin typeface="Cambria Math" panose="02040503050406030204" pitchFamily="18" charset="0"/>
                          </a:rPr>
                          <m:t>2</m:t>
                        </m:r>
                      </m:den>
                    </m:f>
                    <m:d>
                      <m:dPr>
                        <m:ctrlPr>
                          <a:rPr lang="en-GB" sz="2000" b="0" i="1" noProof="0" smtClean="0">
                            <a:latin typeface="Cambria Math" panose="02040503050406030204" pitchFamily="18" charset="0"/>
                          </a:rPr>
                        </m:ctrlPr>
                      </m:dPr>
                      <m:e>
                        <m:sSubSup>
                          <m:sSubSupPr>
                            <m:ctrlPr>
                              <a:rPr lang="en-GB" sz="2000" b="0" i="1" noProof="0" smtClean="0">
                                <a:latin typeface="Cambria Math" panose="02040503050406030204" pitchFamily="18" charset="0"/>
                              </a:rPr>
                            </m:ctrlPr>
                          </m:sSubSupPr>
                          <m:e>
                            <m:r>
                              <a:rPr lang="en-GB" sz="2000" b="0" i="1" noProof="0" smtClean="0">
                                <a:latin typeface="Cambria Math" panose="02040503050406030204" pitchFamily="18" charset="0"/>
                              </a:rPr>
                              <m:t>𝑤</m:t>
                            </m:r>
                          </m:e>
                          <m:sub>
                            <m:r>
                              <a:rPr lang="en-GB" sz="2000" b="0" i="1" noProof="0" smtClean="0">
                                <a:latin typeface="Cambria Math" panose="02040503050406030204" pitchFamily="18" charset="0"/>
                              </a:rPr>
                              <m:t>1</m:t>
                            </m:r>
                          </m:sub>
                          <m:sup>
                            <m:r>
                              <a:rPr lang="en-GB" sz="2000" b="0" i="1" noProof="0" smtClean="0">
                                <a:latin typeface="Cambria Math" panose="02040503050406030204" pitchFamily="18" charset="0"/>
                              </a:rPr>
                              <m:t>2</m:t>
                            </m:r>
                          </m:sup>
                        </m:sSubSup>
                        <m:r>
                          <a:rPr lang="en-GB" sz="2000" b="0" i="1" noProof="0" smtClean="0">
                            <a:latin typeface="Cambria Math" panose="02040503050406030204" pitchFamily="18" charset="0"/>
                          </a:rPr>
                          <m:t>+</m:t>
                        </m:r>
                        <m:sSubSup>
                          <m:sSubSupPr>
                            <m:ctrlPr>
                              <a:rPr lang="en-GB" sz="2000" b="0" i="1" noProof="0" smtClean="0">
                                <a:latin typeface="Cambria Math" panose="02040503050406030204" pitchFamily="18" charset="0"/>
                              </a:rPr>
                            </m:ctrlPr>
                          </m:sSubSupPr>
                          <m:e>
                            <m:r>
                              <a:rPr lang="en-GB" sz="2000" b="0" i="1" noProof="0" smtClean="0">
                                <a:latin typeface="Cambria Math" panose="02040503050406030204" pitchFamily="18" charset="0"/>
                              </a:rPr>
                              <m:t>𝑤</m:t>
                            </m:r>
                          </m:e>
                          <m:sub>
                            <m:r>
                              <a:rPr lang="en-GB" sz="2000" b="0" i="1" noProof="0" smtClean="0">
                                <a:latin typeface="Cambria Math" panose="02040503050406030204" pitchFamily="18" charset="0"/>
                              </a:rPr>
                              <m:t>2</m:t>
                            </m:r>
                          </m:sub>
                          <m:sup>
                            <m:r>
                              <a:rPr lang="en-GB" sz="2000" b="0" i="1" noProof="0" smtClean="0">
                                <a:latin typeface="Cambria Math" panose="02040503050406030204" pitchFamily="18" charset="0"/>
                              </a:rPr>
                              <m:t>2</m:t>
                            </m:r>
                          </m:sup>
                        </m:sSubSup>
                      </m:e>
                    </m:d>
                  </m:oMath>
                </a14:m>
                <a:r>
                  <a:rPr lang="en-GB" sz="2000" noProof="0" dirty="0"/>
                  <a:t> </a:t>
                </a:r>
                <a:r>
                  <a:rPr lang="en-GB" sz="2000" noProof="0" dirty="0" err="1"/>
                  <a:t>s.t.</a:t>
                </a:r>
                <a:r>
                  <a:rPr lang="en-GB" sz="2000" noProof="0" dirty="0"/>
                  <a:t> </a:t>
                </a:r>
                <a14:m>
                  <m:oMath xmlns:m="http://schemas.openxmlformats.org/officeDocument/2006/math">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m:t>
                        </m:r>
                      </m:e>
                      <m:sub>
                        <m:r>
                          <a:rPr lang="en-GB" sz="2000" b="0" i="1" noProof="0" smtClean="0">
                            <a:latin typeface="Cambria Math" panose="02040503050406030204" pitchFamily="18" charset="0"/>
                          </a:rPr>
                          <m:t>𝑖</m:t>
                        </m:r>
                      </m:sub>
                    </m:sSub>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𝑦</m:t>
                        </m:r>
                      </m:e>
                      <m:sub>
                        <m:r>
                          <a:rPr lang="en-GB" sz="2000" b="0" i="1" noProof="0" smtClean="0">
                            <a:latin typeface="Cambria Math" panose="02040503050406030204" pitchFamily="18" charset="0"/>
                          </a:rPr>
                          <m:t>𝑖</m:t>
                        </m:r>
                      </m:sub>
                    </m:sSub>
                    <m:d>
                      <m:dPr>
                        <m:ctrlPr>
                          <a:rPr lang="en-GB" sz="2000" b="0" i="1" noProof="0" smtClean="0">
                            <a:latin typeface="Cambria Math" panose="02040503050406030204" pitchFamily="18" charset="0"/>
                          </a:rPr>
                        </m:ctrlPr>
                      </m:dPr>
                      <m:e>
                        <m:sSup>
                          <m:sSupPr>
                            <m:ctrlPr>
                              <a:rPr lang="en-GB" sz="2000" b="1" i="1" noProof="0" smtClean="0">
                                <a:latin typeface="Cambria Math" panose="02040503050406030204" pitchFamily="18" charset="0"/>
                              </a:rPr>
                            </m:ctrlPr>
                          </m:sSupPr>
                          <m:e>
                            <m:r>
                              <a:rPr lang="en-GB" sz="2000" b="1" i="1" noProof="0" smtClean="0">
                                <a:latin typeface="Cambria Math" panose="02040503050406030204" pitchFamily="18" charset="0"/>
                              </a:rPr>
                              <m:t>𝒘</m:t>
                            </m:r>
                          </m:e>
                          <m:sup>
                            <m:r>
                              <a:rPr lang="en-GB" sz="2000" b="0" i="1" noProof="0" smtClean="0">
                                <a:latin typeface="Cambria Math" panose="02040503050406030204" pitchFamily="18" charset="0"/>
                              </a:rPr>
                              <m:t>𝑇</m:t>
                            </m:r>
                          </m:sup>
                        </m:sSup>
                        <m:sSub>
                          <m:sSubPr>
                            <m:ctrlPr>
                              <a:rPr lang="en-GB" sz="2000" i="1" noProof="0" smtClean="0">
                                <a:latin typeface="Cambria Math" panose="02040503050406030204" pitchFamily="18" charset="0"/>
                              </a:rPr>
                            </m:ctrlPr>
                          </m:sSubPr>
                          <m:e>
                            <m:r>
                              <a:rPr lang="en-GB" sz="2000" b="0" i="1" noProof="0" smtClean="0">
                                <a:latin typeface="Cambria Math" panose="02040503050406030204" pitchFamily="18" charset="0"/>
                              </a:rPr>
                              <m:t>𝑥</m:t>
                            </m:r>
                          </m:e>
                          <m:sub>
                            <m:r>
                              <a:rPr lang="en-GB" sz="2000" b="0" i="1" noProof="0" smtClean="0">
                                <a:latin typeface="Cambria Math" panose="02040503050406030204" pitchFamily="18" charset="0"/>
                              </a:rPr>
                              <m:t>𝑖</m:t>
                            </m:r>
                          </m:sub>
                        </m:sSub>
                        <m:r>
                          <a:rPr lang="en-GB" sz="2000" b="0" i="1" noProof="0" smtClean="0">
                            <a:latin typeface="Cambria Math" panose="02040503050406030204" pitchFamily="18" charset="0"/>
                          </a:rPr>
                          <m:t>+</m:t>
                        </m:r>
                        <m:r>
                          <a:rPr lang="en-GB" sz="2000" b="0" i="1" noProof="0" smtClean="0">
                            <a:latin typeface="Cambria Math" panose="02040503050406030204" pitchFamily="18" charset="0"/>
                          </a:rPr>
                          <m:t>𝑏</m:t>
                        </m:r>
                      </m:e>
                    </m:d>
                    <m:r>
                      <a:rPr lang="en-GB" sz="2000" b="1" i="1" noProof="0" smtClean="0">
                        <a:latin typeface="Cambria Math" panose="02040503050406030204" pitchFamily="18" charset="0"/>
                      </a:rPr>
                      <m:t>≥</m:t>
                    </m:r>
                    <m:r>
                      <a:rPr lang="en-GB" sz="2000" b="1" i="1" noProof="0" smtClean="0">
                        <a:latin typeface="Cambria Math" panose="02040503050406030204" pitchFamily="18" charset="0"/>
                      </a:rPr>
                      <m:t>𝟏</m:t>
                    </m:r>
                  </m:oMath>
                </a14:m>
                <a:endParaRPr lang="en-GB" sz="2000" b="1" noProof="0" dirty="0"/>
              </a:p>
              <a:p>
                <a:pPr>
                  <a:lnSpc>
                    <a:spcPct val="120000"/>
                  </a:lnSpc>
                </a:pPr>
                <a:r>
                  <a:rPr lang="en-GB" sz="2000" noProof="0" dirty="0"/>
                  <a:t>Define La</a:t>
                </a:r>
                <a:r>
                  <a:rPr lang="en-GB" sz="2000" dirty="0" err="1"/>
                  <a:t>grangian</a:t>
                </a:r>
                <a:r>
                  <a:rPr lang="en-GB" sz="2000" dirty="0"/>
                  <a:t>: </a:t>
                </a:r>
                <a14:m>
                  <m:oMath xmlns:m="http://schemas.openxmlformats.org/officeDocument/2006/math">
                    <m:r>
                      <a:rPr lang="en-GB" sz="2000" i="1" smtClean="0">
                        <a:latin typeface="Cambria Math" panose="02040503050406030204" pitchFamily="18" charset="0"/>
                        <a:ea typeface="Cambria Math" panose="02040503050406030204" pitchFamily="18" charset="0"/>
                      </a:rPr>
                      <m:t>ℒ</m:t>
                    </m:r>
                    <m:d>
                      <m:dPr>
                        <m:ctrlPr>
                          <a:rPr lang="en-GB" sz="2000" b="0" i="1" smtClean="0">
                            <a:latin typeface="Cambria Math" panose="02040503050406030204" pitchFamily="18" charset="0"/>
                            <a:ea typeface="Cambria Math" panose="02040503050406030204" pitchFamily="18" charset="0"/>
                          </a:rPr>
                        </m:ctrlPr>
                      </m:dPr>
                      <m:e>
                        <m:r>
                          <a:rPr lang="en-GB" sz="2000" b="1" i="1" smtClean="0">
                            <a:latin typeface="Cambria Math" panose="02040503050406030204" pitchFamily="18" charset="0"/>
                            <a:ea typeface="Cambria Math" panose="02040503050406030204" pitchFamily="18" charset="0"/>
                          </a:rPr>
                          <m:t>𝒘</m:t>
                        </m:r>
                        <m:r>
                          <a:rPr lang="en-GB" sz="2000" b="0" i="1" smtClean="0">
                            <a:latin typeface="Cambria Math" panose="02040503050406030204" pitchFamily="18" charset="0"/>
                            <a:ea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𝑏</m:t>
                        </m:r>
                        <m:r>
                          <a:rPr lang="en-GB" sz="2000" b="0" i="1" smtClean="0">
                            <a:latin typeface="Cambria Math" panose="02040503050406030204" pitchFamily="18" charset="0"/>
                            <a:ea typeface="Cambria Math" panose="02040503050406030204" pitchFamily="18" charset="0"/>
                          </a:rPr>
                          <m:t>, </m:t>
                        </m:r>
                        <m:r>
                          <a:rPr lang="en-GB" sz="2000" b="1" i="1" smtClean="0">
                            <a:latin typeface="Cambria Math" panose="02040503050406030204" pitchFamily="18" charset="0"/>
                            <a:ea typeface="Cambria Math" panose="02040503050406030204" pitchFamily="18" charset="0"/>
                          </a:rPr>
                          <m:t>𝜶</m:t>
                        </m:r>
                      </m:e>
                    </m:d>
                    <m:r>
                      <a:rPr lang="en-GB" sz="2000" b="0" i="1" smtClean="0">
                        <a:latin typeface="Cambria Math" panose="02040503050406030204" pitchFamily="18" charset="0"/>
                        <a:ea typeface="Cambria Math" panose="02040503050406030204" pitchFamily="18" charset="0"/>
                      </a:rPr>
                      <m:t>=</m:t>
                    </m:r>
                    <m:f>
                      <m:fPr>
                        <m:ctrlPr>
                          <a:rPr lang="en-GB" sz="2000" b="0" i="1" smtClean="0">
                            <a:latin typeface="Cambria Math" panose="02040503050406030204" pitchFamily="18" charset="0"/>
                            <a:ea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1</m:t>
                        </m:r>
                      </m:num>
                      <m:den>
                        <m:r>
                          <a:rPr lang="en-GB" sz="2000" b="0" i="1" smtClean="0">
                            <a:latin typeface="Cambria Math" panose="02040503050406030204" pitchFamily="18" charset="0"/>
                            <a:ea typeface="Cambria Math" panose="02040503050406030204" pitchFamily="18" charset="0"/>
                          </a:rPr>
                          <m:t>2</m:t>
                        </m:r>
                      </m:den>
                    </m:f>
                    <m:sSup>
                      <m:sSupPr>
                        <m:ctrlPr>
                          <a:rPr lang="en-GB" sz="2000" b="0" i="1" smtClean="0">
                            <a:latin typeface="Cambria Math" panose="02040503050406030204" pitchFamily="18" charset="0"/>
                            <a:ea typeface="Cambria Math" panose="02040503050406030204" pitchFamily="18" charset="0"/>
                          </a:rPr>
                        </m:ctrlPr>
                      </m:sSupPr>
                      <m:e>
                        <m:d>
                          <m:dPr>
                            <m:begChr m:val="|"/>
                            <m:endChr m:val="|"/>
                            <m:ctrlPr>
                              <a:rPr lang="en-GB" sz="2000" b="0" i="1" smtClean="0">
                                <a:latin typeface="Cambria Math" panose="02040503050406030204" pitchFamily="18" charset="0"/>
                                <a:ea typeface="Cambria Math" panose="02040503050406030204" pitchFamily="18" charset="0"/>
                              </a:rPr>
                            </m:ctrlPr>
                          </m:dPr>
                          <m:e>
                            <m:r>
                              <a:rPr lang="en-GB" sz="2000" b="1" i="1" smtClean="0">
                                <a:latin typeface="Cambria Math" panose="02040503050406030204" pitchFamily="18" charset="0"/>
                                <a:ea typeface="Cambria Math" panose="02040503050406030204" pitchFamily="18" charset="0"/>
                              </a:rPr>
                              <m:t>𝒘</m:t>
                            </m:r>
                          </m:e>
                        </m:d>
                      </m:e>
                      <m:sup>
                        <m:r>
                          <a:rPr lang="en-GB" sz="2000" b="0" i="1" smtClean="0">
                            <a:latin typeface="Cambria Math" panose="02040503050406030204" pitchFamily="18" charset="0"/>
                            <a:ea typeface="Cambria Math" panose="02040503050406030204" pitchFamily="18" charset="0"/>
                          </a:rPr>
                          <m:t>2</m:t>
                        </m:r>
                      </m:sup>
                    </m:sSup>
                    <m:r>
                      <a:rPr lang="en-GB" sz="2000" b="0" i="1" smtClean="0">
                        <a:latin typeface="Cambria Math" panose="02040503050406030204" pitchFamily="18" charset="0"/>
                        <a:ea typeface="Cambria Math" panose="02040503050406030204" pitchFamily="18" charset="0"/>
                      </a:rPr>
                      <m:t>−</m:t>
                    </m:r>
                    <m:nary>
                      <m:naryPr>
                        <m:chr m:val="∑"/>
                        <m:supHide m:val="on"/>
                        <m:ctrlPr>
                          <a:rPr lang="en-GB" sz="2000" b="0" i="1" smtClean="0">
                            <a:latin typeface="Cambria Math" panose="02040503050406030204" pitchFamily="18" charset="0"/>
                            <a:ea typeface="Cambria Math" panose="02040503050406030204" pitchFamily="18" charset="0"/>
                          </a:rPr>
                        </m:ctrlPr>
                      </m:naryPr>
                      <m:sub>
                        <m:r>
                          <a:rPr lang="en-GB" sz="2000" b="0" i="1" smtClean="0">
                            <a:latin typeface="Cambria Math" panose="02040503050406030204" pitchFamily="18" charset="0"/>
                            <a:ea typeface="Cambria Math" panose="02040503050406030204" pitchFamily="18" charset="0"/>
                          </a:rPr>
                          <m:t>𝑖</m:t>
                        </m:r>
                      </m:sub>
                      <m:sup/>
                      <m:e>
                        <m:d>
                          <m:dPr>
                            <m:begChr m:val="["/>
                            <m:endChr m:val="]"/>
                            <m:ctrlPr>
                              <a:rPr lang="en-GB" sz="2000" b="0" i="1" smtClean="0">
                                <a:latin typeface="Cambria Math" panose="02040503050406030204" pitchFamily="18" charset="0"/>
                                <a:ea typeface="Cambria Math" panose="02040503050406030204" pitchFamily="18" charset="0"/>
                              </a:rPr>
                            </m:ctrlPr>
                          </m:dPr>
                          <m:e>
                            <m:sSub>
                              <m:sSubPr>
                                <m:ctrlPr>
                                  <a:rPr lang="en-GB" sz="2000" b="0" i="1" smtClean="0">
                                    <a:latin typeface="Cambria Math" panose="02040503050406030204" pitchFamily="18" charset="0"/>
                                    <a:ea typeface="Cambria Math" panose="02040503050406030204" pitchFamily="18" charset="0"/>
                                  </a:rPr>
                                </m:ctrlPr>
                              </m:sSubPr>
                              <m:e>
                                <m:r>
                                  <a:rPr lang="en-GB" sz="2000" b="0" i="1" smtClean="0">
                                    <a:latin typeface="Cambria Math" panose="02040503050406030204" pitchFamily="18" charset="0"/>
                                    <a:ea typeface="Cambria Math" panose="02040503050406030204" pitchFamily="18" charset="0"/>
                                  </a:rPr>
                                  <m:t>𝛼</m:t>
                                </m:r>
                              </m:e>
                              <m:sub>
                                <m:r>
                                  <a:rPr lang="en-GB" sz="2000" b="0" i="1" smtClean="0">
                                    <a:latin typeface="Cambria Math" panose="02040503050406030204" pitchFamily="18" charset="0"/>
                                    <a:ea typeface="Cambria Math" panose="02040503050406030204" pitchFamily="18" charset="0"/>
                                  </a:rPr>
                                  <m:t>𝑖</m:t>
                                </m:r>
                              </m:sub>
                            </m:sSub>
                            <m:d>
                              <m:dPr>
                                <m:ctrlPr>
                                  <a:rPr lang="en-GB" sz="2000" b="0" i="1" smtClean="0">
                                    <a:latin typeface="Cambria Math" panose="02040503050406030204" pitchFamily="18" charset="0"/>
                                    <a:ea typeface="Cambria Math" panose="02040503050406030204" pitchFamily="18" charset="0"/>
                                  </a:rPr>
                                </m:ctrlPr>
                              </m:dPr>
                              <m:e>
                                <m:sSub>
                                  <m:sSubPr>
                                    <m:ctrlPr>
                                      <a:rPr lang="en-GB" sz="2000" b="1" i="1" smtClean="0">
                                        <a:latin typeface="Cambria Math" panose="02040503050406030204" pitchFamily="18" charset="0"/>
                                        <a:ea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𝒚</m:t>
                                    </m:r>
                                  </m:e>
                                  <m:sub>
                                    <m:r>
                                      <a:rPr lang="en-GB" sz="2000" b="1" i="1" smtClean="0">
                                        <a:latin typeface="Cambria Math" panose="02040503050406030204" pitchFamily="18" charset="0"/>
                                        <a:ea typeface="Cambria Math" panose="02040503050406030204" pitchFamily="18" charset="0"/>
                                      </a:rPr>
                                      <m:t>𝒊</m:t>
                                    </m:r>
                                  </m:sub>
                                </m:sSub>
                                <m:d>
                                  <m:dPr>
                                    <m:ctrlPr>
                                      <a:rPr lang="en-GB" sz="2000" b="0" i="1" smtClean="0">
                                        <a:latin typeface="Cambria Math" panose="02040503050406030204" pitchFamily="18" charset="0"/>
                                        <a:ea typeface="Cambria Math" panose="02040503050406030204" pitchFamily="18" charset="0"/>
                                      </a:rPr>
                                    </m:ctrlPr>
                                  </m:dPr>
                                  <m:e>
                                    <m:sSup>
                                      <m:sSupPr>
                                        <m:ctrlPr>
                                          <a:rPr lang="en-GB" sz="2000" b="1" i="1">
                                            <a:latin typeface="Cambria Math" panose="02040503050406030204" pitchFamily="18" charset="0"/>
                                          </a:rPr>
                                        </m:ctrlPr>
                                      </m:sSupPr>
                                      <m:e>
                                        <m:r>
                                          <a:rPr lang="en-GB" sz="2000" b="1" i="1">
                                            <a:latin typeface="Cambria Math" panose="02040503050406030204" pitchFamily="18" charset="0"/>
                                          </a:rPr>
                                          <m:t>𝒘</m:t>
                                        </m:r>
                                      </m:e>
                                      <m:sup>
                                        <m:r>
                                          <a:rPr lang="en-GB" sz="2000" i="1">
                                            <a:latin typeface="Cambria Math" panose="02040503050406030204" pitchFamily="18" charset="0"/>
                                          </a:rPr>
                                          <m:t>𝑇</m:t>
                                        </m:r>
                                      </m:sup>
                                    </m:sSup>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𝑖</m:t>
                                        </m:r>
                                      </m:sub>
                                    </m:sSub>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𝑏</m:t>
                                    </m:r>
                                  </m:e>
                                </m:d>
                                <m:r>
                                  <a:rPr lang="en-GB" sz="2000" b="0" i="1" smtClean="0">
                                    <a:latin typeface="Cambria Math" panose="02040503050406030204" pitchFamily="18" charset="0"/>
                                    <a:ea typeface="Cambria Math" panose="02040503050406030204" pitchFamily="18" charset="0"/>
                                  </a:rPr>
                                  <m:t>−1</m:t>
                                </m:r>
                              </m:e>
                            </m:d>
                          </m:e>
                        </m:d>
                      </m:e>
                    </m:nary>
                  </m:oMath>
                </a14:m>
                <a:br>
                  <a:rPr lang="en-GB" sz="2000" b="1" noProof="0" dirty="0"/>
                </a:br>
                <a:r>
                  <a:rPr lang="en-GB" sz="2000" noProof="0" dirty="0" err="1"/>
                  <a:t>with</a:t>
                </a:r>
                <a:r>
                  <a:rPr lang="en-GB" sz="2000" noProof="0" dirty="0"/>
                  <a:t> </a:t>
                </a:r>
                <a14:m>
                  <m:oMath xmlns:m="http://schemas.openxmlformats.org/officeDocument/2006/math">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𝑖</m:t>
                        </m:r>
                      </m:sub>
                    </m:sSub>
                    <m:r>
                      <a:rPr lang="en-GB" sz="2000" b="0" i="1" noProof="0" smtClean="0">
                        <a:latin typeface="Cambria Math" panose="02040503050406030204" pitchFamily="18" charset="0"/>
                      </a:rPr>
                      <m:t>≥0</m:t>
                    </m:r>
                  </m:oMath>
                </a14:m>
                <a:endParaRPr lang="en-GB" sz="2000" noProof="0" dirty="0"/>
              </a:p>
              <a:p>
                <a:pPr>
                  <a:lnSpc>
                    <a:spcPct val="120000"/>
                  </a:lnSpc>
                </a:pPr>
                <a:r>
                  <a:rPr lang="en-GB" sz="2000" dirty="0"/>
                  <a:t>Partial derivatives </a:t>
                </a:r>
                <a:r>
                  <a:rPr lang="en-GB" sz="2000" dirty="0" err="1"/>
                  <a:t>w.r.t.</a:t>
                </a:r>
                <a:r>
                  <a:rPr lang="en-GB" sz="2000" dirty="0"/>
                  <a:t> </a:t>
                </a:r>
                <a14:m>
                  <m:oMath xmlns:m="http://schemas.openxmlformats.org/officeDocument/2006/math">
                    <m:r>
                      <a:rPr lang="en-GB" sz="2000" b="1" i="1" smtClean="0">
                        <a:latin typeface="Cambria Math" panose="02040503050406030204" pitchFamily="18" charset="0"/>
                      </a:rPr>
                      <m:t>𝒘</m:t>
                    </m:r>
                  </m:oMath>
                </a14:m>
                <a:r>
                  <a:rPr lang="en-GB" sz="2000" b="1" noProof="0" dirty="0"/>
                  <a:t> </a:t>
                </a:r>
                <a:r>
                  <a:rPr lang="en-GB" sz="2000" noProof="0" dirty="0"/>
                  <a:t>and </a:t>
                </a:r>
                <a14:m>
                  <m:oMath xmlns:m="http://schemas.openxmlformats.org/officeDocument/2006/math">
                    <m:r>
                      <a:rPr lang="en-GB" sz="2000" b="0" i="1" noProof="0" smtClean="0">
                        <a:latin typeface="Cambria Math" panose="02040503050406030204" pitchFamily="18" charset="0"/>
                      </a:rPr>
                      <m:t>𝑏</m:t>
                    </m:r>
                  </m:oMath>
                </a14:m>
                <a:r>
                  <a:rPr lang="en-GB" sz="2000" noProof="0" dirty="0"/>
                  <a:t>: </a:t>
                </a:r>
                <a14:m>
                  <m:oMath xmlns:m="http://schemas.openxmlformats.org/officeDocument/2006/math">
                    <m:f>
                      <m:fPr>
                        <m:ctrlPr>
                          <a:rPr lang="en-GB" sz="2000" b="0" i="1" noProof="0" smtClean="0">
                            <a:latin typeface="Cambria Math" panose="02040503050406030204" pitchFamily="18" charset="0"/>
                          </a:rPr>
                        </m:ctrlPr>
                      </m:fPr>
                      <m:num>
                        <m:r>
                          <a:rPr lang="en-GB" sz="2000" b="0" i="1" noProof="0" smtClean="0">
                            <a:latin typeface="Cambria Math" panose="02040503050406030204" pitchFamily="18" charset="0"/>
                          </a:rPr>
                          <m:t>𝛿</m:t>
                        </m:r>
                        <m:r>
                          <a:rPr lang="en-GB" sz="2000" b="0" i="1" noProof="0" smtClean="0">
                            <a:latin typeface="Cambria Math" panose="02040503050406030204" pitchFamily="18" charset="0"/>
                            <a:ea typeface="Cambria Math" panose="02040503050406030204" pitchFamily="18" charset="0"/>
                          </a:rPr>
                          <m:t>ℒ</m:t>
                        </m:r>
                      </m:num>
                      <m:den>
                        <m:r>
                          <a:rPr lang="en-GB" sz="2000" b="1" i="1" noProof="0" smtClean="0">
                            <a:latin typeface="Cambria Math" panose="02040503050406030204" pitchFamily="18" charset="0"/>
                          </a:rPr>
                          <m:t>𝒘</m:t>
                        </m:r>
                      </m:den>
                    </m:f>
                    <m:r>
                      <a:rPr lang="en-GB" sz="2000" b="0" i="1" noProof="0" smtClean="0">
                        <a:latin typeface="Cambria Math" panose="02040503050406030204" pitchFamily="18" charset="0"/>
                      </a:rPr>
                      <m:t>=0⇒</m:t>
                    </m:r>
                    <m:r>
                      <a:rPr lang="en-GB" sz="2000" b="1" i="1" noProof="0" smtClean="0">
                        <a:latin typeface="Cambria Math" panose="02040503050406030204" pitchFamily="18" charset="0"/>
                      </a:rPr>
                      <m:t>𝒘</m:t>
                    </m:r>
                    <m:r>
                      <a:rPr lang="en-GB" sz="2000" b="0" i="1" noProof="0" smtClean="0">
                        <a:latin typeface="Cambria Math" panose="02040503050406030204" pitchFamily="18" charset="0"/>
                      </a:rPr>
                      <m:t>−</m:t>
                    </m:r>
                    <m:nary>
                      <m:naryPr>
                        <m:chr m:val="∑"/>
                        <m:supHide m:val="on"/>
                        <m:ctrlPr>
                          <a:rPr lang="en-GB" sz="2000" i="1" noProof="0" smtClean="0">
                            <a:latin typeface="Cambria Math" panose="02040503050406030204" pitchFamily="18" charset="0"/>
                          </a:rPr>
                        </m:ctrlPr>
                      </m:naryPr>
                      <m:sub>
                        <m:r>
                          <a:rPr lang="en-GB" sz="2000" b="0" i="1" noProof="0" smtClean="0">
                            <a:latin typeface="Cambria Math" panose="02040503050406030204" pitchFamily="18" charset="0"/>
                          </a:rPr>
                          <m:t>𝑖</m:t>
                        </m:r>
                      </m:sub>
                      <m:sup/>
                      <m:e>
                        <m:sSub>
                          <m:sSubPr>
                            <m:ctrlPr>
                              <a:rPr lang="en-GB" sz="200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𝑖</m:t>
                            </m:r>
                          </m:sub>
                        </m:sSub>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𝑦</m:t>
                            </m:r>
                          </m:e>
                          <m:sub>
                            <m:r>
                              <a:rPr lang="en-GB" sz="2000" b="0" i="1" noProof="0" smtClean="0">
                                <a:latin typeface="Cambria Math" panose="02040503050406030204" pitchFamily="18" charset="0"/>
                              </a:rPr>
                              <m:t>𝑖</m:t>
                            </m:r>
                          </m:sub>
                        </m:sSub>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𝑥</m:t>
                            </m:r>
                          </m:e>
                          <m:sub>
                            <m:r>
                              <a:rPr lang="en-GB" sz="2000" b="0" i="1" noProof="0" smtClean="0">
                                <a:latin typeface="Cambria Math" panose="02040503050406030204" pitchFamily="18" charset="0"/>
                              </a:rPr>
                              <m:t>𝑖</m:t>
                            </m:r>
                          </m:sub>
                        </m:sSub>
                      </m:e>
                    </m:nary>
                    <m:r>
                      <a:rPr lang="en-GB" sz="2000" b="0" i="1" noProof="0" smtClean="0">
                        <a:latin typeface="Cambria Math" panose="02040503050406030204" pitchFamily="18" charset="0"/>
                      </a:rPr>
                      <m:t>=0⇔</m:t>
                    </m:r>
                    <m:r>
                      <a:rPr lang="en-GB" sz="2000" b="1" i="1">
                        <a:latin typeface="Cambria Math" panose="02040503050406030204" pitchFamily="18" charset="0"/>
                      </a:rPr>
                      <m:t>𝒘</m:t>
                    </m:r>
                    <m:r>
                      <a:rPr lang="en-GB" sz="2000" b="0" i="1" smtClean="0">
                        <a:latin typeface="Cambria Math" panose="02040503050406030204" pitchFamily="18" charset="0"/>
                      </a:rPr>
                      <m:t>=</m:t>
                    </m:r>
                    <m:nary>
                      <m:naryPr>
                        <m:chr m:val="∑"/>
                        <m:supHide m:val="on"/>
                        <m:ctrlPr>
                          <a:rPr lang="en-GB" sz="2000" i="1">
                            <a:latin typeface="Cambria Math" panose="02040503050406030204" pitchFamily="18" charset="0"/>
                          </a:rPr>
                        </m:ctrlPr>
                      </m:naryPr>
                      <m:sub>
                        <m:r>
                          <a:rPr lang="en-GB" sz="2000" i="1">
                            <a:latin typeface="Cambria Math" panose="02040503050406030204" pitchFamily="18" charset="0"/>
                          </a:rPr>
                          <m:t>𝑖</m:t>
                        </m:r>
                      </m:sub>
                      <m:sup/>
                      <m:e>
                        <m:sSub>
                          <m:sSubPr>
                            <m:ctrlPr>
                              <a:rPr lang="en-GB" sz="2000" i="1">
                                <a:latin typeface="Cambria Math" panose="02040503050406030204" pitchFamily="18" charset="0"/>
                              </a:rPr>
                            </m:ctrlPr>
                          </m:sSubPr>
                          <m:e>
                            <m:r>
                              <a:rPr lang="en-GB" sz="2000" i="1">
                                <a:latin typeface="Cambria Math" panose="02040503050406030204" pitchFamily="18" charset="0"/>
                              </a:rPr>
                              <m:t>𝛼</m:t>
                            </m:r>
                          </m:e>
                          <m:sub>
                            <m:r>
                              <a:rPr lang="en-GB" sz="2000" i="1">
                                <a:latin typeface="Cambria Math" panose="02040503050406030204" pitchFamily="18" charset="0"/>
                              </a:rPr>
                              <m:t>𝑖</m:t>
                            </m:r>
                          </m:sub>
                        </m:sSub>
                        <m:sSub>
                          <m:sSubPr>
                            <m:ctrlPr>
                              <a:rPr lang="en-GB" sz="2000" i="1">
                                <a:latin typeface="Cambria Math" panose="02040503050406030204" pitchFamily="18" charset="0"/>
                              </a:rPr>
                            </m:ctrlPr>
                          </m:sSubPr>
                          <m:e>
                            <m:r>
                              <a:rPr lang="en-GB" sz="2000" i="1">
                                <a:latin typeface="Cambria Math" panose="02040503050406030204" pitchFamily="18" charset="0"/>
                              </a:rPr>
                              <m:t>𝑦</m:t>
                            </m:r>
                          </m:e>
                          <m:sub>
                            <m:r>
                              <a:rPr lang="en-GB" sz="2000" i="1">
                                <a:latin typeface="Cambria Math" panose="02040503050406030204" pitchFamily="18" charset="0"/>
                              </a:rPr>
                              <m:t>𝑖</m:t>
                            </m:r>
                          </m:sub>
                        </m:sSub>
                        <m:sSub>
                          <m:sSubPr>
                            <m:ctrlPr>
                              <a:rPr lang="en-GB" sz="2000" i="1">
                                <a:latin typeface="Cambria Math" panose="02040503050406030204" pitchFamily="18" charset="0"/>
                              </a:rPr>
                            </m:ctrlPr>
                          </m:sSubPr>
                          <m:e>
                            <m:r>
                              <a:rPr lang="en-GB" sz="2000" i="1">
                                <a:latin typeface="Cambria Math" panose="02040503050406030204" pitchFamily="18" charset="0"/>
                              </a:rPr>
                              <m:t>𝑥</m:t>
                            </m:r>
                          </m:e>
                          <m:sub>
                            <m:r>
                              <a:rPr lang="en-GB" sz="2000" i="1">
                                <a:latin typeface="Cambria Math" panose="02040503050406030204" pitchFamily="18" charset="0"/>
                              </a:rPr>
                              <m:t>𝑖</m:t>
                            </m:r>
                          </m:sub>
                        </m:sSub>
                      </m:e>
                    </m:nary>
                  </m:oMath>
                </a14:m>
                <a:br>
                  <a:rPr lang="en-GB" sz="2000" noProof="0" dirty="0"/>
                </a:br>
                <a14:m>
                  <m:oMath xmlns:m="http://schemas.openxmlformats.org/officeDocument/2006/math">
                    <m:f>
                      <m:fPr>
                        <m:ctrlPr>
                          <a:rPr lang="en-GB" sz="1600" i="1">
                            <a:latin typeface="Cambria Math" panose="02040503050406030204" pitchFamily="18" charset="0"/>
                          </a:rPr>
                        </m:ctrlPr>
                      </m:fPr>
                      <m:num>
                        <m:r>
                          <a:rPr lang="en-GB" sz="1600" i="1">
                            <a:latin typeface="Cambria Math" panose="02040503050406030204" pitchFamily="18" charset="0"/>
                          </a:rPr>
                          <m:t>𝛿</m:t>
                        </m:r>
                        <m:r>
                          <a:rPr lang="en-GB" sz="1600" i="1">
                            <a:latin typeface="Cambria Math" panose="02040503050406030204" pitchFamily="18" charset="0"/>
                            <a:ea typeface="Cambria Math" panose="02040503050406030204" pitchFamily="18" charset="0"/>
                          </a:rPr>
                          <m:t>ℒ</m:t>
                        </m:r>
                      </m:num>
                      <m:den>
                        <m:r>
                          <a:rPr lang="en-GB" sz="1600" b="0" i="1" smtClean="0">
                            <a:latin typeface="Cambria Math" panose="02040503050406030204" pitchFamily="18" charset="0"/>
                          </a:rPr>
                          <m:t>𝑏</m:t>
                        </m:r>
                      </m:den>
                    </m:f>
                    <m:r>
                      <a:rPr lang="en-GB" sz="1600" i="1">
                        <a:latin typeface="Cambria Math" panose="02040503050406030204" pitchFamily="18" charset="0"/>
                      </a:rPr>
                      <m:t>=0⇒</m:t>
                    </m:r>
                    <m:nary>
                      <m:naryPr>
                        <m:chr m:val="∑"/>
                        <m:supHide m:val="on"/>
                        <m:ctrlPr>
                          <a:rPr lang="en-GB" sz="1600" i="1">
                            <a:latin typeface="Cambria Math" panose="02040503050406030204" pitchFamily="18" charset="0"/>
                          </a:rPr>
                        </m:ctrlPr>
                      </m:naryPr>
                      <m:sub>
                        <m:r>
                          <a:rPr lang="en-GB" sz="1600" i="1">
                            <a:latin typeface="Cambria Math" panose="02040503050406030204" pitchFamily="18" charset="0"/>
                          </a:rPr>
                          <m:t>𝑖</m:t>
                        </m:r>
                      </m:sub>
                      <m:sup/>
                      <m:e>
                        <m:sSub>
                          <m:sSubPr>
                            <m:ctrlPr>
                              <a:rPr lang="en-GB" sz="1600" i="1">
                                <a:latin typeface="Cambria Math" panose="02040503050406030204" pitchFamily="18" charset="0"/>
                              </a:rPr>
                            </m:ctrlPr>
                          </m:sSubPr>
                          <m:e>
                            <m:r>
                              <a:rPr lang="en-GB" sz="1600" i="1">
                                <a:latin typeface="Cambria Math" panose="02040503050406030204" pitchFamily="18" charset="0"/>
                              </a:rPr>
                              <m:t>𝛼</m:t>
                            </m:r>
                          </m:e>
                          <m:sub>
                            <m:r>
                              <a:rPr lang="en-GB" sz="1600" i="1">
                                <a:latin typeface="Cambria Math" panose="02040503050406030204" pitchFamily="18" charset="0"/>
                              </a:rPr>
                              <m:t>𝑖</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𝑦</m:t>
                            </m:r>
                          </m:e>
                          <m:sub>
                            <m:r>
                              <a:rPr lang="en-GB" sz="1600" i="1">
                                <a:latin typeface="Cambria Math" panose="02040503050406030204" pitchFamily="18" charset="0"/>
                              </a:rPr>
                              <m:t>𝑖</m:t>
                            </m:r>
                          </m:sub>
                        </m:sSub>
                        <m:r>
                          <a:rPr lang="en-GB" sz="1600" i="1">
                            <a:latin typeface="Cambria Math" panose="02040503050406030204" pitchFamily="18" charset="0"/>
                          </a:rPr>
                          <m:t>=0</m:t>
                        </m:r>
                      </m:e>
                    </m:nary>
                  </m:oMath>
                </a14:m>
                <a:endParaRPr lang="en-GB" sz="2000" noProof="0" dirty="0"/>
              </a:p>
              <a:p>
                <a:pPr>
                  <a:lnSpc>
                    <a:spcPct val="120000"/>
                  </a:lnSpc>
                </a:pPr>
                <a:r>
                  <a:rPr lang="en-GB" sz="2000" noProof="0" dirty="0"/>
                  <a:t>Plug </a:t>
                </a:r>
                <a14:m>
                  <m:oMath xmlns:m="http://schemas.openxmlformats.org/officeDocument/2006/math">
                    <m:r>
                      <a:rPr lang="en-GB" sz="2000" b="1" i="1" noProof="0" smtClean="0">
                        <a:latin typeface="Cambria Math" panose="02040503050406030204" pitchFamily="18" charset="0"/>
                      </a:rPr>
                      <m:t>𝒘</m:t>
                    </m:r>
                  </m:oMath>
                </a14:m>
                <a:r>
                  <a:rPr lang="en-GB" sz="2000" noProof="0" dirty="0"/>
                  <a:t> into </a:t>
                </a:r>
                <a14:m>
                  <m:oMath xmlns:m="http://schemas.openxmlformats.org/officeDocument/2006/math">
                    <m:r>
                      <a:rPr lang="en-GB" sz="2000" i="1">
                        <a:latin typeface="Cambria Math" panose="02040503050406030204" pitchFamily="18" charset="0"/>
                        <a:ea typeface="Cambria Math" panose="02040503050406030204" pitchFamily="18" charset="0"/>
                      </a:rPr>
                      <m:t>ℒ</m:t>
                    </m:r>
                  </m:oMath>
                </a14:m>
                <a:r>
                  <a:rPr lang="en-GB" sz="2000" noProof="0" dirty="0"/>
                  <a:t> to obtain the dual problem: </a:t>
                </a:r>
                <a14:m>
                  <m:oMath xmlns:m="http://schemas.openxmlformats.org/officeDocument/2006/math">
                    <m:sSub>
                      <m:sSubPr>
                        <m:ctrlPr>
                          <a:rPr lang="en-GB" sz="2000" b="0" i="1" noProof="0" smtClean="0">
                            <a:latin typeface="Cambria Math" panose="02040503050406030204" pitchFamily="18" charset="0"/>
                            <a:ea typeface="Cambria Math" panose="02040503050406030204" pitchFamily="18" charset="0"/>
                          </a:rPr>
                        </m:ctrlPr>
                      </m:sSubPr>
                      <m:e>
                        <m:r>
                          <a:rPr lang="en-GB" sz="2000" b="0" i="1" noProof="0" smtClean="0">
                            <a:latin typeface="Cambria Math" panose="02040503050406030204" pitchFamily="18" charset="0"/>
                            <a:ea typeface="Cambria Math" panose="02040503050406030204" pitchFamily="18" charset="0"/>
                          </a:rPr>
                          <m:t>ℒ</m:t>
                        </m:r>
                      </m:e>
                      <m:sub>
                        <m:r>
                          <a:rPr lang="en-GB" sz="2000" b="0" i="1" noProof="0" smtClean="0">
                            <a:latin typeface="Cambria Math" panose="02040503050406030204" pitchFamily="18" charset="0"/>
                            <a:ea typeface="Cambria Math" panose="02040503050406030204" pitchFamily="18" charset="0"/>
                          </a:rPr>
                          <m:t>𝐷</m:t>
                        </m:r>
                      </m:sub>
                    </m:sSub>
                    <m:r>
                      <a:rPr lang="en-GB" sz="2000" b="0" i="1" noProof="0" smtClean="0">
                        <a:latin typeface="Cambria Math" panose="02040503050406030204" pitchFamily="18" charset="0"/>
                        <a:ea typeface="Cambria Math" panose="02040503050406030204" pitchFamily="18" charset="0"/>
                      </a:rPr>
                      <m:t>=</m:t>
                    </m:r>
                    <m:nary>
                      <m:naryPr>
                        <m:chr m:val="∑"/>
                        <m:supHide m:val="on"/>
                        <m:ctrlPr>
                          <a:rPr lang="en-GB" sz="2000" b="0" i="1" noProof="0" smtClean="0">
                            <a:latin typeface="Cambria Math" panose="02040503050406030204" pitchFamily="18" charset="0"/>
                          </a:rPr>
                        </m:ctrlPr>
                      </m:naryPr>
                      <m:sub>
                        <m:r>
                          <a:rPr lang="en-GB" sz="2000" b="0" i="1" noProof="0" smtClean="0">
                            <a:latin typeface="Cambria Math" panose="02040503050406030204" pitchFamily="18" charset="0"/>
                          </a:rPr>
                          <m:t>𝑖</m:t>
                        </m:r>
                      </m:sub>
                      <m:sup/>
                      <m:e>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𝑖</m:t>
                            </m:r>
                          </m:sub>
                        </m:sSub>
                      </m:e>
                    </m:nary>
                    <m:r>
                      <a:rPr lang="en-GB" sz="2000" b="0" i="1" noProof="0" smtClean="0">
                        <a:latin typeface="Cambria Math" panose="02040503050406030204" pitchFamily="18" charset="0"/>
                      </a:rPr>
                      <m:t>−</m:t>
                    </m:r>
                    <m:f>
                      <m:fPr>
                        <m:ctrlPr>
                          <a:rPr lang="en-GB" sz="2000" b="0" i="1" noProof="0" smtClean="0">
                            <a:latin typeface="Cambria Math" panose="02040503050406030204" pitchFamily="18" charset="0"/>
                          </a:rPr>
                        </m:ctrlPr>
                      </m:fPr>
                      <m:num>
                        <m:r>
                          <a:rPr lang="en-GB" sz="2000" b="0" i="1" noProof="0" smtClean="0">
                            <a:latin typeface="Cambria Math" panose="02040503050406030204" pitchFamily="18" charset="0"/>
                          </a:rPr>
                          <m:t>1</m:t>
                        </m:r>
                      </m:num>
                      <m:den>
                        <m:r>
                          <a:rPr lang="en-GB" sz="2000" b="0" i="1" noProof="0" smtClean="0">
                            <a:latin typeface="Cambria Math" panose="02040503050406030204" pitchFamily="18" charset="0"/>
                          </a:rPr>
                          <m:t>2</m:t>
                        </m:r>
                      </m:den>
                    </m:f>
                    <m:nary>
                      <m:naryPr>
                        <m:chr m:val="∑"/>
                        <m:supHide m:val="on"/>
                        <m:ctrlPr>
                          <a:rPr lang="en-GB" sz="2000" b="0" i="1" noProof="0" smtClean="0">
                            <a:latin typeface="Cambria Math" panose="02040503050406030204" pitchFamily="18" charset="0"/>
                          </a:rPr>
                        </m:ctrlPr>
                      </m:naryPr>
                      <m:sub>
                        <m:r>
                          <a:rPr lang="en-GB" sz="2000" b="0" i="1" noProof="0" smtClean="0">
                            <a:latin typeface="Cambria Math" panose="02040503050406030204" pitchFamily="18" charset="0"/>
                          </a:rPr>
                          <m:t>𝑖</m:t>
                        </m:r>
                      </m:sub>
                      <m:sup/>
                      <m:e>
                        <m:nary>
                          <m:naryPr>
                            <m:chr m:val="∑"/>
                            <m:supHide m:val="on"/>
                            <m:ctrlPr>
                              <a:rPr lang="en-GB" sz="2000" b="0" i="1" noProof="0" smtClean="0">
                                <a:latin typeface="Cambria Math" panose="02040503050406030204" pitchFamily="18" charset="0"/>
                              </a:rPr>
                            </m:ctrlPr>
                          </m:naryPr>
                          <m:sub>
                            <m:r>
                              <a:rPr lang="en-GB" sz="2000" b="0" i="1" noProof="0" smtClean="0">
                                <a:latin typeface="Cambria Math" panose="02040503050406030204" pitchFamily="18" charset="0"/>
                              </a:rPr>
                              <m:t>𝑗</m:t>
                            </m:r>
                          </m:sub>
                          <m:sup/>
                          <m:e>
                            <m:d>
                              <m:dPr>
                                <m:ctrlPr>
                                  <a:rPr lang="en-GB" sz="2000" b="0" i="1" noProof="0" smtClean="0">
                                    <a:latin typeface="Cambria Math" panose="02040503050406030204" pitchFamily="18" charset="0"/>
                                  </a:rPr>
                                </m:ctrlPr>
                              </m:dPr>
                              <m:e>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𝑖</m:t>
                                    </m:r>
                                  </m:sub>
                                </m:sSub>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𝑗</m:t>
                                    </m:r>
                                  </m:sub>
                                </m:sSub>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𝑦</m:t>
                                    </m:r>
                                  </m:e>
                                  <m:sub>
                                    <m:r>
                                      <a:rPr lang="en-GB" sz="2000" b="0" i="1" noProof="0" smtClean="0">
                                        <a:latin typeface="Cambria Math" panose="02040503050406030204" pitchFamily="18" charset="0"/>
                                      </a:rPr>
                                      <m:t>𝑖</m:t>
                                    </m:r>
                                  </m:sub>
                                </m:sSub>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𝑦</m:t>
                                    </m:r>
                                  </m:e>
                                  <m:sub>
                                    <m:r>
                                      <a:rPr lang="en-GB" sz="2000" b="0" i="1" noProof="0" smtClean="0">
                                        <a:latin typeface="Cambria Math" panose="02040503050406030204" pitchFamily="18" charset="0"/>
                                      </a:rPr>
                                      <m:t>𝑗</m:t>
                                    </m:r>
                                  </m:sub>
                                </m:sSub>
                                <m:sSubSup>
                                  <m:sSubSupPr>
                                    <m:ctrlPr>
                                      <a:rPr lang="en-GB" sz="2000" b="0" i="1" noProof="0" smtClean="0">
                                        <a:latin typeface="Cambria Math" panose="02040503050406030204" pitchFamily="18" charset="0"/>
                                      </a:rPr>
                                    </m:ctrlPr>
                                  </m:sSubSupPr>
                                  <m:e>
                                    <m:r>
                                      <a:rPr lang="en-GB" sz="2000" b="0" i="1" noProof="0" smtClean="0">
                                        <a:latin typeface="Cambria Math" panose="02040503050406030204" pitchFamily="18" charset="0"/>
                                      </a:rPr>
                                      <m:t>𝑥</m:t>
                                    </m:r>
                                  </m:e>
                                  <m:sub>
                                    <m:r>
                                      <a:rPr lang="en-GB" sz="2000" b="0" i="1" noProof="0" smtClean="0">
                                        <a:latin typeface="Cambria Math" panose="02040503050406030204" pitchFamily="18" charset="0"/>
                                      </a:rPr>
                                      <m:t>𝑖</m:t>
                                    </m:r>
                                  </m:sub>
                                  <m:sup>
                                    <m:r>
                                      <a:rPr lang="en-GB" sz="2000" b="0" i="1" noProof="0" smtClean="0">
                                        <a:latin typeface="Cambria Math" panose="02040503050406030204" pitchFamily="18" charset="0"/>
                                      </a:rPr>
                                      <m:t>𝑇</m:t>
                                    </m:r>
                                  </m:sup>
                                </m:sSubSup>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𝑥</m:t>
                                    </m:r>
                                  </m:e>
                                  <m:sub>
                                    <m:r>
                                      <a:rPr lang="en-GB" sz="2000" b="0" i="1" noProof="0" smtClean="0">
                                        <a:latin typeface="Cambria Math" panose="02040503050406030204" pitchFamily="18" charset="0"/>
                                      </a:rPr>
                                      <m:t>𝑗</m:t>
                                    </m:r>
                                  </m:sub>
                                </m:sSub>
                              </m:e>
                            </m:d>
                          </m:e>
                        </m:nary>
                      </m:e>
                    </m:nary>
                  </m:oMath>
                </a14:m>
                <a:br>
                  <a:rPr lang="en-GB" sz="2000" b="0" noProof="0" dirty="0"/>
                </a:br>
                <a:r>
                  <a:rPr lang="en-GB" sz="2000" b="0" noProof="0" dirty="0"/>
                  <a:t>s.t. </a:t>
                </a:r>
                <a14:m>
                  <m:oMath xmlns:m="http://schemas.openxmlformats.org/officeDocument/2006/math">
                    <m:nary>
                      <m:naryPr>
                        <m:chr m:val="∑"/>
                        <m:supHide m:val="on"/>
                        <m:ctrlPr>
                          <a:rPr lang="en-GB" sz="2000" b="0" i="1" noProof="0" smtClean="0">
                            <a:latin typeface="Cambria Math" panose="02040503050406030204" pitchFamily="18" charset="0"/>
                          </a:rPr>
                        </m:ctrlPr>
                      </m:naryPr>
                      <m:sub>
                        <m:r>
                          <a:rPr lang="en-GB" sz="2000" b="0" i="1" noProof="0" smtClean="0">
                            <a:latin typeface="Cambria Math" panose="02040503050406030204" pitchFamily="18" charset="0"/>
                          </a:rPr>
                          <m:t>𝑖</m:t>
                        </m:r>
                      </m:sub>
                      <m:sup/>
                      <m:e>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𝑖</m:t>
                            </m:r>
                          </m:sub>
                        </m:sSub>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𝑦</m:t>
                            </m:r>
                          </m:e>
                          <m:sub>
                            <m:r>
                              <a:rPr lang="en-GB" sz="2000" b="0" i="1" noProof="0" smtClean="0">
                                <a:latin typeface="Cambria Math" panose="02040503050406030204" pitchFamily="18" charset="0"/>
                              </a:rPr>
                              <m:t>𝑖</m:t>
                            </m:r>
                          </m:sub>
                        </m:sSub>
                        <m:r>
                          <a:rPr lang="en-GB" sz="2000" b="0" i="1" noProof="0" smtClean="0">
                            <a:latin typeface="Cambria Math" panose="02040503050406030204" pitchFamily="18" charset="0"/>
                          </a:rPr>
                          <m:t>=0</m:t>
                        </m:r>
                      </m:e>
                    </m:nary>
                  </m:oMath>
                </a14:m>
                <a:r>
                  <a:rPr lang="en-GB" sz="2000" noProof="0" dirty="0"/>
                  <a:t>  and </a:t>
                </a:r>
                <a14:m>
                  <m:oMath xmlns:m="http://schemas.openxmlformats.org/officeDocument/2006/math">
                    <m:r>
                      <a:rPr lang="en-GB" sz="2000" b="0" i="1" noProof="0" smtClean="0">
                        <a:latin typeface="Cambria Math" panose="02040503050406030204" pitchFamily="18" charset="0"/>
                      </a:rPr>
                      <m:t>𝛼</m:t>
                    </m:r>
                    <m:r>
                      <a:rPr lang="en-GB" sz="2000" b="0" i="1" noProof="0" smtClean="0">
                        <a:latin typeface="Cambria Math" panose="02040503050406030204" pitchFamily="18" charset="0"/>
                      </a:rPr>
                      <m:t>≥0</m:t>
                    </m:r>
                  </m:oMath>
                </a14:m>
                <a:endParaRPr lang="en-GB" sz="2000" noProof="0" dirty="0"/>
              </a:p>
              <a:p>
                <a:pPr>
                  <a:lnSpc>
                    <a:spcPct val="120000"/>
                  </a:lnSpc>
                </a:pPr>
                <a:r>
                  <a:rPr lang="en-GB" sz="2000" noProof="0" dirty="0"/>
                  <a:t>Insert data points to expand the dual problem, use </a:t>
                </a:r>
                <a14:m>
                  <m:oMath xmlns:m="http://schemas.openxmlformats.org/officeDocument/2006/math">
                    <m:f>
                      <m:fPr>
                        <m:ctrlPr>
                          <a:rPr lang="en-GB" sz="2000" i="1" smtClean="0">
                            <a:latin typeface="Cambria Math" panose="02040503050406030204" pitchFamily="18" charset="0"/>
                          </a:rPr>
                        </m:ctrlPr>
                      </m:fPr>
                      <m:num>
                        <m:r>
                          <a:rPr lang="en-GB" sz="2000" i="1">
                            <a:latin typeface="Cambria Math" panose="02040503050406030204" pitchFamily="18" charset="0"/>
                          </a:rPr>
                          <m:t>𝛿</m:t>
                        </m:r>
                        <m:r>
                          <a:rPr lang="en-GB" sz="2000" i="1">
                            <a:latin typeface="Cambria Math" panose="02040503050406030204" pitchFamily="18" charset="0"/>
                            <a:ea typeface="Cambria Math" panose="02040503050406030204" pitchFamily="18" charset="0"/>
                          </a:rPr>
                          <m:t>ℒ</m:t>
                        </m:r>
                      </m:num>
                      <m:den>
                        <m:r>
                          <a:rPr lang="en-GB" sz="2000" b="0" i="1" smtClean="0">
                            <a:latin typeface="Cambria Math" panose="02040503050406030204" pitchFamily="18" charset="0"/>
                          </a:rPr>
                          <m:t>𝑏</m:t>
                        </m:r>
                      </m:den>
                    </m:f>
                  </m:oMath>
                </a14:m>
                <a:r>
                  <a:rPr lang="en-GB" sz="2000" noProof="0" dirty="0"/>
                  <a:t> to substitute one of the </a:t>
                </a:r>
                <a14:m>
                  <m:oMath xmlns:m="http://schemas.openxmlformats.org/officeDocument/2006/math">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𝑖</m:t>
                        </m:r>
                      </m:sub>
                    </m:sSub>
                  </m:oMath>
                </a14:m>
                <a:r>
                  <a:rPr lang="en-GB" sz="2000" noProof="0" dirty="0"/>
                  <a:t> in </a:t>
                </a:r>
                <a14:m>
                  <m:oMath xmlns:m="http://schemas.openxmlformats.org/officeDocument/2006/math">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ℒ</m:t>
                        </m:r>
                      </m:e>
                      <m:sub>
                        <m:r>
                          <a:rPr lang="en-GB" sz="2000" i="1">
                            <a:latin typeface="Cambria Math" panose="02040503050406030204" pitchFamily="18" charset="0"/>
                            <a:ea typeface="Cambria Math" panose="02040503050406030204" pitchFamily="18" charset="0"/>
                          </a:rPr>
                          <m:t>𝐷</m:t>
                        </m:r>
                      </m:sub>
                    </m:sSub>
                  </m:oMath>
                </a14:m>
                <a:endParaRPr lang="en-GB" sz="2000" noProof="0" dirty="0"/>
              </a:p>
              <a:p>
                <a:pPr>
                  <a:lnSpc>
                    <a:spcPct val="120000"/>
                  </a:lnSpc>
                </a:pPr>
                <a:r>
                  <a:rPr lang="en-GB" sz="2000" noProof="0" dirty="0"/>
                  <a:t>Maximize </a:t>
                </a:r>
                <a14:m>
                  <m:oMath xmlns:m="http://schemas.openxmlformats.org/officeDocument/2006/math">
                    <m:sSub>
                      <m:sSubPr>
                        <m:ctrlPr>
                          <a:rPr lang="en-GB" sz="2000" b="0" i="1" noProof="0" smtClean="0">
                            <a:latin typeface="Cambria Math" panose="02040503050406030204" pitchFamily="18" charset="0"/>
                            <a:ea typeface="Cambria Math" panose="02040503050406030204" pitchFamily="18" charset="0"/>
                          </a:rPr>
                        </m:ctrlPr>
                      </m:sSubPr>
                      <m:e>
                        <m:r>
                          <a:rPr lang="en-GB" sz="2000" i="1" noProof="0" smtClean="0">
                            <a:latin typeface="Cambria Math" panose="02040503050406030204" pitchFamily="18" charset="0"/>
                            <a:ea typeface="Cambria Math" panose="02040503050406030204" pitchFamily="18" charset="0"/>
                          </a:rPr>
                          <m:t>ℒ</m:t>
                        </m:r>
                      </m:e>
                      <m:sub>
                        <m:r>
                          <a:rPr lang="en-GB" sz="2000" b="0" i="1" noProof="0" smtClean="0">
                            <a:latin typeface="Cambria Math" panose="02040503050406030204" pitchFamily="18" charset="0"/>
                            <a:ea typeface="Cambria Math" panose="02040503050406030204" pitchFamily="18" charset="0"/>
                          </a:rPr>
                          <m:t>𝐷</m:t>
                        </m:r>
                      </m:sub>
                    </m:sSub>
                  </m:oMath>
                </a14:m>
                <a:r>
                  <a:rPr lang="en-GB" sz="2000" noProof="0" dirty="0"/>
                  <a:t> by setting its partial derivatives </a:t>
                </a:r>
                <a:r>
                  <a:rPr lang="en-GB" sz="2000" noProof="0" dirty="0" err="1"/>
                  <a:t>w.r.t.</a:t>
                </a:r>
                <a:r>
                  <a:rPr lang="en-GB" sz="2000" noProof="0" dirty="0"/>
                  <a:t> all </a:t>
                </a:r>
                <a:r>
                  <a:rPr lang="en-GB" sz="2000" i="1" noProof="0" dirty="0"/>
                  <a:t>othe</a:t>
                </a:r>
                <a:r>
                  <a:rPr lang="en-GB" sz="2000" noProof="0" dirty="0"/>
                  <a:t>r </a:t>
                </a:r>
                <a14:m>
                  <m:oMath xmlns:m="http://schemas.openxmlformats.org/officeDocument/2006/math">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𝑖</m:t>
                        </m:r>
                      </m:sub>
                    </m:sSub>
                  </m:oMath>
                </a14:m>
                <a:r>
                  <a:rPr lang="en-GB" sz="2000" noProof="0" dirty="0"/>
                  <a:t> to zero,</a:t>
                </a:r>
                <a:br>
                  <a:rPr lang="en-GB" sz="2000" noProof="0" dirty="0"/>
                </a:br>
                <a:r>
                  <a:rPr lang="en-GB" sz="2000" noProof="0" dirty="0"/>
                  <a:t>rendering values for the </a:t>
                </a:r>
                <a:r>
                  <a:rPr lang="en-GB" sz="2000" i="1" noProof="0" dirty="0"/>
                  <a:t>other</a:t>
                </a:r>
                <a:r>
                  <a:rPr lang="en-GB" sz="2000" noProof="0" dirty="0"/>
                  <a:t> </a:t>
                </a:r>
                <a14:m>
                  <m:oMath xmlns:m="http://schemas.openxmlformats.org/officeDocument/2006/math">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𝑖</m:t>
                        </m:r>
                      </m:sub>
                    </m:sSub>
                  </m:oMath>
                </a14:m>
                <a:r>
                  <a:rPr lang="en-GB" sz="2000" noProof="0" dirty="0"/>
                  <a:t> and calculate the substituted </a:t>
                </a:r>
                <a14:m>
                  <m:oMath xmlns:m="http://schemas.openxmlformats.org/officeDocument/2006/math">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𝛼</m:t>
                        </m:r>
                      </m:e>
                      <m:sub>
                        <m:r>
                          <a:rPr lang="en-GB" sz="2000" b="0" i="1" noProof="0" smtClean="0">
                            <a:latin typeface="Cambria Math" panose="02040503050406030204" pitchFamily="18" charset="0"/>
                          </a:rPr>
                          <m:t>𝑖</m:t>
                        </m:r>
                      </m:sub>
                    </m:sSub>
                  </m:oMath>
                </a14:m>
                <a:r>
                  <a:rPr lang="en-GB" sz="2000" noProof="0" dirty="0"/>
                  <a:t> using these values</a:t>
                </a:r>
              </a:p>
              <a:p>
                <a:pPr>
                  <a:lnSpc>
                    <a:spcPct val="120000"/>
                  </a:lnSpc>
                </a:pPr>
                <a:r>
                  <a:rPr lang="en-GB" sz="2000" dirty="0"/>
                  <a:t>Use the data points and</a:t>
                </a:r>
                <a:r>
                  <a:rPr lang="en-GB" sz="2000" dirty="0">
                    <a:solidFill>
                      <a:srgbClr val="FF0000"/>
                    </a:solidFill>
                  </a:rPr>
                  <a:t> (1)</a:t>
                </a:r>
                <a:r>
                  <a:rPr lang="en-GB" sz="2000" dirty="0"/>
                  <a:t> to calculate </a:t>
                </a:r>
                <a14:m>
                  <m:oMath xmlns:m="http://schemas.openxmlformats.org/officeDocument/2006/math">
                    <m:r>
                      <a:rPr lang="en-GB" sz="2000" b="0" i="1" smtClean="0">
                        <a:latin typeface="Cambria Math" panose="02040503050406030204" pitchFamily="18" charset="0"/>
                      </a:rPr>
                      <m:t>𝑤</m:t>
                    </m:r>
                  </m:oMath>
                </a14:m>
                <a:r>
                  <a:rPr lang="en-GB" sz="2000" noProof="0" dirty="0"/>
                  <a:t> </a:t>
                </a:r>
                <a:br>
                  <a:rPr lang="en-GB" sz="2000" noProof="0" dirty="0"/>
                </a:br>
                <a:r>
                  <a:rPr lang="en-GB" sz="2000" noProof="0" dirty="0"/>
                  <a:t>and use one of the support vector points (for which </a:t>
                </a:r>
                <a14:m>
                  <m:oMath xmlns:m="http://schemas.openxmlformats.org/officeDocument/2006/math">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𝑦</m:t>
                        </m:r>
                      </m:e>
                      <m:sub>
                        <m:r>
                          <a:rPr lang="en-GB" sz="2000" b="0" i="1" noProof="0" smtClean="0">
                            <a:latin typeface="Cambria Math" panose="02040503050406030204" pitchFamily="18" charset="0"/>
                          </a:rPr>
                          <m:t>𝑖</m:t>
                        </m:r>
                      </m:sub>
                    </m:sSub>
                    <m:d>
                      <m:dPr>
                        <m:ctrlPr>
                          <a:rPr lang="en-GB" sz="2000" b="0" i="1" noProof="0" smtClean="0">
                            <a:latin typeface="Cambria Math" panose="02040503050406030204" pitchFamily="18" charset="0"/>
                          </a:rPr>
                        </m:ctrlPr>
                      </m:dPr>
                      <m:e>
                        <m:sSup>
                          <m:sSupPr>
                            <m:ctrlPr>
                              <a:rPr lang="en-GB" sz="2000" b="0" i="1" noProof="0" smtClean="0">
                                <a:latin typeface="Cambria Math" panose="02040503050406030204" pitchFamily="18" charset="0"/>
                              </a:rPr>
                            </m:ctrlPr>
                          </m:sSupPr>
                          <m:e>
                            <m:r>
                              <a:rPr lang="en-GB" sz="2000" b="1" i="1" noProof="0" smtClean="0">
                                <a:latin typeface="Cambria Math" panose="02040503050406030204" pitchFamily="18" charset="0"/>
                              </a:rPr>
                              <m:t>𝒘</m:t>
                            </m:r>
                          </m:e>
                          <m:sup>
                            <m:r>
                              <a:rPr lang="en-GB" sz="2000" b="0" i="1" noProof="0" smtClean="0">
                                <a:latin typeface="Cambria Math" panose="02040503050406030204" pitchFamily="18" charset="0"/>
                              </a:rPr>
                              <m:t>𝑇</m:t>
                            </m:r>
                          </m:sup>
                        </m:sSup>
                        <m:sSub>
                          <m:sSubPr>
                            <m:ctrlPr>
                              <a:rPr lang="en-GB" sz="2000" b="0" i="1" noProof="0" smtClean="0">
                                <a:latin typeface="Cambria Math" panose="02040503050406030204" pitchFamily="18" charset="0"/>
                              </a:rPr>
                            </m:ctrlPr>
                          </m:sSubPr>
                          <m:e>
                            <m:r>
                              <a:rPr lang="en-GB" sz="2000" b="0" i="1" noProof="0" smtClean="0">
                                <a:latin typeface="Cambria Math" panose="02040503050406030204" pitchFamily="18" charset="0"/>
                              </a:rPr>
                              <m:t>𝑥</m:t>
                            </m:r>
                          </m:e>
                          <m:sub>
                            <m:r>
                              <a:rPr lang="en-GB" sz="2000" b="0" i="1" noProof="0" smtClean="0">
                                <a:latin typeface="Cambria Math" panose="02040503050406030204" pitchFamily="18" charset="0"/>
                              </a:rPr>
                              <m:t>𝑖</m:t>
                            </m:r>
                          </m:sub>
                        </m:sSub>
                        <m:r>
                          <a:rPr lang="en-GB" sz="2000" b="0" i="1" noProof="0" smtClean="0">
                            <a:latin typeface="Cambria Math" panose="02040503050406030204" pitchFamily="18" charset="0"/>
                          </a:rPr>
                          <m:t>+</m:t>
                        </m:r>
                        <m:r>
                          <a:rPr lang="en-GB" sz="2000" b="0" i="1" noProof="0" smtClean="0">
                            <a:latin typeface="Cambria Math" panose="02040503050406030204" pitchFamily="18" charset="0"/>
                          </a:rPr>
                          <m:t>𝑏</m:t>
                        </m:r>
                      </m:e>
                    </m:d>
                    <m:r>
                      <a:rPr lang="en-GB" sz="2000" b="0" i="1" noProof="0" smtClean="0">
                        <a:latin typeface="Cambria Math" panose="02040503050406030204" pitchFamily="18" charset="0"/>
                      </a:rPr>
                      <m:t>=1</m:t>
                    </m:r>
                  </m:oMath>
                </a14:m>
                <a:r>
                  <a:rPr lang="en-GB" sz="2000" noProof="0" dirty="0"/>
                  <a:t>) to calculate </a:t>
                </a:r>
                <a14:m>
                  <m:oMath xmlns:m="http://schemas.openxmlformats.org/officeDocument/2006/math">
                    <m:r>
                      <a:rPr lang="en-GB" sz="2000" b="0" i="1" noProof="0" smtClean="0">
                        <a:latin typeface="Cambria Math" panose="02040503050406030204" pitchFamily="18" charset="0"/>
                      </a:rPr>
                      <m:t>𝑏</m:t>
                    </m:r>
                  </m:oMath>
                </a14:m>
                <a:endParaRPr lang="en-GB" sz="2000" noProof="0" dirty="0"/>
              </a:p>
            </p:txBody>
          </p:sp>
        </mc:Choice>
        <mc:Fallback>
          <p:sp>
            <p:nvSpPr>
              <p:cNvPr id="3" name="Tijdelijke aanduiding voor inhoud 2">
                <a:extLst>
                  <a:ext uri="{FF2B5EF4-FFF2-40B4-BE49-F238E27FC236}">
                    <a16:creationId xmlns:a16="http://schemas.microsoft.com/office/drawing/2014/main" id="{AF493161-3EF7-1427-250D-1914B1351780}"/>
                  </a:ext>
                </a:extLst>
              </p:cNvPr>
              <p:cNvSpPr>
                <a:spLocks noGrp="1" noRot="1" noChangeAspect="1" noMove="1" noResize="1" noEditPoints="1" noAdjustHandles="1" noChangeArrowheads="1" noChangeShapeType="1" noTextEdit="1"/>
              </p:cNvSpPr>
              <p:nvPr>
                <p:ph idx="1"/>
              </p:nvPr>
            </p:nvSpPr>
            <p:spPr>
              <a:xfrm>
                <a:off x="559067" y="1524738"/>
                <a:ext cx="10789118" cy="4980837"/>
              </a:xfrm>
              <a:blipFill>
                <a:blip r:embed="rId3"/>
                <a:stretch>
                  <a:fillRect l="-113"/>
                </a:stretch>
              </a:blipFill>
            </p:spPr>
            <p:txBody>
              <a:bodyPr/>
              <a:lstStyle/>
              <a:p>
                <a:r>
                  <a:rPr lang="nl-NL">
                    <a:noFill/>
                  </a:rPr>
                  <a:t> </a:t>
                </a:r>
              </a:p>
            </p:txBody>
          </p:sp>
        </mc:Fallback>
      </mc:AlternateContent>
      <p:sp>
        <p:nvSpPr>
          <p:cNvPr id="4" name="TextBox 3">
            <a:extLst>
              <a:ext uri="{FF2B5EF4-FFF2-40B4-BE49-F238E27FC236}">
                <a16:creationId xmlns:a16="http://schemas.microsoft.com/office/drawing/2014/main" id="{CCC47FA7-2982-F9F9-DC38-E8A0D01FE70B}"/>
              </a:ext>
            </a:extLst>
          </p:cNvPr>
          <p:cNvSpPr txBox="1"/>
          <p:nvPr/>
        </p:nvSpPr>
        <p:spPr>
          <a:xfrm>
            <a:off x="7085598" y="3113901"/>
            <a:ext cx="1118335" cy="276999"/>
          </a:xfrm>
          <a:prstGeom prst="rect">
            <a:avLst/>
          </a:prstGeom>
          <a:noFill/>
        </p:spPr>
        <p:txBody>
          <a:bodyPr wrap="square" rtlCol="0">
            <a:spAutoFit/>
          </a:bodyPr>
          <a:lstStyle/>
          <a:p>
            <a:r>
              <a:rPr lang="nl-NL" sz="1200" dirty="0">
                <a:solidFill>
                  <a:srgbClr val="FF0000"/>
                </a:solidFill>
              </a:rPr>
              <a:t>(1)</a:t>
            </a:r>
          </a:p>
        </p:txBody>
      </p:sp>
    </p:spTree>
    <p:extLst>
      <p:ext uri="{BB962C8B-B14F-4D97-AF65-F5344CB8AC3E}">
        <p14:creationId xmlns:p14="http://schemas.microsoft.com/office/powerpoint/2010/main" val="214554247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F2298-F61E-9DC1-8798-C420E8D3D58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6B5F9FA-86E9-A0A8-EC58-F81A4F5E43DE}"/>
              </a:ext>
            </a:extLst>
          </p:cNvPr>
          <p:cNvSpPr>
            <a:spLocks noGrp="1"/>
          </p:cNvSpPr>
          <p:nvPr>
            <p:ph type="title"/>
          </p:nvPr>
        </p:nvSpPr>
        <p:spPr>
          <a:xfrm>
            <a:off x="559066" y="267016"/>
            <a:ext cx="8986867" cy="1097915"/>
          </a:xfrm>
        </p:spPr>
        <p:txBody>
          <a:bodyPr>
            <a:normAutofit/>
          </a:bodyPr>
          <a:lstStyle/>
          <a:p>
            <a:r>
              <a:rPr lang="en-GB" b="1" noProof="0" dirty="0">
                <a:latin typeface="Cambria" panose="02040503050406030204" pitchFamily="18" charset="0"/>
                <a:ea typeface="Cambria" panose="02040503050406030204" pitchFamily="18" charset="0"/>
              </a:rPr>
              <a:t>Optimisation problem - Lagrange</a:t>
            </a:r>
          </a:p>
        </p:txBody>
      </p:sp>
      <p:sp>
        <p:nvSpPr>
          <p:cNvPr id="3" name="Tijdelijke aanduiding voor inhoud 2">
            <a:extLst>
              <a:ext uri="{FF2B5EF4-FFF2-40B4-BE49-F238E27FC236}">
                <a16:creationId xmlns:a16="http://schemas.microsoft.com/office/drawing/2014/main" id="{07D26DCA-9B18-3DC5-E2FA-2C6C49889864}"/>
              </a:ext>
            </a:extLst>
          </p:cNvPr>
          <p:cNvSpPr>
            <a:spLocks noGrp="1"/>
          </p:cNvSpPr>
          <p:nvPr>
            <p:ph idx="1"/>
          </p:nvPr>
        </p:nvSpPr>
        <p:spPr>
          <a:xfrm>
            <a:off x="559067" y="1524738"/>
            <a:ext cx="10789118" cy="4980837"/>
          </a:xfrm>
        </p:spPr>
        <p:txBody>
          <a:bodyPr>
            <a:normAutofit/>
          </a:bodyPr>
          <a:lstStyle/>
          <a:p>
            <a:pPr>
              <a:lnSpc>
                <a:spcPct val="120000"/>
              </a:lnSpc>
            </a:pPr>
            <a:r>
              <a:rPr lang="en-GB" dirty="0"/>
              <a:t>Backup plan:</a:t>
            </a:r>
            <a:br>
              <a:rPr lang="en-GB" dirty="0"/>
            </a:br>
            <a:r>
              <a:rPr lang="en-GB" dirty="0"/>
              <a:t>use a computer to find the definition of the separating hyperplane!</a:t>
            </a:r>
          </a:p>
        </p:txBody>
      </p:sp>
    </p:spTree>
    <p:extLst>
      <p:ext uri="{BB962C8B-B14F-4D97-AF65-F5344CB8AC3E}">
        <p14:creationId xmlns:p14="http://schemas.microsoft.com/office/powerpoint/2010/main" val="280248377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0904D8F-4091-4BA6-BAC4-D5386F8A7273}"/>
              </a:ext>
            </a:extLst>
          </p:cNvPr>
          <p:cNvSpPr>
            <a:spLocks noGrp="1"/>
          </p:cNvSpPr>
          <p:nvPr>
            <p:ph type="title"/>
          </p:nvPr>
        </p:nvSpPr>
        <p:spPr/>
        <p:txBody>
          <a:bodyPr/>
          <a:lstStyle/>
          <a:p>
            <a:r>
              <a:rPr lang="en-US" dirty="0"/>
              <a:t>What if we cannot separate linearly?</a:t>
            </a:r>
            <a:endParaRPr lang="en-GB" dirty="0"/>
          </a:p>
        </p:txBody>
      </p:sp>
      <p:sp>
        <p:nvSpPr>
          <p:cNvPr id="5" name="Tijdelijke aanduiding voor tekst 4">
            <a:extLst>
              <a:ext uri="{FF2B5EF4-FFF2-40B4-BE49-F238E27FC236}">
                <a16:creationId xmlns:a16="http://schemas.microsoft.com/office/drawing/2014/main" id="{B1953CCA-F5F9-47E9-95E4-DC1E624EECF2}"/>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6103518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5475" y="208418"/>
            <a:ext cx="11770133" cy="827834"/>
          </a:xfrm>
        </p:spPr>
        <p:txBody>
          <a:bodyPr>
            <a:normAutofit fontScale="90000"/>
          </a:bodyPr>
          <a:lstStyle/>
          <a:p>
            <a:r>
              <a:rPr lang="en-GB" sz="3600" b="1" noProof="0" dirty="0">
                <a:latin typeface="Cambria" panose="02040503050406030204" pitchFamily="18" charset="0"/>
                <a:ea typeface="Cambria" panose="02040503050406030204" pitchFamily="18" charset="0"/>
              </a:rPr>
              <a:t>Solution 1 for the problem of not linearly separable data: slack</a:t>
            </a:r>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315476" y="1036252"/>
                <a:ext cx="6746227" cy="4610163"/>
              </a:xfrm>
            </p:spPr>
            <p:txBody>
              <a:bodyPr>
                <a:normAutofit fontScale="77500" lnSpcReduction="20000"/>
              </a:bodyPr>
              <a:lstStyle/>
              <a:p>
                <a:pPr>
                  <a:lnSpc>
                    <a:spcPct val="120000"/>
                  </a:lnSpc>
                </a:pPr>
                <a:r>
                  <a:rPr lang="en-GB" dirty="0"/>
                  <a:t>In cases where a dataset is not perfectly linearly separable, the maximal margin classifier does not work without some help:</a:t>
                </a:r>
                <a:br>
                  <a:rPr lang="en-GB" dirty="0"/>
                </a:br>
                <a:r>
                  <a:rPr lang="en-GB" dirty="0"/>
                  <a:t>there is no valid solution for</a:t>
                </a:r>
                <a14:m>
                  <m:oMath xmlns:m="http://schemas.openxmlformats.org/officeDocument/2006/math">
                    <m:r>
                      <a:rPr lang="en-GB" b="0" i="0" noProof="0" smtClean="0">
                        <a:latin typeface="Cambria Math" panose="02040503050406030204" pitchFamily="18" charset="0"/>
                      </a:rPr>
                      <m:t> </m:t>
                    </m:r>
                    <m:borderBox>
                      <m:borderBoxPr>
                        <m:ctrlPr>
                          <a:rPr lang="en-GB" b="0" i="1" noProof="0" smtClean="0">
                            <a:latin typeface="Cambria Math" panose="02040503050406030204" pitchFamily="18" charset="0"/>
                          </a:rPr>
                        </m:ctrlPr>
                      </m:borderBoxPr>
                      <m:e>
                        <m:sSub>
                          <m:sSubPr>
                            <m:ctrlPr>
                              <a:rPr lang="en-GB" i="1" noProof="0">
                                <a:latin typeface="Cambria Math" panose="02040503050406030204" pitchFamily="18" charset="0"/>
                              </a:rPr>
                            </m:ctrlPr>
                          </m:sSubPr>
                          <m:e>
                            <m:r>
                              <a:rPr lang="en-GB" i="1" noProof="0">
                                <a:latin typeface="Cambria Math" panose="02040503050406030204" pitchFamily="18" charset="0"/>
                              </a:rPr>
                              <m:t>𝑦</m:t>
                            </m:r>
                          </m:e>
                          <m:sub>
                            <m:r>
                              <a:rPr lang="en-GB" i="1" noProof="0">
                                <a:latin typeface="Cambria Math" panose="02040503050406030204" pitchFamily="18" charset="0"/>
                              </a:rPr>
                              <m:t>𝑖</m:t>
                            </m:r>
                          </m:sub>
                        </m:sSub>
                        <m:d>
                          <m:dPr>
                            <m:ctrlPr>
                              <a:rPr lang="en-GB" i="1" noProof="0">
                                <a:latin typeface="Cambria Math" panose="02040503050406030204" pitchFamily="18" charset="0"/>
                              </a:rPr>
                            </m:ctrlPr>
                          </m:dPr>
                          <m:e>
                            <m:sSub>
                              <m:sSubPr>
                                <m:ctrlPr>
                                  <a:rPr lang="en-GB" b="1" i="1" noProof="0">
                                    <a:latin typeface="Cambria Math" panose="02040503050406030204" pitchFamily="18" charset="0"/>
                                  </a:rPr>
                                </m:ctrlPr>
                              </m:sSubPr>
                              <m:e>
                                <m:r>
                                  <a:rPr lang="en-GB" b="1" noProof="0">
                                    <a:latin typeface="Cambria Math" panose="02040503050406030204" pitchFamily="18" charset="0"/>
                                  </a:rPr>
                                  <m:t>𝐰</m:t>
                                </m:r>
                                <m:r>
                                  <a:rPr lang="en-GB" b="1" noProof="0">
                                    <a:latin typeface="Cambria Math" panose="02040503050406030204" pitchFamily="18" charset="0"/>
                                  </a:rPr>
                                  <m:t>·</m:t>
                                </m:r>
                                <m:r>
                                  <a:rPr lang="en-GB" b="1" noProof="0">
                                    <a:latin typeface="Cambria Math" panose="02040503050406030204" pitchFamily="18" charset="0"/>
                                  </a:rPr>
                                  <m:t>𝐱</m:t>
                                </m:r>
                              </m:e>
                              <m:sub>
                                <m:r>
                                  <a:rPr lang="en-GB" i="1" noProof="0">
                                    <a:latin typeface="Cambria Math" panose="02040503050406030204" pitchFamily="18" charset="0"/>
                                  </a:rPr>
                                  <m:t>𝑖</m:t>
                                </m:r>
                              </m:sub>
                            </m:sSub>
                            <m:r>
                              <a:rPr lang="en-GB" i="1" noProof="0">
                                <a:latin typeface="Cambria Math" panose="02040503050406030204" pitchFamily="18" charset="0"/>
                              </a:rPr>
                              <m:t>+</m:t>
                            </m:r>
                            <m:r>
                              <a:rPr lang="en-GB" i="1" noProof="0">
                                <a:latin typeface="Cambria Math" panose="02040503050406030204" pitchFamily="18" charset="0"/>
                              </a:rPr>
                              <m:t>𝑏</m:t>
                            </m:r>
                          </m:e>
                        </m:d>
                        <m:r>
                          <a:rPr lang="en-GB" i="1" noProof="0">
                            <a:latin typeface="Cambria Math" panose="02040503050406030204" pitchFamily="18" charset="0"/>
                          </a:rPr>
                          <m:t>≥1</m:t>
                        </m:r>
                        <m:r>
                          <m:rPr>
                            <m:nor/>
                          </m:rPr>
                          <a:rPr lang="en-GB" b="1" noProof="0"/>
                          <m:t> </m:t>
                        </m:r>
                      </m:e>
                    </m:borderBox>
                  </m:oMath>
                </a14:m>
                <a:r>
                  <a:rPr lang="en-GB" noProof="0" dirty="0"/>
                  <a:t> </a:t>
                </a:r>
                <a:br>
                  <a:rPr lang="en-GB" noProof="0" dirty="0"/>
                </a:br>
                <a:r>
                  <a:rPr lang="en-GB" noProof="0" dirty="0"/>
                  <a:t>This can be resolved using ‘slack’ variables </a:t>
                </a:r>
                <a14:m>
                  <m:oMath xmlns:m="http://schemas.openxmlformats.org/officeDocument/2006/math">
                    <m:sSub>
                      <m:sSubPr>
                        <m:ctrlPr>
                          <a:rPr lang="nl-NL" b="0" i="1" noProof="0" smtClean="0">
                            <a:latin typeface="Cambria Math" panose="02040503050406030204" pitchFamily="18" charset="0"/>
                          </a:rPr>
                        </m:ctrlPr>
                      </m:sSubPr>
                      <m:e>
                        <m:r>
                          <a:rPr lang="nl-NL" b="0" i="1" noProof="0" smtClean="0">
                            <a:latin typeface="Cambria Math" panose="02040503050406030204" pitchFamily="18" charset="0"/>
                          </a:rPr>
                          <m:t>𝜉</m:t>
                        </m:r>
                      </m:e>
                      <m:sub>
                        <m:r>
                          <a:rPr lang="nl-NL" b="0" i="1" noProof="0" smtClean="0">
                            <a:latin typeface="Cambria Math" panose="02040503050406030204" pitchFamily="18" charset="0"/>
                          </a:rPr>
                          <m:t>𝑖</m:t>
                        </m:r>
                      </m:sub>
                    </m:sSub>
                  </m:oMath>
                </a14:m>
                <a:r>
                  <a:rPr lang="en-GB" noProof="0" dirty="0"/>
                  <a:t>:</a:t>
                </a:r>
                <a:br>
                  <a:rPr lang="en-GB" i="1" noProof="0" dirty="0">
                    <a:latin typeface="Cambria Math" panose="02040503050406030204" pitchFamily="18" charset="0"/>
                  </a:rPr>
                </a:br>
                <a:br>
                  <a:rPr lang="en-GB" i="1" noProof="0" dirty="0">
                    <a:latin typeface="Cambria Math" panose="02040503050406030204" pitchFamily="18" charset="0"/>
                  </a:rPr>
                </a:br>
                <a14:m>
                  <m:oMath xmlns:m="http://schemas.openxmlformats.org/officeDocument/2006/math">
                    <m:sSub>
                      <m:sSubPr>
                        <m:ctrlPr>
                          <a:rPr lang="en-GB" i="1" noProof="0">
                            <a:latin typeface="Cambria Math" panose="02040503050406030204" pitchFamily="18" charset="0"/>
                          </a:rPr>
                        </m:ctrlPr>
                      </m:sSubPr>
                      <m:e>
                        <m:r>
                          <a:rPr lang="en-GB" i="1" noProof="0" smtClean="0">
                            <a:latin typeface="Cambria Math" panose="02040503050406030204" pitchFamily="18" charset="0"/>
                          </a:rPr>
                          <m:t>𝑦</m:t>
                        </m:r>
                      </m:e>
                      <m:sub>
                        <m:r>
                          <a:rPr lang="en-GB" i="1" noProof="0">
                            <a:latin typeface="Cambria Math" panose="02040503050406030204" pitchFamily="18" charset="0"/>
                          </a:rPr>
                          <m:t>𝑖</m:t>
                        </m:r>
                      </m:sub>
                    </m:sSub>
                    <m:d>
                      <m:dPr>
                        <m:ctrlPr>
                          <a:rPr lang="en-GB" i="1" noProof="0">
                            <a:latin typeface="Cambria Math" panose="02040503050406030204" pitchFamily="18" charset="0"/>
                          </a:rPr>
                        </m:ctrlPr>
                      </m:dPr>
                      <m:e>
                        <m:r>
                          <a:rPr lang="en-GB" b="1" noProof="0">
                            <a:latin typeface="Cambria Math" panose="02040503050406030204" pitchFamily="18" charset="0"/>
                          </a:rPr>
                          <m:t>𝐰</m:t>
                        </m:r>
                        <m:r>
                          <a:rPr lang="en-GB" b="1" noProof="0">
                            <a:latin typeface="Cambria Math" panose="02040503050406030204" pitchFamily="18" charset="0"/>
                          </a:rPr>
                          <m:t>·</m:t>
                        </m:r>
                        <m:sSub>
                          <m:sSubPr>
                            <m:ctrlPr>
                              <a:rPr lang="en-GB" b="1" i="1" noProof="0">
                                <a:latin typeface="Cambria Math" panose="02040503050406030204" pitchFamily="18" charset="0"/>
                              </a:rPr>
                            </m:ctrlPr>
                          </m:sSubPr>
                          <m:e>
                            <m:r>
                              <a:rPr lang="en-GB" b="1" i="0" noProof="0">
                                <a:latin typeface="Cambria Math" panose="02040503050406030204" pitchFamily="18" charset="0"/>
                              </a:rPr>
                              <m:t>𝐱</m:t>
                            </m:r>
                          </m:e>
                          <m:sub>
                            <m:r>
                              <a:rPr lang="en-GB" b="0" i="1" noProof="0">
                                <a:latin typeface="Cambria Math" panose="02040503050406030204" pitchFamily="18" charset="0"/>
                              </a:rPr>
                              <m:t>𝑖</m:t>
                            </m:r>
                          </m:sub>
                        </m:sSub>
                        <m:r>
                          <a:rPr lang="en-GB" i="1" noProof="0">
                            <a:latin typeface="Cambria Math" panose="02040503050406030204" pitchFamily="18" charset="0"/>
                          </a:rPr>
                          <m:t>+</m:t>
                        </m:r>
                        <m:r>
                          <a:rPr lang="en-GB" i="1" noProof="0">
                            <a:latin typeface="Cambria Math" panose="02040503050406030204" pitchFamily="18" charset="0"/>
                          </a:rPr>
                          <m:t>𝑏</m:t>
                        </m:r>
                      </m:e>
                    </m:d>
                    <m:r>
                      <a:rPr lang="en-GB" i="1" noProof="0">
                        <a:latin typeface="Cambria Math" panose="02040503050406030204" pitchFamily="18" charset="0"/>
                      </a:rPr>
                      <m:t>≥</m:t>
                    </m:r>
                    <m:r>
                      <a:rPr lang="en-GB" b="0" i="1" noProof="0" smtClean="0">
                        <a:latin typeface="Cambria Math" panose="02040503050406030204" pitchFamily="18" charset="0"/>
                      </a:rPr>
                      <m:t>1−</m:t>
                    </m:r>
                    <m:sSub>
                      <m:sSubPr>
                        <m:ctrlPr>
                          <a:rPr lang="en-GB" b="0" i="1" noProof="0" smtClean="0">
                            <a:latin typeface="Cambria Math" panose="02040503050406030204" pitchFamily="18" charset="0"/>
                          </a:rPr>
                        </m:ctrlPr>
                      </m:sSubPr>
                      <m:e>
                        <m:r>
                          <a:rPr lang="en-GB" b="0" i="1" noProof="0" smtClean="0">
                            <a:latin typeface="Cambria Math" panose="02040503050406030204" pitchFamily="18" charset="0"/>
                          </a:rPr>
                          <m:t>𝜉</m:t>
                        </m:r>
                      </m:e>
                      <m:sub>
                        <m:r>
                          <a:rPr lang="en-GB" b="0" i="1" noProof="0" smtClean="0">
                            <a:latin typeface="Cambria Math" panose="02040503050406030204" pitchFamily="18" charset="0"/>
                          </a:rPr>
                          <m:t>𝑖</m:t>
                        </m:r>
                      </m:sub>
                    </m:sSub>
                  </m:oMath>
                </a14:m>
                <a:br>
                  <a:rPr lang="en-GB" noProof="0" dirty="0"/>
                </a:br>
                <a:r>
                  <a:rPr lang="en-GB" noProof="0" dirty="0"/>
                  <a:t> </a:t>
                </a:r>
              </a:p>
              <a:p>
                <a:pPr>
                  <a:lnSpc>
                    <a:spcPct val="120000"/>
                  </a:lnSpc>
                </a:pPr>
                <a:r>
                  <a:rPr lang="en-GB" noProof="0" dirty="0"/>
                  <a:t>In this case </a:t>
                </a:r>
                <a14:m>
                  <m:oMath xmlns:m="http://schemas.openxmlformats.org/officeDocument/2006/math">
                    <m:f>
                      <m:fPr>
                        <m:ctrlPr>
                          <a:rPr lang="en-GB" b="0" i="1" noProof="0" smtClean="0">
                            <a:latin typeface="Cambria Math" panose="02040503050406030204" pitchFamily="18" charset="0"/>
                          </a:rPr>
                        </m:ctrlPr>
                      </m:fPr>
                      <m:num>
                        <m:r>
                          <a:rPr lang="en-GB" b="0" i="0" noProof="0" smtClean="0">
                            <a:latin typeface="Cambria Math" panose="02040503050406030204" pitchFamily="18" charset="0"/>
                          </a:rPr>
                          <m:t>1</m:t>
                        </m:r>
                      </m:num>
                      <m:den>
                        <m:r>
                          <a:rPr lang="en-GB" b="0" i="0" noProof="0" smtClean="0">
                            <a:latin typeface="Cambria Math" panose="02040503050406030204" pitchFamily="18" charset="0"/>
                          </a:rPr>
                          <m:t>2</m:t>
                        </m:r>
                      </m:den>
                    </m:f>
                    <m:sSup>
                      <m:sSupPr>
                        <m:ctrlPr>
                          <a:rPr lang="en-GB" b="1" i="1" noProof="0" smtClean="0">
                            <a:latin typeface="Cambria Math" panose="02040503050406030204" pitchFamily="18" charset="0"/>
                          </a:rPr>
                        </m:ctrlPr>
                      </m:sSupPr>
                      <m:e>
                        <m:d>
                          <m:dPr>
                            <m:begChr m:val="|"/>
                            <m:endChr m:val="|"/>
                            <m:ctrlPr>
                              <a:rPr lang="en-GB" b="0" i="1" noProof="0" smtClean="0">
                                <a:latin typeface="Cambria Math" panose="02040503050406030204" pitchFamily="18" charset="0"/>
                              </a:rPr>
                            </m:ctrlPr>
                          </m:dPr>
                          <m:e>
                            <m:r>
                              <a:rPr lang="en-GB" b="1" i="0" noProof="0" smtClean="0">
                                <a:latin typeface="Cambria Math" panose="02040503050406030204" pitchFamily="18" charset="0"/>
                              </a:rPr>
                              <m:t>𝐰</m:t>
                            </m:r>
                          </m:e>
                        </m:d>
                      </m:e>
                      <m:sup>
                        <m:r>
                          <a:rPr lang="en-GB" b="0" i="0" noProof="0" smtClean="0">
                            <a:latin typeface="Cambria Math" panose="02040503050406030204" pitchFamily="18" charset="0"/>
                          </a:rPr>
                          <m:t>2</m:t>
                        </m:r>
                      </m:sup>
                    </m:sSup>
                    <m:r>
                      <a:rPr lang="en-GB" b="0" i="1" noProof="0" smtClean="0">
                        <a:latin typeface="Cambria Math" panose="02040503050406030204" pitchFamily="18" charset="0"/>
                      </a:rPr>
                      <m:t>+</m:t>
                    </m:r>
                    <m:r>
                      <a:rPr lang="en-GB" b="0" i="1" noProof="0" smtClean="0">
                        <a:latin typeface="Cambria Math" panose="02040503050406030204" pitchFamily="18" charset="0"/>
                      </a:rPr>
                      <m:t>𝐶</m:t>
                    </m:r>
                    <m:r>
                      <a:rPr lang="en-GB" i="1" noProof="0">
                        <a:latin typeface="Cambria Math" panose="02040503050406030204" pitchFamily="18" charset="0"/>
                      </a:rPr>
                      <m:t>∑</m:t>
                    </m:r>
                    <m:sSub>
                      <m:sSubPr>
                        <m:ctrlPr>
                          <a:rPr lang="en-GB" i="1" noProof="0">
                            <a:latin typeface="Cambria Math" panose="02040503050406030204" pitchFamily="18" charset="0"/>
                          </a:rPr>
                        </m:ctrlPr>
                      </m:sSubPr>
                      <m:e>
                        <m:r>
                          <a:rPr lang="en-GB" i="1" noProof="0">
                            <a:latin typeface="Cambria Math" panose="02040503050406030204" pitchFamily="18" charset="0"/>
                          </a:rPr>
                          <m:t>𝜉</m:t>
                        </m:r>
                      </m:e>
                      <m:sub>
                        <m:r>
                          <a:rPr lang="en-GB" i="1" noProof="0">
                            <a:latin typeface="Cambria Math" panose="02040503050406030204" pitchFamily="18" charset="0"/>
                          </a:rPr>
                          <m:t>𝑖</m:t>
                        </m:r>
                      </m:sub>
                    </m:sSub>
                  </m:oMath>
                </a14:m>
                <a:r>
                  <a:rPr lang="en-GB" noProof="0" dirty="0"/>
                  <a:t> is minimised</a:t>
                </a:r>
              </a:p>
              <a:p>
                <a:pPr marL="0" indent="0">
                  <a:lnSpc>
                    <a:spcPct val="120000"/>
                  </a:lnSpc>
                  <a:buNone/>
                </a:pPr>
                <a:r>
                  <a:rPr lang="en-GB" noProof="0" dirty="0"/>
                  <a:t>    in which </a:t>
                </a:r>
                <a14:m>
                  <m:oMath xmlns:m="http://schemas.openxmlformats.org/officeDocument/2006/math">
                    <m:r>
                      <a:rPr lang="en-GB" b="0" i="1" noProof="0" smtClean="0">
                        <a:latin typeface="Cambria Math" panose="02040503050406030204" pitchFamily="18" charset="0"/>
                      </a:rPr>
                      <m:t>𝐶</m:t>
                    </m:r>
                  </m:oMath>
                </a14:m>
                <a:r>
                  <a:rPr lang="en-GB" noProof="0" dirty="0"/>
                  <a:t>, the regularisation-parameter,</a:t>
                </a:r>
                <a:br>
                  <a:rPr lang="en-GB" noProof="0" dirty="0"/>
                </a:br>
                <a:r>
                  <a:rPr lang="en-GB" noProof="0" dirty="0"/>
                  <a:t>    is used to keep </a:t>
                </a:r>
                <a14:m>
                  <m:oMath xmlns:m="http://schemas.openxmlformats.org/officeDocument/2006/math">
                    <m:r>
                      <a:rPr lang="en-GB" i="1" noProof="0">
                        <a:latin typeface="Cambria Math" panose="02040503050406030204" pitchFamily="18" charset="0"/>
                      </a:rPr>
                      <m:t>∑</m:t>
                    </m:r>
                    <m:sSub>
                      <m:sSubPr>
                        <m:ctrlPr>
                          <a:rPr lang="en-GB" i="1" noProof="0">
                            <a:latin typeface="Cambria Math" panose="02040503050406030204" pitchFamily="18" charset="0"/>
                          </a:rPr>
                        </m:ctrlPr>
                      </m:sSubPr>
                      <m:e>
                        <m:r>
                          <a:rPr lang="en-GB" i="1" noProof="0">
                            <a:latin typeface="Cambria Math" panose="02040503050406030204" pitchFamily="18" charset="0"/>
                          </a:rPr>
                          <m:t>𝜉</m:t>
                        </m:r>
                      </m:e>
                      <m:sub>
                        <m:r>
                          <a:rPr lang="en-GB" i="1" noProof="0">
                            <a:latin typeface="Cambria Math" panose="02040503050406030204" pitchFamily="18" charset="0"/>
                          </a:rPr>
                          <m:t>𝑖</m:t>
                        </m:r>
                      </m:sub>
                    </m:sSub>
                  </m:oMath>
                </a14:m>
                <a:r>
                  <a:rPr lang="en-GB" noProof="0" dirty="0"/>
                  <a:t> within reasonable boundaries.</a:t>
                </a:r>
              </a:p>
              <a:p>
                <a:pPr marL="0" indent="0">
                  <a:lnSpc>
                    <a:spcPct val="120000"/>
                  </a:lnSpc>
                  <a:buNone/>
                </a:pPr>
                <a:endParaRPr lang="en-GB" noProof="0" dirty="0"/>
              </a:p>
              <a:p>
                <a:pPr>
                  <a:lnSpc>
                    <a:spcPct val="120000"/>
                  </a:lnSpc>
                </a:pPr>
                <a:endParaRPr lang="en-GB" noProof="0" dirty="0"/>
              </a:p>
              <a:p>
                <a:endParaRPr lang="en-GB" noProof="0"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315476" y="1036252"/>
                <a:ext cx="6746227" cy="4610163"/>
              </a:xfrm>
              <a:blipFill>
                <a:blip r:embed="rId3"/>
                <a:stretch>
                  <a:fillRect l="-1085" t="-926" r="-633"/>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7" name="Inkt 16">
                <a:extLst>
                  <a:ext uri="{FF2B5EF4-FFF2-40B4-BE49-F238E27FC236}">
                    <a16:creationId xmlns:a16="http://schemas.microsoft.com/office/drawing/2014/main" id="{72AB6864-733D-4775-A379-4277C99D28F9}"/>
                  </a:ext>
                </a:extLst>
              </p14:cNvPr>
              <p14:cNvContentPartPr/>
              <p14:nvPr/>
            </p14:nvContentPartPr>
            <p14:xfrm>
              <a:off x="9798480" y="3307663"/>
              <a:ext cx="360" cy="360"/>
            </p14:xfrm>
          </p:contentPart>
        </mc:Choice>
        <mc:Fallback xmlns="">
          <p:pic>
            <p:nvPicPr>
              <p:cNvPr id="17" name="Inkt 16">
                <a:extLst>
                  <a:ext uri="{FF2B5EF4-FFF2-40B4-BE49-F238E27FC236}">
                    <a16:creationId xmlns:a16="http://schemas.microsoft.com/office/drawing/2014/main" id="{72AB6864-733D-4775-A379-4277C99D28F9}"/>
                  </a:ext>
                </a:extLst>
              </p:cNvPr>
              <p:cNvPicPr/>
              <p:nvPr/>
            </p:nvPicPr>
            <p:blipFill>
              <a:blip r:embed="rId6"/>
              <a:stretch>
                <a:fillRect/>
              </a:stretch>
            </p:blipFill>
            <p:spPr>
              <a:xfrm>
                <a:off x="9789480" y="3298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t 23">
                <a:extLst>
                  <a:ext uri="{FF2B5EF4-FFF2-40B4-BE49-F238E27FC236}">
                    <a16:creationId xmlns:a16="http://schemas.microsoft.com/office/drawing/2014/main" id="{CD32ADC7-6A12-4642-8FB0-487173470A2B}"/>
                  </a:ext>
                </a:extLst>
              </p14:cNvPr>
              <p14:cNvContentPartPr/>
              <p14:nvPr/>
            </p14:nvContentPartPr>
            <p14:xfrm>
              <a:off x="9818280" y="4257343"/>
              <a:ext cx="360" cy="360"/>
            </p14:xfrm>
          </p:contentPart>
        </mc:Choice>
        <mc:Fallback xmlns="">
          <p:pic>
            <p:nvPicPr>
              <p:cNvPr id="24" name="Inkt 23">
                <a:extLst>
                  <a:ext uri="{FF2B5EF4-FFF2-40B4-BE49-F238E27FC236}">
                    <a16:creationId xmlns:a16="http://schemas.microsoft.com/office/drawing/2014/main" id="{CD32ADC7-6A12-4642-8FB0-487173470A2B}"/>
                  </a:ext>
                </a:extLst>
              </p:cNvPr>
              <p:cNvPicPr/>
              <p:nvPr/>
            </p:nvPicPr>
            <p:blipFill>
              <a:blip r:embed="rId6"/>
              <a:stretch>
                <a:fillRect/>
              </a:stretch>
            </p:blipFill>
            <p:spPr>
              <a:xfrm>
                <a:off x="9809280" y="4248703"/>
                <a:ext cx="18000" cy="18000"/>
              </a:xfrm>
              <a:prstGeom prst="rect">
                <a:avLst/>
              </a:prstGeom>
            </p:spPr>
          </p:pic>
        </mc:Fallback>
      </mc:AlternateContent>
      <p:pic>
        <p:nvPicPr>
          <p:cNvPr id="5" name="Afbeelding 3">
            <a:extLst>
              <a:ext uri="{FF2B5EF4-FFF2-40B4-BE49-F238E27FC236}">
                <a16:creationId xmlns:a16="http://schemas.microsoft.com/office/drawing/2014/main" id="{A9A42FFB-3F83-F6B9-2AA0-9A7A9236A092}"/>
              </a:ext>
            </a:extLst>
          </p:cNvPr>
          <p:cNvPicPr/>
          <p:nvPr/>
        </p:nvPicPr>
        <p:blipFill>
          <a:blip r:embed="rId8"/>
          <a:stretch/>
        </p:blipFill>
        <p:spPr>
          <a:xfrm>
            <a:off x="6032160" y="1871280"/>
            <a:ext cx="6123240" cy="4929120"/>
          </a:xfrm>
          <a:prstGeom prst="rect">
            <a:avLst/>
          </a:prstGeom>
          <a:ln>
            <a:noFill/>
          </a:ln>
        </p:spPr>
      </p:pic>
    </p:spTree>
    <p:extLst>
      <p:ext uri="{BB962C8B-B14F-4D97-AF65-F5344CB8AC3E}">
        <p14:creationId xmlns:p14="http://schemas.microsoft.com/office/powerpoint/2010/main" val="425124565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15475" y="208418"/>
            <a:ext cx="11770133" cy="827834"/>
          </a:xfrm>
        </p:spPr>
        <p:txBody>
          <a:bodyPr>
            <a:normAutofit fontScale="90000"/>
          </a:bodyPr>
          <a:lstStyle/>
          <a:p>
            <a:r>
              <a:rPr lang="en-GB" sz="3600" b="1" noProof="0" dirty="0">
                <a:latin typeface="Cambria" panose="02040503050406030204" pitchFamily="18" charset="0"/>
                <a:ea typeface="Cambria" panose="02040503050406030204" pitchFamily="18" charset="0"/>
              </a:rPr>
              <a:t>Solution 1 for the problem of not linearly separable data: slack</a:t>
            </a:r>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315477" y="1036252"/>
                <a:ext cx="5577324" cy="4610163"/>
              </a:xfrm>
            </p:spPr>
            <p:txBody>
              <a:bodyPr>
                <a:normAutofit/>
              </a:bodyPr>
              <a:lstStyle/>
              <a:p>
                <a:pPr>
                  <a:lnSpc>
                    <a:spcPct val="120000"/>
                  </a:lnSpc>
                </a:pPr>
                <a:r>
                  <a:rPr lang="en-GB" noProof="0" dirty="0"/>
                  <a:t>perfectly linearly separable </a:t>
                </a:r>
                <a:br>
                  <a:rPr lang="en-GB" noProof="0" dirty="0"/>
                </a:br>
                <a:r>
                  <a:rPr lang="en-GB" noProof="0" dirty="0">
                    <a:sym typeface="Wingdings" panose="05000000000000000000" pitchFamily="2" charset="2"/>
                  </a:rPr>
                  <a:t> </a:t>
                </a:r>
                <a14:m>
                  <m:oMath xmlns:m="http://schemas.openxmlformats.org/officeDocument/2006/math">
                    <m:sSub>
                      <m:sSubPr>
                        <m:ctrlPr>
                          <a:rPr lang="en-GB" i="1" noProof="0">
                            <a:latin typeface="Cambria Math" panose="02040503050406030204" pitchFamily="18" charset="0"/>
                          </a:rPr>
                        </m:ctrlPr>
                      </m:sSubPr>
                      <m:e>
                        <m:r>
                          <a:rPr lang="en-GB" i="1" noProof="0">
                            <a:latin typeface="Cambria Math" panose="02040503050406030204" pitchFamily="18" charset="0"/>
                          </a:rPr>
                          <m:t>𝜉</m:t>
                        </m:r>
                      </m:e>
                      <m:sub>
                        <m:r>
                          <a:rPr lang="en-GB" i="1" noProof="0">
                            <a:latin typeface="Cambria Math" panose="02040503050406030204" pitchFamily="18" charset="0"/>
                          </a:rPr>
                          <m:t>𝑖</m:t>
                        </m:r>
                      </m:sub>
                    </m:sSub>
                    <m:r>
                      <a:rPr lang="en-GB" i="1" noProof="0">
                        <a:latin typeface="Cambria Math" panose="02040503050406030204" pitchFamily="18" charset="0"/>
                      </a:rPr>
                      <m:t>→0, </m:t>
                    </m:r>
                    <m:r>
                      <a:rPr lang="en-GB" i="1" noProof="0">
                        <a:latin typeface="Cambria Math" panose="02040503050406030204" pitchFamily="18" charset="0"/>
                      </a:rPr>
                      <m:t>𝐶</m:t>
                    </m:r>
                    <m:r>
                      <a:rPr lang="en-GB" i="1" noProof="0">
                        <a:latin typeface="Cambria Math" panose="02040503050406030204" pitchFamily="18" charset="0"/>
                      </a:rPr>
                      <m:t>→~∞</m:t>
                    </m:r>
                  </m:oMath>
                </a14:m>
                <a:r>
                  <a:rPr lang="en-GB" noProof="0" dirty="0"/>
                  <a:t> </a:t>
                </a:r>
              </a:p>
              <a:p>
                <a:pPr>
                  <a:lnSpc>
                    <a:spcPct val="120000"/>
                  </a:lnSpc>
                </a:pPr>
                <a:r>
                  <a:rPr lang="en-GB" noProof="0" dirty="0"/>
                  <a:t>not linearly separable</a:t>
                </a:r>
                <a:br>
                  <a:rPr lang="en-GB" noProof="0" dirty="0"/>
                </a:br>
                <a:r>
                  <a:rPr lang="en-GB" noProof="0" dirty="0"/>
                  <a:t> </a:t>
                </a:r>
                <a14:m>
                  <m:oMath xmlns:m="http://schemas.openxmlformats.org/officeDocument/2006/math">
                    <m:sSub>
                      <m:sSubPr>
                        <m:ctrlPr>
                          <a:rPr lang="en-GB" i="1" noProof="0" smtClean="0">
                            <a:latin typeface="Cambria Math" panose="02040503050406030204" pitchFamily="18" charset="0"/>
                          </a:rPr>
                        </m:ctrlPr>
                      </m:sSubPr>
                      <m:e>
                        <m:r>
                          <a:rPr lang="en-GB" i="1" noProof="0">
                            <a:latin typeface="Cambria Math" panose="02040503050406030204" pitchFamily="18" charset="0"/>
                          </a:rPr>
                          <m:t>𝜉</m:t>
                        </m:r>
                      </m:e>
                      <m:sub>
                        <m:r>
                          <a:rPr lang="en-GB" i="1" noProof="0">
                            <a:latin typeface="Cambria Math" panose="02040503050406030204" pitchFamily="18" charset="0"/>
                          </a:rPr>
                          <m:t>𝑖</m:t>
                        </m:r>
                      </m:sub>
                    </m:sSub>
                    <m:r>
                      <a:rPr lang="en-GB" b="0" i="1" noProof="0" smtClean="0">
                        <a:latin typeface="Cambria Math" panose="02040503050406030204" pitchFamily="18" charset="0"/>
                      </a:rPr>
                      <m:t>→</m:t>
                    </m:r>
                    <m:r>
                      <a:rPr lang="en-GB" i="1" noProof="0">
                        <a:latin typeface="Cambria Math" panose="02040503050406030204" pitchFamily="18" charset="0"/>
                      </a:rPr>
                      <m:t>~</m:t>
                    </m:r>
                    <m:r>
                      <a:rPr lang="en-GB" b="0" i="1" noProof="0" smtClean="0">
                        <a:latin typeface="Cambria Math" panose="02040503050406030204" pitchFamily="18" charset="0"/>
                      </a:rPr>
                      <m:t>∞, </m:t>
                    </m:r>
                    <m:r>
                      <a:rPr lang="en-GB" b="0" i="1" noProof="0" smtClean="0">
                        <a:latin typeface="Cambria Math" panose="02040503050406030204" pitchFamily="18" charset="0"/>
                      </a:rPr>
                      <m:t>𝐶</m:t>
                    </m:r>
                    <m:r>
                      <a:rPr lang="en-GB" b="0" i="1" noProof="0" smtClean="0">
                        <a:latin typeface="Cambria Math" panose="02040503050406030204" pitchFamily="18" charset="0"/>
                      </a:rPr>
                      <m:t>→0</m:t>
                    </m:r>
                  </m:oMath>
                </a14:m>
                <a:endParaRPr lang="en-GB" noProof="0" dirty="0">
                  <a:sym typeface="Wingdings" panose="05000000000000000000" pitchFamily="2" charset="2"/>
                </a:endParaRPr>
              </a:p>
              <a:p>
                <a:pPr marL="0" indent="0">
                  <a:lnSpc>
                    <a:spcPct val="120000"/>
                  </a:lnSpc>
                  <a:buNone/>
                </a:pPr>
                <a:endParaRPr lang="en-GB" noProof="0" dirty="0"/>
              </a:p>
              <a:p>
                <a:pPr>
                  <a:lnSpc>
                    <a:spcPct val="120000"/>
                  </a:lnSpc>
                </a:pPr>
                <a:endParaRPr lang="en-GB" noProof="0" dirty="0"/>
              </a:p>
              <a:p>
                <a:endParaRPr lang="en-GB" noProof="0"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315477" y="1036252"/>
                <a:ext cx="5577324" cy="4610163"/>
              </a:xfrm>
              <a:blipFill>
                <a:blip r:embed="rId3"/>
                <a:stretch>
                  <a:fillRect l="-1967" t="-265"/>
                </a:stretch>
              </a:blipFill>
            </p:spPr>
            <p:txBody>
              <a:bodyPr/>
              <a:lstStyle/>
              <a:p>
                <a:r>
                  <a:rPr lang="en-GB">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7" name="Inkt 16">
                <a:extLst>
                  <a:ext uri="{FF2B5EF4-FFF2-40B4-BE49-F238E27FC236}">
                    <a16:creationId xmlns:a16="http://schemas.microsoft.com/office/drawing/2014/main" id="{72AB6864-733D-4775-A379-4277C99D28F9}"/>
                  </a:ext>
                </a:extLst>
              </p14:cNvPr>
              <p14:cNvContentPartPr/>
              <p14:nvPr/>
            </p14:nvContentPartPr>
            <p14:xfrm>
              <a:off x="9798480" y="3307663"/>
              <a:ext cx="360" cy="360"/>
            </p14:xfrm>
          </p:contentPart>
        </mc:Choice>
        <mc:Fallback xmlns="">
          <p:pic>
            <p:nvPicPr>
              <p:cNvPr id="17" name="Inkt 16">
                <a:extLst>
                  <a:ext uri="{FF2B5EF4-FFF2-40B4-BE49-F238E27FC236}">
                    <a16:creationId xmlns:a16="http://schemas.microsoft.com/office/drawing/2014/main" id="{72AB6864-733D-4775-A379-4277C99D28F9}"/>
                  </a:ext>
                </a:extLst>
              </p:cNvPr>
              <p:cNvPicPr/>
              <p:nvPr/>
            </p:nvPicPr>
            <p:blipFill>
              <a:blip r:embed="rId6"/>
              <a:stretch>
                <a:fillRect/>
              </a:stretch>
            </p:blipFill>
            <p:spPr>
              <a:xfrm>
                <a:off x="9789480" y="32986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4" name="Inkt 23">
                <a:extLst>
                  <a:ext uri="{FF2B5EF4-FFF2-40B4-BE49-F238E27FC236}">
                    <a16:creationId xmlns:a16="http://schemas.microsoft.com/office/drawing/2014/main" id="{CD32ADC7-6A12-4642-8FB0-487173470A2B}"/>
                  </a:ext>
                </a:extLst>
              </p14:cNvPr>
              <p14:cNvContentPartPr/>
              <p14:nvPr/>
            </p14:nvContentPartPr>
            <p14:xfrm>
              <a:off x="9818280" y="4257343"/>
              <a:ext cx="360" cy="360"/>
            </p14:xfrm>
          </p:contentPart>
        </mc:Choice>
        <mc:Fallback xmlns="">
          <p:pic>
            <p:nvPicPr>
              <p:cNvPr id="24" name="Inkt 23">
                <a:extLst>
                  <a:ext uri="{FF2B5EF4-FFF2-40B4-BE49-F238E27FC236}">
                    <a16:creationId xmlns:a16="http://schemas.microsoft.com/office/drawing/2014/main" id="{CD32ADC7-6A12-4642-8FB0-487173470A2B}"/>
                  </a:ext>
                </a:extLst>
              </p:cNvPr>
              <p:cNvPicPr/>
              <p:nvPr/>
            </p:nvPicPr>
            <p:blipFill>
              <a:blip r:embed="rId6"/>
              <a:stretch>
                <a:fillRect/>
              </a:stretch>
            </p:blipFill>
            <p:spPr>
              <a:xfrm>
                <a:off x="9809280" y="4248703"/>
                <a:ext cx="18000" cy="18000"/>
              </a:xfrm>
              <a:prstGeom prst="rect">
                <a:avLst/>
              </a:prstGeom>
            </p:spPr>
          </p:pic>
        </mc:Fallback>
      </mc:AlternateContent>
      <mc:AlternateContent xmlns:mc="http://schemas.openxmlformats.org/markup-compatibility/2006" xmlns:a14="http://schemas.microsoft.com/office/drawing/2010/main">
        <mc:Choice Requires="a14">
          <p:sp>
            <p:nvSpPr>
              <p:cNvPr id="8" name="Formula 3"/>
              <p:cNvSpPr txBox="1"/>
              <p:nvPr/>
            </p:nvSpPr>
            <p:spPr>
              <a:xfrm>
                <a:off x="814520" y="5433842"/>
                <a:ext cx="5718359" cy="600480"/>
              </a:xfrm>
              <a:prstGeom prst="rect">
                <a:avLst/>
              </a:prstGeom>
            </p:spPr>
            <p:txBody>
              <a:bodyPr/>
              <a:lstStyle/>
              <a:p>
                <a:r>
                  <a:rPr lang="nl-NL" sz="2400" dirty="0"/>
                  <a:t>For </a:t>
                </a:r>
                <a:r>
                  <a:rPr lang="nl-NL" sz="2400" dirty="0" err="1"/>
                  <a:t>this</a:t>
                </a:r>
                <a:r>
                  <a:rPr lang="nl-NL" sz="2400" dirty="0"/>
                  <a:t> red point </a:t>
                </a:r>
                <a:r>
                  <a:rPr lang="nl-NL" sz="2400" dirty="0" err="1"/>
                  <a:t>this</a:t>
                </a:r>
                <a:r>
                  <a:rPr lang="nl-NL" sz="2400" dirty="0"/>
                  <a:t> </a:t>
                </a:r>
                <a:r>
                  <a:rPr lang="nl-NL" sz="2400" dirty="0" err="1"/>
                  <a:t>applies</a:t>
                </a:r>
                <a:br>
                  <a:rPr lang="nl-NL" sz="2400">
                    <a:latin typeface="Cambria Math" panose="02040503050406030204" pitchFamily="18" charset="0"/>
                  </a:rPr>
                </a:br>
                <a:r>
                  <a:rPr lang="en-US" sz="2400" dirty="0"/>
                  <a:t> </a:t>
                </a:r>
                <a:endParaRPr sz="2400" dirty="0"/>
              </a:p>
            </p:txBody>
          </p:sp>
        </mc:Choice>
        <mc:Fallback xmlns="">
          <p:sp>
            <p:nvSpPr>
              <p:cNvPr id="8" name="Formula 3"/>
              <p:cNvSpPr txBox="1">
                <a:spLocks noRot="1" noChangeAspect="1" noMove="1" noResize="1" noEditPoints="1" noAdjustHandles="1" noChangeArrowheads="1" noChangeShapeType="1" noTextEdit="1"/>
              </p:cNvSpPr>
              <p:nvPr/>
            </p:nvSpPr>
            <p:spPr>
              <a:xfrm>
                <a:off x="814520" y="5433842"/>
                <a:ext cx="5718359" cy="600480"/>
              </a:xfrm>
              <a:prstGeom prst="rect">
                <a:avLst/>
              </a:prstGeom>
              <a:blipFill>
                <a:blip r:embed="rId8"/>
                <a:stretch>
                  <a:fillRect l="-1706" t="-8081" b="-77778"/>
                </a:stretch>
              </a:blipFill>
            </p:spPr>
            <p:txBody>
              <a:bodyPr/>
              <a:lstStyle/>
              <a:p>
                <a:r>
                  <a:rPr lang="en-GB">
                    <a:noFill/>
                  </a:rPr>
                  <a:t> </a:t>
                </a:r>
              </a:p>
            </p:txBody>
          </p:sp>
        </mc:Fallback>
      </mc:AlternateContent>
      <p:cxnSp>
        <p:nvCxnSpPr>
          <p:cNvPr id="6" name="Straight Arrow Connector 5"/>
          <p:cNvCxnSpPr>
            <a:cxnSpLocks/>
          </p:cNvCxnSpPr>
          <p:nvPr/>
        </p:nvCxnSpPr>
        <p:spPr>
          <a:xfrm flipH="1">
            <a:off x="4257040" y="5821748"/>
            <a:ext cx="3999720" cy="3047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Afbeelding 3">
            <a:extLst>
              <a:ext uri="{FF2B5EF4-FFF2-40B4-BE49-F238E27FC236}">
                <a16:creationId xmlns:a16="http://schemas.microsoft.com/office/drawing/2014/main" id="{A9A42FFB-3F83-F6B9-2AA0-9A7A9236A092}"/>
              </a:ext>
            </a:extLst>
          </p:cNvPr>
          <p:cNvPicPr/>
          <p:nvPr/>
        </p:nvPicPr>
        <p:blipFill>
          <a:blip r:embed="rId9"/>
          <a:stretch/>
        </p:blipFill>
        <p:spPr>
          <a:xfrm>
            <a:off x="6032160" y="1871280"/>
            <a:ext cx="6123240" cy="4929120"/>
          </a:xfrm>
          <a:prstGeom prst="rect">
            <a:avLst/>
          </a:prstGeom>
          <a:ln>
            <a:noFill/>
          </a:ln>
        </p:spPr>
      </p:pic>
    </p:spTree>
    <p:extLst>
      <p:ext uri="{BB962C8B-B14F-4D97-AF65-F5344CB8AC3E}">
        <p14:creationId xmlns:p14="http://schemas.microsoft.com/office/powerpoint/2010/main" val="408747810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1289A22D-0BB0-4D92-A364-0864719E3FF5}"/>
              </a:ext>
            </a:extLst>
          </p:cNvPr>
          <p:cNvPicPr>
            <a:picLocks noChangeAspect="1"/>
          </p:cNvPicPr>
          <p:nvPr/>
        </p:nvPicPr>
        <p:blipFill>
          <a:blip r:embed="rId3"/>
          <a:stretch>
            <a:fillRect/>
          </a:stretch>
        </p:blipFill>
        <p:spPr>
          <a:xfrm>
            <a:off x="636560" y="65444"/>
            <a:ext cx="10667166" cy="6699902"/>
          </a:xfrm>
          <a:prstGeom prst="rect">
            <a:avLst/>
          </a:prstGeom>
        </p:spPr>
      </p:pic>
      <mc:AlternateContent xmlns:mc="http://schemas.openxmlformats.org/markup-compatibility/2006" xmlns:a14="http://schemas.microsoft.com/office/drawing/2010/main">
        <mc:Choice Requires="a14">
          <p:sp>
            <p:nvSpPr>
              <p:cNvPr id="5" name="Formula 2"/>
              <p:cNvSpPr txBox="1"/>
              <p:nvPr/>
            </p:nvSpPr>
            <p:spPr>
              <a:xfrm>
                <a:off x="8789509" y="3540789"/>
                <a:ext cx="2692800" cy="86724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𝜙</m:t>
                      </m:r>
                      <m:d>
                        <m:dPr>
                          <m:ctrlPr>
                            <a:rPr i="1">
                              <a:latin typeface="Cambria Math" panose="02040503050406030204" pitchFamily="18" charset="0"/>
                            </a:rPr>
                          </m:ctrlPr>
                        </m:dPr>
                        <m:e>
                          <m:r>
                            <a:rPr>
                              <a:latin typeface="Cambria Math" panose="02040503050406030204" pitchFamily="18" charset="0"/>
                            </a:rPr>
                            <m:t>𝐱</m:t>
                          </m:r>
                        </m:e>
                      </m:d>
                      <m:r>
                        <a:rPr>
                          <a:latin typeface="Cambria Math" panose="02040503050406030204" pitchFamily="18" charset="0"/>
                        </a:rPr>
                        <m:t>=</m:t>
                      </m:r>
                      <m:r>
                        <a:rPr>
                          <a:latin typeface="Cambria Math" panose="02040503050406030204" pitchFamily="18" charset="0"/>
                        </a:rPr>
                        <m:t>𝜙</m:t>
                      </m:r>
                      <m:d>
                        <m:dPr>
                          <m:ctrlPr>
                            <a:rPr i="1">
                              <a:latin typeface="Cambria Math" panose="02040503050406030204" pitchFamily="18" charset="0"/>
                            </a:rPr>
                          </m:ctrlPr>
                        </m:dPr>
                        <m:e>
                          <m:m>
                            <m:mPr>
                              <m:mcs>
                                <m:mc>
                                  <m:mcPr>
                                    <m:count m:val="1"/>
                                    <m:mcJc m:val="center"/>
                                  </m:mcPr>
                                </m:mc>
                              </m:mcs>
                              <m:ctrlPr>
                                <a:rPr i="1">
                                  <a:latin typeface="Cambria Math" panose="02040503050406030204" pitchFamily="18" charset="0"/>
                                </a:rPr>
                              </m:ctrlPr>
                            </m:mPr>
                            <m:m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e>
                            </m:mr>
                            <m:mr>
                              <m:e>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2</m:t>
                                    </m:r>
                                  </m:sub>
                                </m:sSub>
                              </m:e>
                            </m:mr>
                          </m:m>
                        </m:e>
                      </m:d>
                      <m:r>
                        <a:rPr>
                          <a:latin typeface="Cambria Math" panose="02040503050406030204" pitchFamily="18" charset="0"/>
                        </a:rPr>
                        <m:t>=</m:t>
                      </m:r>
                      <m:d>
                        <m:dPr>
                          <m:ctrlPr>
                            <a:rPr i="1">
                              <a:latin typeface="Cambria Math" panose="02040503050406030204" pitchFamily="18" charset="0"/>
                            </a:rPr>
                          </m:ctrlPr>
                        </m:dPr>
                        <m:e>
                          <m:m>
                            <m:mPr>
                              <m:mcs>
                                <m:mc>
                                  <m:mcPr>
                                    <m:count m:val="1"/>
                                    <m:mcJc m:val="center"/>
                                  </m:mcPr>
                                </m:mc>
                              </m:mcs>
                              <m:ctrlPr>
                                <a:rPr i="1">
                                  <a:latin typeface="Cambria Math" panose="02040503050406030204" pitchFamily="18" charset="0"/>
                                </a:rPr>
                              </m:ctrlPr>
                            </m:mPr>
                            <m:mr>
                              <m:e>
                                <m:sSubSup>
                                  <m:sSubSupPr>
                                    <m:ctrlPr>
                                      <a:rPr i="1">
                                        <a:latin typeface="Cambria Math" panose="02040503050406030204" pitchFamily="18" charset="0"/>
                                      </a:rPr>
                                    </m:ctrlPr>
                                  </m:sSubSupPr>
                                  <m:e>
                                    <m:r>
                                      <a:rPr>
                                        <a:latin typeface="Cambria Math" panose="02040503050406030204" pitchFamily="18" charset="0"/>
                                      </a:rPr>
                                      <m:t>𝑥</m:t>
                                    </m:r>
                                  </m:e>
                                  <m:sub>
                                    <m:r>
                                      <a:rPr>
                                        <a:latin typeface="Cambria Math" panose="02040503050406030204" pitchFamily="18" charset="0"/>
                                      </a:rPr>
                                      <m:t>1</m:t>
                                    </m:r>
                                  </m:sub>
                                  <m:sup>
                                    <m:r>
                                      <a:rPr>
                                        <a:latin typeface="Cambria Math" panose="02040503050406030204" pitchFamily="18" charset="0"/>
                                      </a:rPr>
                                      <m:t>∗</m:t>
                                    </m:r>
                                  </m:sup>
                                </m:sSubSup>
                              </m:e>
                            </m:mr>
                            <m:mr>
                              <m:e>
                                <m:sSubSup>
                                  <m:sSubSupPr>
                                    <m:ctrlPr>
                                      <a:rPr i="1">
                                        <a:latin typeface="Cambria Math" panose="02040503050406030204" pitchFamily="18" charset="0"/>
                                      </a:rPr>
                                    </m:ctrlPr>
                                  </m:sSubSupPr>
                                  <m:e>
                                    <m:r>
                                      <a:rPr>
                                        <a:latin typeface="Cambria Math" panose="02040503050406030204" pitchFamily="18" charset="0"/>
                                      </a:rPr>
                                      <m:t>𝑥</m:t>
                                    </m:r>
                                  </m:e>
                                  <m:sub>
                                    <m:r>
                                      <a:rPr>
                                        <a:latin typeface="Cambria Math" panose="02040503050406030204" pitchFamily="18" charset="0"/>
                                      </a:rPr>
                                      <m:t>2</m:t>
                                    </m:r>
                                  </m:sub>
                                  <m:sup>
                                    <m:r>
                                      <a:rPr>
                                        <a:latin typeface="Cambria Math" panose="02040503050406030204" pitchFamily="18" charset="0"/>
                                      </a:rPr>
                                      <m:t>∗</m:t>
                                    </m:r>
                                  </m:sup>
                                </m:sSubSup>
                              </m:e>
                            </m:mr>
                            <m:mr>
                              <m:e>
                                <m:sSup>
                                  <m:sSupPr>
                                    <m:ctrlPr>
                                      <a:rPr i="1">
                                        <a:latin typeface="Cambria Math" panose="02040503050406030204" pitchFamily="18" charset="0"/>
                                      </a:rPr>
                                    </m:ctrlPr>
                                  </m:sSupPr>
                                  <m:e>
                                    <m:r>
                                      <a:rPr>
                                        <a:latin typeface="Cambria Math" panose="02040503050406030204" pitchFamily="18" charset="0"/>
                                      </a:rPr>
                                      <m:t>𝑧</m:t>
                                    </m:r>
                                  </m:e>
                                  <m:sup>
                                    <m:r>
                                      <a:rPr>
                                        <a:latin typeface="Cambria Math" panose="02040503050406030204" pitchFamily="18" charset="0"/>
                                      </a:rPr>
                                      <m:t>∗</m:t>
                                    </m:r>
                                  </m:sup>
                                </m:sSup>
                              </m:e>
                            </m:mr>
                          </m:m>
                        </m:e>
                      </m:d>
                    </m:oMath>
                  </m:oMathPara>
                </a14:m>
                <a:endParaRPr dirty="0"/>
              </a:p>
            </p:txBody>
          </p:sp>
        </mc:Choice>
        <mc:Fallback xmlns="">
          <p:sp>
            <p:nvSpPr>
              <p:cNvPr id="5" name="Formula 2"/>
              <p:cNvSpPr txBox="1">
                <a:spLocks noRot="1" noChangeAspect="1" noMove="1" noResize="1" noEditPoints="1" noAdjustHandles="1" noChangeArrowheads="1" noChangeShapeType="1" noTextEdit="1"/>
              </p:cNvSpPr>
              <p:nvPr/>
            </p:nvSpPr>
            <p:spPr>
              <a:xfrm>
                <a:off x="8789509" y="3540789"/>
                <a:ext cx="2692800" cy="867240"/>
              </a:xfrm>
              <a:prstGeom prst="rect">
                <a:avLst/>
              </a:prstGeom>
              <a:blipFill>
                <a:blip r:embed="rId4"/>
                <a:stretch>
                  <a:fillRect b="-8451"/>
                </a:stretch>
              </a:blipFill>
            </p:spPr>
            <p:txBody>
              <a:bodyPr/>
              <a:lstStyle/>
              <a:p>
                <a:r>
                  <a:rPr lang="en-US">
                    <a:noFill/>
                  </a:rPr>
                  <a:t> </a:t>
                </a:r>
              </a:p>
            </p:txBody>
          </p:sp>
        </mc:Fallback>
      </mc:AlternateContent>
      <p:sp>
        <p:nvSpPr>
          <p:cNvPr id="4" name="Titel 1">
            <a:extLst>
              <a:ext uri="{FF2B5EF4-FFF2-40B4-BE49-F238E27FC236}">
                <a16:creationId xmlns:a16="http://schemas.microsoft.com/office/drawing/2014/main" id="{09A7A32E-5529-E0F1-DEB1-44FD8AAD784F}"/>
              </a:ext>
            </a:extLst>
          </p:cNvPr>
          <p:cNvSpPr>
            <a:spLocks noGrp="1"/>
          </p:cNvSpPr>
          <p:nvPr>
            <p:ph type="title"/>
          </p:nvPr>
        </p:nvSpPr>
        <p:spPr>
          <a:xfrm>
            <a:off x="315475" y="208418"/>
            <a:ext cx="11770133" cy="827834"/>
          </a:xfrm>
        </p:spPr>
        <p:txBody>
          <a:bodyPr>
            <a:noAutofit/>
          </a:bodyPr>
          <a:lstStyle/>
          <a:p>
            <a:r>
              <a:rPr lang="en-GB" sz="2800" b="1" noProof="0" dirty="0">
                <a:latin typeface="Cambria" panose="02040503050406030204" pitchFamily="18" charset="0"/>
                <a:ea typeface="Cambria" panose="02040503050406030204" pitchFamily="18" charset="0"/>
              </a:rPr>
              <a:t>Solution 2 for not linearly separable data: transform to a higher dimension</a:t>
            </a:r>
          </a:p>
        </p:txBody>
      </p:sp>
    </p:spTree>
    <p:extLst>
      <p:ext uri="{BB962C8B-B14F-4D97-AF65-F5344CB8AC3E}">
        <p14:creationId xmlns:p14="http://schemas.microsoft.com/office/powerpoint/2010/main" val="128804986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itel 1">
                <a:extLst>
                  <a:ext uri="{FF2B5EF4-FFF2-40B4-BE49-F238E27FC236}">
                    <a16:creationId xmlns:a16="http://schemas.microsoft.com/office/drawing/2014/main" id="{F7B6FE36-20CF-4366-8D5C-723429997DF5}"/>
                  </a:ext>
                </a:extLst>
              </p:cNvPr>
              <p:cNvSpPr>
                <a:spLocks noGrp="1"/>
              </p:cNvSpPr>
              <p:nvPr>
                <p:ph type="title"/>
              </p:nvPr>
            </p:nvSpPr>
            <p:spPr>
              <a:xfrm>
                <a:off x="774968" y="673822"/>
                <a:ext cx="4539058" cy="982411"/>
              </a:xfrm>
            </p:spPr>
            <p:txBody>
              <a:bodyPr>
                <a:normAutofit/>
              </a:bodyPr>
              <a:lstStyle/>
              <a:p>
                <a:r>
                  <a:rPr lang="en-GB" b="1" noProof="0" dirty="0">
                    <a:solidFill>
                      <a:schemeClr val="tx1"/>
                    </a:solidFill>
                    <a:latin typeface="Cambria" panose="02040503050406030204" pitchFamily="18" charset="0"/>
                    <a:ea typeface="Cambria" panose="02040503050406030204" pitchFamily="18" charset="0"/>
                  </a:rPr>
                  <a:t>Function </a:t>
                </a:r>
                <a14:m>
                  <m:oMath xmlns:m="http://schemas.openxmlformats.org/officeDocument/2006/math">
                    <m:r>
                      <a:rPr lang="en-GB" sz="4400" i="1" noProof="0" smtClean="0">
                        <a:solidFill>
                          <a:schemeClr val="tx1"/>
                        </a:solidFill>
                        <a:latin typeface="Cambria Math" panose="02040503050406030204" pitchFamily="18" charset="0"/>
                      </a:rPr>
                      <m:t>𝜙</m:t>
                    </m:r>
                  </m:oMath>
                </a14:m>
                <a:endParaRPr lang="en-GB" b="1" noProof="0" dirty="0">
                  <a:solidFill>
                    <a:schemeClr val="tx1"/>
                  </a:solidFill>
                  <a:latin typeface="Cambria" panose="02040503050406030204" pitchFamily="18" charset="0"/>
                  <a:ea typeface="Cambria" panose="02040503050406030204" pitchFamily="18" charset="0"/>
                </a:endParaRPr>
              </a:p>
            </p:txBody>
          </p:sp>
        </mc:Choice>
        <mc:Fallback xmlns="">
          <p:sp>
            <p:nvSpPr>
              <p:cNvPr id="8" name="Titel 1">
                <a:extLst>
                  <a:ext uri="{FF2B5EF4-FFF2-40B4-BE49-F238E27FC236}">
                    <a16:creationId xmlns:a16="http://schemas.microsoft.com/office/drawing/2014/main" id="{F7B6FE36-20CF-4366-8D5C-723429997DF5}"/>
                  </a:ext>
                </a:extLst>
              </p:cNvPr>
              <p:cNvSpPr>
                <a:spLocks noGrp="1" noRot="1" noChangeAspect="1" noMove="1" noResize="1" noEditPoints="1" noAdjustHandles="1" noChangeArrowheads="1" noChangeShapeType="1" noTextEdit="1"/>
              </p:cNvSpPr>
              <p:nvPr>
                <p:ph type="title"/>
              </p:nvPr>
            </p:nvSpPr>
            <p:spPr>
              <a:xfrm>
                <a:off x="774968" y="673822"/>
                <a:ext cx="4539058" cy="982411"/>
              </a:xfrm>
              <a:blipFill>
                <a:blip r:embed="rId3"/>
                <a:stretch>
                  <a:fillRect l="-5369" t="-4969" b="-149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AFAB9C0D-B156-4132-93AD-7405EDEDAAB2}"/>
                  </a:ext>
                </a:extLst>
              </p:cNvPr>
              <p:cNvSpPr txBox="1"/>
              <p:nvPr/>
            </p:nvSpPr>
            <p:spPr>
              <a:xfrm>
                <a:off x="774967" y="2264605"/>
                <a:ext cx="7637513" cy="106817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nl-NL" sz="2000" b="0" i="0" dirty="0" smtClean="0"/>
                        <m:t>not</m:t>
                      </m:r>
                      <m:r>
                        <m:rPr>
                          <m:nor/>
                        </m:rPr>
                        <a:rPr lang="nl-NL" sz="2000" b="0" i="0" dirty="0" smtClean="0"/>
                        <m:t> </m:t>
                      </m:r>
                      <m:r>
                        <m:rPr>
                          <m:nor/>
                        </m:rPr>
                        <a:rPr lang="nl-NL" sz="2000" b="0" i="0" dirty="0" smtClean="0"/>
                        <m:t>linearly</m:t>
                      </m:r>
                      <m:r>
                        <m:rPr>
                          <m:nor/>
                        </m:rPr>
                        <a:rPr lang="nl-NL" sz="2000" b="0" i="0" dirty="0" smtClean="0"/>
                        <m:t> </m:t>
                      </m:r>
                      <m:r>
                        <m:rPr>
                          <m:nor/>
                        </m:rPr>
                        <a:rPr lang="nl-NL" sz="2000" b="0" i="0" dirty="0" smtClean="0"/>
                        <m:t>separable</m:t>
                      </m:r>
                      <m:r>
                        <m:rPr>
                          <m:nor/>
                        </m:rPr>
                        <a:rPr lang="nl-NL" sz="2000" b="0" i="0" dirty="0" smtClean="0"/>
                        <m:t> </m:t>
                      </m:r>
                      <m:r>
                        <m:rPr>
                          <m:nor/>
                        </m:rPr>
                        <a:rPr lang="nl-NL" sz="2000" b="0" i="0" dirty="0" smtClean="0"/>
                        <m:t>hyperplane</m:t>
                      </m:r>
                      <m:r>
                        <a:rPr lang="nl-NL" sz="2000" b="0" i="0" smtClean="0">
                          <a:latin typeface="Cambria Math" panose="02040503050406030204" pitchFamily="18" charset="0"/>
                        </a:rPr>
                        <m:t>:</m:t>
                      </m:r>
                    </m:oMath>
                  </m:oMathPara>
                </a14:m>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borderBox>
                        <m:borderBoxPr>
                          <m:ctrlPr>
                            <a:rPr lang="nl-NL" sz="2000" i="1">
                              <a:latin typeface="Cambria Math" panose="02040503050406030204" pitchFamily="18" charset="0"/>
                            </a:rPr>
                          </m:ctrlPr>
                        </m:borderBoxPr>
                        <m:e>
                          <m:r>
                            <a:rPr lang="nl-NL" sz="2000" b="1">
                              <a:latin typeface="Cambria Math" panose="02040503050406030204" pitchFamily="18" charset="0"/>
                            </a:rPr>
                            <m:t>𝐰</m:t>
                          </m:r>
                          <m:r>
                            <a:rPr lang="nl-NL" sz="2000" i="1">
                              <a:latin typeface="Cambria Math" panose="02040503050406030204" pitchFamily="18" charset="0"/>
                            </a:rPr>
                            <m:t>⋅</m:t>
                          </m:r>
                          <m:r>
                            <a:rPr lang="nl-NL" sz="2000" b="1">
                              <a:latin typeface="Cambria Math" panose="02040503050406030204" pitchFamily="18" charset="0"/>
                            </a:rPr>
                            <m:t>𝐱</m:t>
                          </m:r>
                          <m:r>
                            <a:rPr lang="nl-NL" sz="2000" i="1">
                              <a:latin typeface="Cambria Math" panose="02040503050406030204" pitchFamily="18" charset="0"/>
                            </a:rPr>
                            <m:t>+</m:t>
                          </m:r>
                          <m:r>
                            <a:rPr lang="nl-NL" sz="2000" i="1">
                              <a:latin typeface="Cambria Math" panose="02040503050406030204" pitchFamily="18" charset="0"/>
                            </a:rPr>
                            <m:t>𝑏</m:t>
                          </m:r>
                          <m:r>
                            <a:rPr lang="nl-NL" sz="2000" i="1">
                              <a:latin typeface="Cambria Math" panose="02040503050406030204" pitchFamily="18" charset="0"/>
                            </a:rPr>
                            <m:t>=0</m:t>
                          </m:r>
                        </m:e>
                      </m:borderBox>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𝛼</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d>
                        <m:dPr>
                          <m:ctrlPr>
                            <a:rPr lang="en-US" sz="2000" b="0" i="1" smtClean="0">
                              <a:solidFill>
                                <a:srgbClr val="FF0000"/>
                              </a:solidFill>
                              <a:latin typeface="Cambria Math" panose="02040503050406030204" pitchFamily="18" charset="0"/>
                            </a:rPr>
                          </m:ctrlPr>
                        </m:dPr>
                        <m:e>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𝑥</m:t>
                              </m:r>
                            </m:e>
                            <m:sub>
                              <m:r>
                                <a:rPr lang="en-US" sz="2000" b="0" i="1" smtClean="0">
                                  <a:solidFill>
                                    <a:srgbClr val="FF0000"/>
                                  </a:solidFill>
                                  <a:latin typeface="Cambria Math" panose="02040503050406030204" pitchFamily="18" charset="0"/>
                                </a:rPr>
                                <m:t>𝑖</m:t>
                              </m:r>
                            </m:sub>
                          </m:sSub>
                          <m:r>
                            <a:rPr lang="en-US" sz="2000" b="0" i="1" smtClean="0">
                              <a:solidFill>
                                <a:srgbClr val="FF0000"/>
                              </a:solidFill>
                              <a:latin typeface="Cambria Math" panose="02040503050406030204" pitchFamily="18" charset="0"/>
                            </a:rPr>
                            <m:t>⋅</m:t>
                          </m:r>
                          <m:r>
                            <a:rPr lang="en-US" sz="2000" b="1" i="0" smtClean="0">
                              <a:solidFill>
                                <a:srgbClr val="FF0000"/>
                              </a:solidFill>
                              <a:latin typeface="Cambria Math" panose="02040503050406030204" pitchFamily="18" charset="0"/>
                            </a:rPr>
                            <m:t>𝐱</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=0</m:t>
                      </m:r>
                    </m:oMath>
                  </m:oMathPara>
                </a14:m>
                <a:endParaRPr lang="nl-NL" sz="2000" dirty="0"/>
              </a:p>
            </p:txBody>
          </p:sp>
        </mc:Choice>
        <mc:Fallback xmlns="">
          <p:sp>
            <p:nvSpPr>
              <p:cNvPr id="9" name="Tekstvak 8">
                <a:extLst>
                  <a:ext uri="{FF2B5EF4-FFF2-40B4-BE49-F238E27FC236}">
                    <a16:creationId xmlns:a16="http://schemas.microsoft.com/office/drawing/2014/main" id="{AFAB9C0D-B156-4132-93AD-7405EDEDAAB2}"/>
                  </a:ext>
                </a:extLst>
              </p:cNvPr>
              <p:cNvSpPr txBox="1">
                <a:spLocks noRot="1" noChangeAspect="1" noMove="1" noResize="1" noEditPoints="1" noAdjustHandles="1" noChangeArrowheads="1" noChangeShapeType="1" noTextEdit="1"/>
              </p:cNvSpPr>
              <p:nvPr/>
            </p:nvSpPr>
            <p:spPr>
              <a:xfrm>
                <a:off x="774967" y="2264605"/>
                <a:ext cx="7637513" cy="1068178"/>
              </a:xfrm>
              <a:prstGeom prst="rect">
                <a:avLst/>
              </a:prstGeom>
              <a:blipFill>
                <a:blip r:embed="rId4"/>
                <a:stretch>
                  <a:fillRect b="-2841"/>
                </a:stretch>
              </a:blipFill>
            </p:spPr>
            <p:txBody>
              <a:bodyPr/>
              <a:lstStyle/>
              <a:p>
                <a:r>
                  <a:rPr lang="en-GB">
                    <a:noFill/>
                  </a:rPr>
                  <a:t> </a:t>
                </a:r>
              </a:p>
            </p:txBody>
          </p:sp>
        </mc:Fallback>
      </mc:AlternateContent>
      <p:pic>
        <p:nvPicPr>
          <p:cNvPr id="4" name="Graphic 3" descr="Pijl omlaag silhouet">
            <a:extLst>
              <a:ext uri="{FF2B5EF4-FFF2-40B4-BE49-F238E27FC236}">
                <a16:creationId xmlns:a16="http://schemas.microsoft.com/office/drawing/2014/main" id="{A094D3C1-8B4E-474B-A2FA-616398D137F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93723" y="3545166"/>
            <a:ext cx="596537" cy="596537"/>
          </a:xfrm>
          <a:prstGeom prst="rect">
            <a:avLst/>
          </a:prstGeom>
        </p:spPr>
      </p:pic>
      <p:sp>
        <p:nvSpPr>
          <p:cNvPr id="3" name="Tekstballon: ovaal 2">
            <a:extLst>
              <a:ext uri="{FF2B5EF4-FFF2-40B4-BE49-F238E27FC236}">
                <a16:creationId xmlns:a16="http://schemas.microsoft.com/office/drawing/2014/main" id="{9E92059D-DE27-107D-86E2-20D738A07E17}"/>
              </a:ext>
            </a:extLst>
          </p:cNvPr>
          <p:cNvSpPr/>
          <p:nvPr/>
        </p:nvSpPr>
        <p:spPr>
          <a:xfrm>
            <a:off x="4677588" y="1973023"/>
            <a:ext cx="1774479" cy="669957"/>
          </a:xfrm>
          <a:prstGeom prst="wedgeEllipseCallout">
            <a:avLst>
              <a:gd name="adj1" fmla="val -12817"/>
              <a:gd name="adj2" fmla="val 6856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keep this in mind</a:t>
            </a:r>
            <a:endParaRPr lang="nl-NL" dirty="0">
              <a:solidFill>
                <a:schemeClr val="tx1"/>
              </a:solidFill>
            </a:endParaRPr>
          </a:p>
        </p:txBody>
      </p:sp>
      <mc:AlternateContent xmlns:mc="http://schemas.openxmlformats.org/markup-compatibility/2006" xmlns:a14="http://schemas.microsoft.com/office/drawing/2010/main">
        <mc:Choice Requires="a14">
          <p:sp>
            <p:nvSpPr>
              <p:cNvPr id="6" name="Tekstvak 5">
                <a:extLst>
                  <a:ext uri="{FF2B5EF4-FFF2-40B4-BE49-F238E27FC236}">
                    <a16:creationId xmlns:a16="http://schemas.microsoft.com/office/drawing/2014/main" id="{F55AF235-A6AF-2A84-C813-777F280AF5B6}"/>
                  </a:ext>
                </a:extLst>
              </p:cNvPr>
              <p:cNvSpPr txBox="1"/>
              <p:nvPr/>
            </p:nvSpPr>
            <p:spPr>
              <a:xfrm>
                <a:off x="774966" y="4290609"/>
                <a:ext cx="7231113" cy="11288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nl-NL" sz="2000" b="0" i="0" dirty="0" smtClean="0"/>
                        <m:t>linearly</m:t>
                      </m:r>
                      <m:r>
                        <m:rPr>
                          <m:nor/>
                        </m:rPr>
                        <a:rPr lang="nl-NL" sz="2000" b="0" i="0" dirty="0" smtClean="0"/>
                        <m:t> </m:t>
                      </m:r>
                      <m:r>
                        <m:rPr>
                          <m:nor/>
                        </m:rPr>
                        <a:rPr lang="nl-NL" sz="2000" b="0" i="0" dirty="0" smtClean="0"/>
                        <m:t>separable</m:t>
                      </m:r>
                      <m:r>
                        <m:rPr>
                          <m:nor/>
                        </m:rPr>
                        <a:rPr lang="nl-NL" sz="2000" dirty="0" smtClean="0"/>
                        <m:t> </m:t>
                      </m:r>
                      <m:r>
                        <m:rPr>
                          <m:nor/>
                        </m:rPr>
                        <a:rPr lang="nl-NL" sz="2000" dirty="0" smtClean="0"/>
                        <m:t>hyperplane</m:t>
                      </m:r>
                      <m:r>
                        <a:rPr lang="nl-NL" sz="2000" b="0" i="0" smtClean="0">
                          <a:latin typeface="Cambria Math" panose="02040503050406030204" pitchFamily="18" charset="0"/>
                        </a:rPr>
                        <m:t>: </m:t>
                      </m:r>
                    </m:oMath>
                  </m:oMathPara>
                </a14:m>
                <a:endParaRPr lang="en-US" sz="2000" b="0" i="0" dirty="0">
                  <a:latin typeface="Cambria Math" panose="02040503050406030204" pitchFamily="18" charset="0"/>
                </a:endParaRPr>
              </a:p>
              <a:p>
                <a:endParaRPr lang="en-US" sz="2000" b="0" i="0" dirty="0">
                  <a:latin typeface="Cambria Math" panose="02040503050406030204" pitchFamily="18" charset="0"/>
                </a:endParaRPr>
              </a:p>
              <a:p>
                <a:pPr algn="ctr"/>
                <a14:m>
                  <m:oMath xmlns:m="http://schemas.openxmlformats.org/officeDocument/2006/math">
                    <m:borderBox>
                      <m:borderBoxPr>
                        <m:ctrlPr>
                          <a:rPr lang="nl-NL" sz="2000" i="1">
                            <a:latin typeface="Cambria Math" panose="02040503050406030204" pitchFamily="18" charset="0"/>
                          </a:rPr>
                        </m:ctrlPr>
                      </m:borderBoxPr>
                      <m:e>
                        <m:sSup>
                          <m:sSupPr>
                            <m:ctrlPr>
                              <a:rPr lang="nl-NL" sz="2000" b="1" i="1">
                                <a:latin typeface="Cambria Math" panose="02040503050406030204" pitchFamily="18" charset="0"/>
                              </a:rPr>
                            </m:ctrlPr>
                          </m:sSupPr>
                          <m:e>
                            <m:r>
                              <a:rPr lang="nl-NL" sz="2000" b="1">
                                <a:latin typeface="Cambria Math" panose="02040503050406030204" pitchFamily="18" charset="0"/>
                              </a:rPr>
                              <m:t>𝐰</m:t>
                            </m:r>
                          </m:e>
                          <m:sup>
                            <m:r>
                              <a:rPr lang="nl-NL" sz="2000" b="1" i="1">
                                <a:latin typeface="Cambria Math" panose="02040503050406030204" pitchFamily="18" charset="0"/>
                              </a:rPr>
                              <m:t>⋆</m:t>
                            </m:r>
                          </m:sup>
                        </m:sSup>
                        <m:r>
                          <a:rPr lang="nl-NL" sz="2000" i="1">
                            <a:latin typeface="Cambria Math" panose="02040503050406030204" pitchFamily="18" charset="0"/>
                          </a:rPr>
                          <m:t>⋅</m:t>
                        </m:r>
                        <m:r>
                          <a:rPr lang="nl-NL" sz="2000" i="1">
                            <a:latin typeface="Cambria Math" panose="02040503050406030204" pitchFamily="18" charset="0"/>
                          </a:rPr>
                          <m:t>𝜙</m:t>
                        </m:r>
                        <m:r>
                          <a:rPr lang="nl-NL" sz="2000" b="1" i="1">
                            <a:latin typeface="Cambria Math" panose="02040503050406030204" pitchFamily="18" charset="0"/>
                          </a:rPr>
                          <m:t>(</m:t>
                        </m:r>
                        <m:r>
                          <a:rPr lang="nl-NL" sz="2000" b="1">
                            <a:latin typeface="Cambria Math" panose="02040503050406030204" pitchFamily="18" charset="0"/>
                          </a:rPr>
                          <m:t>𝐱</m:t>
                        </m:r>
                        <m:r>
                          <a:rPr lang="nl-NL" sz="2000" b="1">
                            <a:latin typeface="Cambria Math" panose="02040503050406030204" pitchFamily="18" charset="0"/>
                          </a:rPr>
                          <m:t>)</m:t>
                        </m:r>
                        <m:r>
                          <a:rPr lang="nl-NL" sz="2000" i="1">
                            <a:latin typeface="Cambria Math" panose="02040503050406030204" pitchFamily="18" charset="0"/>
                          </a:rPr>
                          <m:t>+</m:t>
                        </m:r>
                        <m:sSup>
                          <m:sSupPr>
                            <m:ctrlPr>
                              <a:rPr lang="nl-NL" sz="2000" i="1">
                                <a:latin typeface="Cambria Math" panose="02040503050406030204" pitchFamily="18" charset="0"/>
                              </a:rPr>
                            </m:ctrlPr>
                          </m:sSupPr>
                          <m:e>
                            <m:r>
                              <a:rPr lang="nl-NL" sz="2000" i="1">
                                <a:latin typeface="Cambria Math" panose="02040503050406030204" pitchFamily="18" charset="0"/>
                              </a:rPr>
                              <m:t>𝑏</m:t>
                            </m:r>
                          </m:e>
                          <m:sup>
                            <m:r>
                              <a:rPr lang="nl-NL" sz="2000" b="1" i="1">
                                <a:latin typeface="Cambria Math" panose="02040503050406030204" pitchFamily="18" charset="0"/>
                              </a:rPr>
                              <m:t>⋆</m:t>
                            </m:r>
                          </m:sup>
                        </m:sSup>
                        <m:r>
                          <a:rPr lang="nl-NL" sz="2000" i="1">
                            <a:latin typeface="Cambria Math" panose="02040503050406030204" pitchFamily="18" charset="0"/>
                          </a:rPr>
                          <m:t>=0</m:t>
                        </m:r>
                      </m:e>
                    </m:borderBox>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𝛼</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d>
                      <m:dPr>
                        <m:ctrlPr>
                          <a:rPr lang="en-US" sz="2000" b="0" i="1" smtClean="0">
                            <a:solidFill>
                              <a:srgbClr val="FF0000"/>
                            </a:solidFill>
                            <a:latin typeface="Cambria Math" panose="02040503050406030204" pitchFamily="18" charset="0"/>
                          </a:rPr>
                        </m:ctrlPr>
                      </m:dPr>
                      <m:e>
                        <m:r>
                          <a:rPr lang="en-US" sz="2000" b="0" i="1" smtClean="0">
                            <a:solidFill>
                              <a:srgbClr val="FF0000"/>
                            </a:solidFill>
                            <a:latin typeface="Cambria Math" panose="02040503050406030204" pitchFamily="18" charset="0"/>
                          </a:rPr>
                          <m:t>𝜙</m:t>
                        </m:r>
                        <m:d>
                          <m:dPr>
                            <m:ctrlPr>
                              <a:rPr lang="en-US" sz="2000" b="0" i="1" smtClean="0">
                                <a:solidFill>
                                  <a:srgbClr val="FF0000"/>
                                </a:solidFill>
                                <a:latin typeface="Cambria Math" panose="02040503050406030204" pitchFamily="18" charset="0"/>
                              </a:rPr>
                            </m:ctrlPr>
                          </m:dPr>
                          <m:e>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𝑥</m:t>
                                </m:r>
                              </m:e>
                              <m:sub>
                                <m:r>
                                  <a:rPr lang="en-US" sz="2000" b="0" i="1" smtClean="0">
                                    <a:solidFill>
                                      <a:srgbClr val="FF0000"/>
                                    </a:solidFill>
                                    <a:latin typeface="Cambria Math" panose="02040503050406030204" pitchFamily="18" charset="0"/>
                                  </a:rPr>
                                  <m:t>𝑖</m:t>
                                </m:r>
                              </m:sub>
                            </m:sSub>
                          </m:e>
                        </m:d>
                        <m:r>
                          <a:rPr lang="en-US" sz="2000" b="0" i="1" smtClean="0">
                            <a:solidFill>
                              <a:srgbClr val="FF0000"/>
                            </a:solidFill>
                            <a:latin typeface="Cambria Math" panose="02040503050406030204" pitchFamily="18" charset="0"/>
                          </a:rPr>
                          <m:t>⋅</m:t>
                        </m:r>
                        <m:r>
                          <a:rPr lang="en-US" sz="2000" b="0" i="1" smtClean="0">
                            <a:solidFill>
                              <a:srgbClr val="FF0000"/>
                            </a:solidFill>
                            <a:latin typeface="Cambria Math" panose="02040503050406030204" pitchFamily="18" charset="0"/>
                          </a:rPr>
                          <m:t>𝜙</m:t>
                        </m:r>
                        <m:d>
                          <m:dPr>
                            <m:ctrlPr>
                              <a:rPr lang="en-US" sz="2000" b="0" i="1" smtClean="0">
                                <a:solidFill>
                                  <a:srgbClr val="FF0000"/>
                                </a:solidFill>
                                <a:latin typeface="Cambria Math" panose="02040503050406030204" pitchFamily="18" charset="0"/>
                              </a:rPr>
                            </m:ctrlPr>
                          </m:dPr>
                          <m:e>
                            <m:r>
                              <a:rPr lang="en-US" sz="2000" b="1" i="0" smtClean="0">
                                <a:solidFill>
                                  <a:srgbClr val="FF0000"/>
                                </a:solidFill>
                                <a:latin typeface="Cambria Math" panose="02040503050406030204" pitchFamily="18" charset="0"/>
                              </a:rPr>
                              <m:t>𝐱</m:t>
                            </m:r>
                          </m:e>
                        </m:d>
                      </m:e>
                    </m:d>
                    <m:r>
                      <a:rPr lang="en-US" sz="2000" b="0" i="1" smtClean="0">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=0</m:t>
                    </m:r>
                  </m:oMath>
                </a14:m>
                <a:r>
                  <a:rPr lang="en-US" sz="2000" dirty="0"/>
                  <a:t> </a:t>
                </a:r>
              </a:p>
            </p:txBody>
          </p:sp>
        </mc:Choice>
        <mc:Fallback xmlns="">
          <p:sp>
            <p:nvSpPr>
              <p:cNvPr id="6" name="Tekstvak 5">
                <a:extLst>
                  <a:ext uri="{FF2B5EF4-FFF2-40B4-BE49-F238E27FC236}">
                    <a16:creationId xmlns:a16="http://schemas.microsoft.com/office/drawing/2014/main" id="{F55AF235-A6AF-2A84-C813-777F280AF5B6}"/>
                  </a:ext>
                </a:extLst>
              </p:cNvPr>
              <p:cNvSpPr txBox="1">
                <a:spLocks noRot="1" noChangeAspect="1" noMove="1" noResize="1" noEditPoints="1" noAdjustHandles="1" noChangeArrowheads="1" noChangeShapeType="1" noTextEdit="1"/>
              </p:cNvSpPr>
              <p:nvPr/>
            </p:nvSpPr>
            <p:spPr>
              <a:xfrm>
                <a:off x="774966" y="4290609"/>
                <a:ext cx="7231113" cy="1128899"/>
              </a:xfrm>
              <a:prstGeom prst="rect">
                <a:avLst/>
              </a:prstGeom>
              <a:blipFill>
                <a:blip r:embed="rId7"/>
                <a:stretch>
                  <a:fillRect l="-337"/>
                </a:stretch>
              </a:blipFill>
            </p:spPr>
            <p:txBody>
              <a:bodyPr/>
              <a:lstStyle/>
              <a:p>
                <a:r>
                  <a:rPr lang="en-GB">
                    <a:noFill/>
                  </a:rPr>
                  <a:t> </a:t>
                </a:r>
              </a:p>
            </p:txBody>
          </p:sp>
        </mc:Fallback>
      </mc:AlternateContent>
      <p:sp>
        <p:nvSpPr>
          <p:cNvPr id="12" name="Tekstvak 11">
            <a:extLst>
              <a:ext uri="{FF2B5EF4-FFF2-40B4-BE49-F238E27FC236}">
                <a16:creationId xmlns:a16="http://schemas.microsoft.com/office/drawing/2014/main" id="{17E3809E-7E9E-4BA2-B115-8C3B4A88853C}"/>
              </a:ext>
            </a:extLst>
          </p:cNvPr>
          <p:cNvSpPr txBox="1"/>
          <p:nvPr/>
        </p:nvSpPr>
        <p:spPr>
          <a:xfrm>
            <a:off x="8412480" y="4290609"/>
            <a:ext cx="2966893" cy="1200329"/>
          </a:xfrm>
          <a:prstGeom prst="rect">
            <a:avLst/>
          </a:prstGeom>
          <a:noFill/>
        </p:spPr>
        <p:txBody>
          <a:bodyPr wrap="square">
            <a:spAutoFit/>
          </a:bodyPr>
          <a:lstStyle/>
          <a:p>
            <a:r>
              <a:rPr lang="en-GB" dirty="0"/>
              <a:t>This is (obviously) even more expensive.</a:t>
            </a:r>
            <a:br>
              <a:rPr lang="en-GB" dirty="0"/>
            </a:br>
            <a:r>
              <a:rPr lang="en-GB" dirty="0"/>
              <a:t>The solution to our problem is on the next slide</a:t>
            </a:r>
          </a:p>
        </p:txBody>
      </p:sp>
      <p:sp>
        <p:nvSpPr>
          <p:cNvPr id="14" name="Tekstvak 13">
            <a:extLst>
              <a:ext uri="{FF2B5EF4-FFF2-40B4-BE49-F238E27FC236}">
                <a16:creationId xmlns:a16="http://schemas.microsoft.com/office/drawing/2014/main" id="{5105FC6D-3346-D980-09C9-CB9EDE481C80}"/>
              </a:ext>
            </a:extLst>
          </p:cNvPr>
          <p:cNvSpPr txBox="1"/>
          <p:nvPr/>
        </p:nvSpPr>
        <p:spPr>
          <a:xfrm>
            <a:off x="8333706" y="2324942"/>
            <a:ext cx="3257404" cy="923330"/>
          </a:xfrm>
          <a:prstGeom prst="rect">
            <a:avLst/>
          </a:prstGeom>
          <a:noFill/>
        </p:spPr>
        <p:txBody>
          <a:bodyPr wrap="square">
            <a:spAutoFit/>
          </a:bodyPr>
          <a:lstStyle/>
          <a:p>
            <a:r>
              <a:rPr lang="en-GB" dirty="0"/>
              <a:t>Calculating </a:t>
            </a:r>
            <a:r>
              <a:rPr lang="en-GB" dirty="0" err="1"/>
              <a:t>inproduct</a:t>
            </a:r>
            <a:r>
              <a:rPr lang="en-GB" dirty="0"/>
              <a:t> is an 'expensive' operation for a computer</a:t>
            </a:r>
            <a:endParaRPr lang="nl-NL" dirty="0"/>
          </a:p>
        </p:txBody>
      </p:sp>
    </p:spTree>
    <p:extLst>
      <p:ext uri="{BB962C8B-B14F-4D97-AF65-F5344CB8AC3E}">
        <p14:creationId xmlns:p14="http://schemas.microsoft.com/office/powerpoint/2010/main" val="18138945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kstvak 5">
                <a:extLst>
                  <a:ext uri="{FF2B5EF4-FFF2-40B4-BE49-F238E27FC236}">
                    <a16:creationId xmlns:a16="http://schemas.microsoft.com/office/drawing/2014/main" id="{61260EAF-02EA-47BF-A786-563D710AB6FD}"/>
                  </a:ext>
                </a:extLst>
              </p:cNvPr>
              <p:cNvSpPr txBox="1"/>
              <p:nvPr/>
            </p:nvSpPr>
            <p:spPr>
              <a:xfrm>
                <a:off x="323731" y="1218892"/>
                <a:ext cx="11246598" cy="5088060"/>
              </a:xfrm>
              <a:prstGeom prst="rect">
                <a:avLst/>
              </a:prstGeom>
              <a:noFill/>
            </p:spPr>
            <p:txBody>
              <a:bodyPr wrap="square">
                <a:spAutoFit/>
              </a:bodyPr>
              <a:lstStyle/>
              <a:p>
                <a:r>
                  <a:rPr lang="nl-NL" sz="1600" b="0" i="0" dirty="0"/>
                  <a:t>Kernel trick: </a:t>
                </a:r>
                <a14:m>
                  <m:oMath xmlns:m="http://schemas.openxmlformats.org/officeDocument/2006/math">
                    <m:borderBox>
                      <m:borderBoxPr>
                        <m:ctrlPr>
                          <a:rPr lang="nl-NL" sz="1600" i="1">
                            <a:latin typeface="Cambria Math" panose="02040503050406030204" pitchFamily="18" charset="0"/>
                          </a:rPr>
                        </m:ctrlPr>
                      </m:borderBoxPr>
                      <m:e>
                        <m:r>
                          <a:rPr lang="nl-NL" sz="1600" i="1">
                            <a:latin typeface="Cambria Math" panose="02040503050406030204" pitchFamily="18" charset="0"/>
                          </a:rPr>
                          <m:t>𝜙</m:t>
                        </m:r>
                        <m:d>
                          <m:dPr>
                            <m:ctrlPr>
                              <a:rPr lang="nl-NL" sz="1600" b="1" i="1">
                                <a:latin typeface="Cambria Math" panose="02040503050406030204" pitchFamily="18" charset="0"/>
                              </a:rPr>
                            </m:ctrlPr>
                          </m:dPr>
                          <m:e>
                            <m:r>
                              <a:rPr lang="nl-NL" sz="1600" b="1">
                                <a:latin typeface="Cambria Math" panose="02040503050406030204" pitchFamily="18" charset="0"/>
                              </a:rPr>
                              <m:t>𝐱</m:t>
                            </m:r>
                          </m:e>
                        </m:d>
                        <m:r>
                          <m:rPr>
                            <m:nor/>
                          </m:rPr>
                          <a:rPr lang="en-US" sz="1600" dirty="0"/>
                          <m:t> ·</m:t>
                        </m:r>
                        <m:r>
                          <m:rPr>
                            <m:nor/>
                          </m:rPr>
                          <a:rPr lang="nl-NL" sz="1600" dirty="0"/>
                          <m:t> </m:t>
                        </m:r>
                        <m:r>
                          <a:rPr lang="nl-NL" sz="1600" i="1">
                            <a:latin typeface="Cambria Math" panose="02040503050406030204" pitchFamily="18" charset="0"/>
                          </a:rPr>
                          <m:t>𝜙</m:t>
                        </m:r>
                        <m:d>
                          <m:dPr>
                            <m:ctrlPr>
                              <a:rPr lang="nl-NL" sz="1600" b="1" i="1">
                                <a:latin typeface="Cambria Math" panose="02040503050406030204" pitchFamily="18" charset="0"/>
                              </a:rPr>
                            </m:ctrlPr>
                          </m:dPr>
                          <m:e>
                            <m:r>
                              <a:rPr lang="en-US" sz="1600" b="1" i="0" smtClean="0">
                                <a:solidFill>
                                  <a:srgbClr val="FF0000"/>
                                </a:solidFill>
                                <a:latin typeface="Cambria Math" panose="02040503050406030204" pitchFamily="18" charset="0"/>
                              </a:rPr>
                              <m:t>𝐮</m:t>
                            </m:r>
                          </m:e>
                        </m:d>
                        <m:r>
                          <a:rPr lang="nl-NL" sz="1600" b="1" i="1">
                            <a:latin typeface="Cambria Math" panose="02040503050406030204" pitchFamily="18" charset="0"/>
                          </a:rPr>
                          <m:t>=</m:t>
                        </m:r>
                        <m:r>
                          <m:rPr>
                            <m:nor/>
                          </m:rPr>
                          <a:rPr lang="nl-NL" sz="1600" b="1" dirty="0"/>
                          <m:t> </m:t>
                        </m:r>
                        <m:r>
                          <a:rPr lang="nl-NL" sz="1600" i="1">
                            <a:latin typeface="Cambria Math" panose="02040503050406030204" pitchFamily="18" charset="0"/>
                          </a:rPr>
                          <m:t>𝐾</m:t>
                        </m:r>
                        <m:d>
                          <m:dPr>
                            <m:ctrlPr>
                              <a:rPr lang="nl-NL" sz="1600" i="1">
                                <a:latin typeface="Cambria Math" panose="02040503050406030204" pitchFamily="18" charset="0"/>
                              </a:rPr>
                            </m:ctrlPr>
                          </m:dPr>
                          <m:e>
                            <m:r>
                              <a:rPr lang="nl-NL" sz="1600" b="1">
                                <a:latin typeface="Cambria Math" panose="02040503050406030204" pitchFamily="18" charset="0"/>
                              </a:rPr>
                              <m:t>𝐱</m:t>
                            </m:r>
                            <m:r>
                              <a:rPr lang="nl-NL" sz="1600" b="1" i="1">
                                <a:latin typeface="Cambria Math" panose="02040503050406030204" pitchFamily="18" charset="0"/>
                              </a:rPr>
                              <m:t>,</m:t>
                            </m:r>
                            <m:r>
                              <a:rPr lang="en-US" sz="1600" b="1" i="0" smtClean="0">
                                <a:solidFill>
                                  <a:srgbClr val="FF0000"/>
                                </a:solidFill>
                                <a:latin typeface="Cambria Math" panose="02040503050406030204" pitchFamily="18" charset="0"/>
                              </a:rPr>
                              <m:t>𝐮</m:t>
                            </m:r>
                          </m:e>
                        </m:d>
                      </m:e>
                    </m:borderBox>
                  </m:oMath>
                </a14:m>
                <a:r>
                  <a:rPr lang="nl-NL" sz="1600" b="0" i="0" dirty="0"/>
                  <a:t> </a:t>
                </a:r>
                <a:r>
                  <a:rPr lang="en-GB" sz="1600" b="0" i="0" dirty="0"/>
                  <a:t>this only works for some specific </a:t>
                </a:r>
                <a14:m>
                  <m:oMath xmlns:m="http://schemas.openxmlformats.org/officeDocument/2006/math">
                    <m:r>
                      <a:rPr lang="nl-NL" sz="1600" i="1">
                        <a:latin typeface="Cambria Math" panose="02040503050406030204" pitchFamily="18" charset="0"/>
                      </a:rPr>
                      <m:t>𝜙</m:t>
                    </m:r>
                  </m:oMath>
                </a14:m>
                <a:r>
                  <a:rPr lang="nl-NL" sz="1600" b="0" i="0" dirty="0"/>
                  <a:t>’s. </a:t>
                </a:r>
                <a:r>
                  <a:rPr lang="en-GB" sz="1600" b="0" i="0" dirty="0"/>
                  <a:t>You will therefor always specify the Kernel function! </a:t>
                </a:r>
              </a:p>
              <a:p>
                <a:endParaRPr lang="nl-NL" sz="1600" b="0" i="0" dirty="0">
                  <a:latin typeface="Cambria Math" panose="02040503050406030204" pitchFamily="18" charset="0"/>
                </a:endParaRPr>
              </a:p>
              <a:p>
                <a:r>
                  <a:rPr lang="nl-NL" sz="1600" b="1" dirty="0" err="1">
                    <a:latin typeface="Cambria Math" panose="02040503050406030204" pitchFamily="18" charset="0"/>
                  </a:rPr>
                  <a:t>Example</a:t>
                </a:r>
                <a:r>
                  <a:rPr lang="nl-NL" sz="1600" b="1" dirty="0">
                    <a:latin typeface="Cambria Math" panose="02040503050406030204" pitchFamily="18" charset="0"/>
                  </a:rPr>
                  <a:t>:</a:t>
                </a:r>
              </a:p>
              <a:p>
                <a:r>
                  <a:rPr lang="nl-NL" sz="1600" b="0" dirty="0"/>
                  <a:t>Support vector </a:t>
                </a:r>
                <a14:m>
                  <m:oMath xmlns:m="http://schemas.openxmlformats.org/officeDocument/2006/math">
                    <m:r>
                      <a:rPr lang="nl-NL" sz="1600" b="1" i="0" smtClean="0">
                        <a:latin typeface="Cambria Math" panose="02040503050406030204" pitchFamily="18" charset="0"/>
                      </a:rPr>
                      <m:t>𝐱</m:t>
                    </m:r>
                    <m:r>
                      <a:rPr lang="nl-NL" sz="1600" b="1" i="1" smtClean="0">
                        <a:latin typeface="Cambria Math" panose="02040503050406030204" pitchFamily="18" charset="0"/>
                      </a:rPr>
                      <m:t>=</m:t>
                    </m:r>
                    <m:d>
                      <m:dPr>
                        <m:ctrlPr>
                          <a:rPr lang="nl-NL" sz="1600" b="1" i="1" smtClean="0">
                            <a:latin typeface="Cambria Math" panose="02040503050406030204" pitchFamily="18" charset="0"/>
                          </a:rPr>
                        </m:ctrlPr>
                      </m:dPr>
                      <m:e>
                        <m:m>
                          <m:mPr>
                            <m:mcs>
                              <m:mc>
                                <m:mcPr>
                                  <m:count m:val="1"/>
                                  <m:mcJc m:val="center"/>
                                </m:mcPr>
                              </m:mc>
                            </m:mcs>
                            <m:ctrlPr>
                              <a:rPr lang="nl-NL" sz="1600" b="1" i="1">
                                <a:latin typeface="Cambria Math" panose="02040503050406030204" pitchFamily="18" charset="0"/>
                              </a:rPr>
                            </m:ctrlPr>
                          </m:mPr>
                          <m:mr>
                            <m:e>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1</m:t>
                                  </m:r>
                                </m:sub>
                              </m:sSub>
                            </m:e>
                          </m:mr>
                          <m:mr>
                            <m:e>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2</m:t>
                                  </m:r>
                                </m:sub>
                              </m:sSub>
                            </m:e>
                          </m:mr>
                        </m:m>
                      </m:e>
                    </m:d>
                  </m:oMath>
                </a14:m>
                <a:endParaRPr lang="nl-NL" sz="1600" b="0" i="1" dirty="0">
                  <a:latin typeface="Cambria Math" panose="02040503050406030204" pitchFamily="18" charset="0"/>
                </a:endParaRPr>
              </a:p>
              <a:p>
                <a:r>
                  <a:rPr lang="nl-NL" sz="1600" dirty="0"/>
                  <a:t>featurevector </a:t>
                </a:r>
                <a14:m>
                  <m:oMath xmlns:m="http://schemas.openxmlformats.org/officeDocument/2006/math">
                    <m:r>
                      <a:rPr lang="en-US" sz="1600" b="1" i="0" smtClean="0">
                        <a:solidFill>
                          <a:srgbClr val="FF0000"/>
                        </a:solidFill>
                        <a:latin typeface="Cambria Math" panose="02040503050406030204" pitchFamily="18" charset="0"/>
                      </a:rPr>
                      <m:t>𝐮</m:t>
                    </m:r>
                    <m:r>
                      <a:rPr lang="nl-NL" sz="1600" b="1" i="1" smtClean="0">
                        <a:latin typeface="Cambria Math" panose="02040503050406030204" pitchFamily="18" charset="0"/>
                      </a:rPr>
                      <m:t>=</m:t>
                    </m:r>
                    <m:d>
                      <m:dPr>
                        <m:ctrlPr>
                          <a:rPr lang="nl-NL" sz="1600" b="1" i="1" smtClean="0">
                            <a:latin typeface="Cambria Math" panose="02040503050406030204" pitchFamily="18" charset="0"/>
                          </a:rPr>
                        </m:ctrlPr>
                      </m:dPr>
                      <m:e>
                        <m:m>
                          <m:mPr>
                            <m:mcs>
                              <m:mc>
                                <m:mcPr>
                                  <m:count m:val="1"/>
                                  <m:mcJc m:val="center"/>
                                </m:mcPr>
                              </m:mc>
                            </m:mcs>
                            <m:ctrlPr>
                              <a:rPr lang="nl-NL" sz="1600" b="1" i="1">
                                <a:latin typeface="Cambria Math" panose="02040503050406030204" pitchFamily="18" charset="0"/>
                              </a:rPr>
                            </m:ctrlPr>
                          </m:mPr>
                          <m:mr>
                            <m:e>
                              <m:sSub>
                                <m:sSubPr>
                                  <m:ctrlPr>
                                    <a:rPr lang="nl-NL" sz="1600" i="1">
                                      <a:latin typeface="Cambria Math" panose="02040503050406030204" pitchFamily="18" charset="0"/>
                                    </a:rPr>
                                  </m:ctrlPr>
                                </m:sSubPr>
                                <m:e>
                                  <m:r>
                                    <a:rPr lang="en-US" sz="1600" b="0" i="1" smtClean="0">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1</m:t>
                                  </m:r>
                                </m:sub>
                              </m:sSub>
                            </m:e>
                          </m:mr>
                          <m:mr>
                            <m:e>
                              <m:sSub>
                                <m:sSubPr>
                                  <m:ctrlPr>
                                    <a:rPr lang="nl-NL" sz="1600" i="1">
                                      <a:latin typeface="Cambria Math" panose="02040503050406030204" pitchFamily="18" charset="0"/>
                                    </a:rPr>
                                  </m:ctrlPr>
                                </m:sSubPr>
                                <m:e>
                                  <m:r>
                                    <a:rPr lang="en-US" sz="1600" b="0" i="1" smtClean="0">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2</m:t>
                                  </m:r>
                                </m:sub>
                              </m:sSub>
                            </m:e>
                          </m:mr>
                        </m:m>
                      </m:e>
                    </m:d>
                  </m:oMath>
                </a14:m>
                <a:endParaRPr lang="nl-NL" sz="16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nl-NL" sz="1600" b="0" i="1" smtClean="0">
                          <a:latin typeface="Cambria Math" panose="02040503050406030204" pitchFamily="18" charset="0"/>
                        </a:rPr>
                        <m:t>1): </m:t>
                      </m:r>
                      <m:r>
                        <a:rPr lang="nl-NL" sz="1600" b="0" i="1" smtClean="0">
                          <a:latin typeface="Cambria Math" panose="02040503050406030204" pitchFamily="18" charset="0"/>
                        </a:rPr>
                        <m:t>𝜙</m:t>
                      </m:r>
                      <m:r>
                        <a:rPr lang="nl-NL" sz="1600" b="1" i="0" smtClean="0">
                          <a:latin typeface="Cambria Math" panose="02040503050406030204" pitchFamily="18" charset="0"/>
                        </a:rPr>
                        <m:t>:</m:t>
                      </m:r>
                      <m:sSup>
                        <m:sSupPr>
                          <m:ctrlPr>
                            <a:rPr lang="nl-NL" sz="1600" i="1" smtClean="0">
                              <a:latin typeface="Cambria Math" panose="02040503050406030204" pitchFamily="18" charset="0"/>
                              <a:ea typeface="Cambria Math" panose="02040503050406030204" pitchFamily="18" charset="0"/>
                            </a:rPr>
                          </m:ctrlPr>
                        </m:sSupPr>
                        <m:e>
                          <m:r>
                            <a:rPr lang="nl-NL" sz="1600" b="0" i="1" smtClean="0">
                              <a:latin typeface="Cambria Math" panose="02040503050406030204" pitchFamily="18" charset="0"/>
                              <a:ea typeface="Cambria Math" panose="02040503050406030204" pitchFamily="18" charset="0"/>
                            </a:rPr>
                            <m:t>ℝ</m:t>
                          </m:r>
                        </m:e>
                        <m:sup>
                          <m:r>
                            <a:rPr lang="nl-NL" sz="1600" b="0" i="0" smtClean="0">
                              <a:latin typeface="Cambria Math" panose="02040503050406030204" pitchFamily="18" charset="0"/>
                              <a:ea typeface="Cambria Math" panose="02040503050406030204" pitchFamily="18" charset="0"/>
                            </a:rPr>
                            <m:t>2</m:t>
                          </m:r>
                        </m:sup>
                      </m:sSup>
                      <m:r>
                        <a:rPr lang="nl-NL" sz="1600" b="1" i="1">
                          <a:latin typeface="Cambria Math" panose="02040503050406030204" pitchFamily="18" charset="0"/>
                          <a:ea typeface="Cambria Math" panose="02040503050406030204" pitchFamily="18" charset="0"/>
                        </a:rPr>
                        <m:t>→</m:t>
                      </m:r>
                      <m:sSup>
                        <m:sSupPr>
                          <m:ctrlPr>
                            <a:rPr lang="nl-NL" sz="1600" i="1" smtClean="0">
                              <a:latin typeface="Cambria Math" panose="02040503050406030204" pitchFamily="18" charset="0"/>
                              <a:ea typeface="Cambria Math" panose="02040503050406030204" pitchFamily="18" charset="0"/>
                            </a:rPr>
                          </m:ctrlPr>
                        </m:sSupPr>
                        <m:e>
                          <m:r>
                            <a:rPr lang="nl-NL" sz="1600" b="0" i="1">
                              <a:latin typeface="Cambria Math" panose="02040503050406030204" pitchFamily="18" charset="0"/>
                              <a:ea typeface="Cambria Math" panose="02040503050406030204" pitchFamily="18" charset="0"/>
                            </a:rPr>
                            <m:t>ℝ</m:t>
                          </m:r>
                        </m:e>
                        <m:sup>
                          <m:r>
                            <a:rPr lang="nl-NL" sz="1600" b="0" i="0" smtClean="0">
                              <a:latin typeface="Cambria Math" panose="02040503050406030204" pitchFamily="18" charset="0"/>
                              <a:ea typeface="Cambria Math" panose="02040503050406030204" pitchFamily="18" charset="0"/>
                            </a:rPr>
                            <m:t>3</m:t>
                          </m:r>
                        </m:sup>
                      </m:sSup>
                      <m:r>
                        <a:rPr lang="nl-NL" sz="1600" b="1" i="0" smtClean="0">
                          <a:latin typeface="Cambria Math" panose="02040503050406030204" pitchFamily="18" charset="0"/>
                          <a:ea typeface="Cambria Math" panose="02040503050406030204" pitchFamily="18" charset="0"/>
                        </a:rPr>
                        <m:t>:</m:t>
                      </m:r>
                      <m:r>
                        <a:rPr lang="nl-NL" sz="1600" b="1">
                          <a:latin typeface="Cambria Math" panose="02040503050406030204" pitchFamily="18" charset="0"/>
                        </a:rPr>
                        <m:t>𝐱</m:t>
                      </m:r>
                      <m:r>
                        <a:rPr lang="nl-NL" sz="1600" b="0" i="1" smtClean="0">
                          <a:latin typeface="Cambria Math" panose="02040503050406030204" pitchFamily="18" charset="0"/>
                        </a:rPr>
                        <m:t>↦</m:t>
                      </m:r>
                      <m:d>
                        <m:dPr>
                          <m:ctrlPr>
                            <a:rPr lang="nl-NL" sz="1600" b="1" i="1">
                              <a:latin typeface="Cambria Math" panose="02040503050406030204" pitchFamily="18" charset="0"/>
                            </a:rPr>
                          </m:ctrlPr>
                        </m:dPr>
                        <m:e>
                          <m:m>
                            <m:mPr>
                              <m:mcs>
                                <m:mc>
                                  <m:mcPr>
                                    <m:count m:val="1"/>
                                    <m:mcJc m:val="center"/>
                                  </m:mcPr>
                                </m:mc>
                              </m:mcs>
                              <m:ctrlPr>
                                <a:rPr lang="nl-NL" sz="1600" b="1" i="1" smtClean="0">
                                  <a:latin typeface="Cambria Math" panose="02040503050406030204" pitchFamily="18" charset="0"/>
                                </a:rPr>
                              </m:ctrlPr>
                            </m:mPr>
                            <m:mr>
                              <m:e>
                                <m:sSubSup>
                                  <m:sSubSupPr>
                                    <m:ctrlPr>
                                      <a:rPr lang="nl-NL" sz="1600" b="0" i="1" smtClean="0">
                                        <a:latin typeface="Cambria Math" panose="02040503050406030204" pitchFamily="18" charset="0"/>
                                      </a:rPr>
                                    </m:ctrlPr>
                                  </m:sSubSupPr>
                                  <m:e>
                                    <m:r>
                                      <a:rPr lang="nl-NL" sz="1600" b="0" i="1" smtClean="0">
                                        <a:latin typeface="Cambria Math" panose="02040503050406030204" pitchFamily="18" charset="0"/>
                                      </a:rPr>
                                      <m:t>𝑥</m:t>
                                    </m:r>
                                  </m:e>
                                  <m:sub>
                                    <m:r>
                                      <a:rPr lang="nl-NL" sz="1600" b="0" i="1" smtClean="0">
                                        <a:latin typeface="Cambria Math" panose="02040503050406030204" pitchFamily="18" charset="0"/>
                                      </a:rPr>
                                      <m:t>1</m:t>
                                    </m:r>
                                  </m:sub>
                                  <m:sup>
                                    <m:r>
                                      <a:rPr lang="nl-NL" sz="1600" b="0" i="1" smtClean="0">
                                        <a:latin typeface="Cambria Math" panose="02040503050406030204" pitchFamily="18" charset="0"/>
                                      </a:rPr>
                                      <m:t>2</m:t>
                                    </m:r>
                                  </m:sup>
                                </m:sSubSup>
                              </m:e>
                            </m:mr>
                            <m:mr>
                              <m:e>
                                <m:sSubSup>
                                  <m:sSubSupPr>
                                    <m:ctrlPr>
                                      <a:rPr lang="nl-NL" sz="1600" i="1">
                                        <a:latin typeface="Cambria Math" panose="02040503050406030204" pitchFamily="18" charset="0"/>
                                      </a:rPr>
                                    </m:ctrlPr>
                                  </m:sSubSupPr>
                                  <m:e>
                                    <m:r>
                                      <a:rPr lang="nl-NL" sz="1600" i="1">
                                        <a:latin typeface="Cambria Math" panose="02040503050406030204" pitchFamily="18" charset="0"/>
                                      </a:rPr>
                                      <m:t>𝑥</m:t>
                                    </m:r>
                                  </m:e>
                                  <m:sub>
                                    <m:r>
                                      <a:rPr lang="nl-NL" sz="1600" b="0" i="1" smtClean="0">
                                        <a:latin typeface="Cambria Math" panose="02040503050406030204" pitchFamily="18" charset="0"/>
                                      </a:rPr>
                                      <m:t>2</m:t>
                                    </m:r>
                                  </m:sub>
                                  <m:sup>
                                    <m:r>
                                      <a:rPr lang="nl-NL" sz="1600" i="1">
                                        <a:latin typeface="Cambria Math" panose="02040503050406030204" pitchFamily="18" charset="0"/>
                                      </a:rPr>
                                      <m:t>2</m:t>
                                    </m:r>
                                  </m:sup>
                                </m:sSubSup>
                              </m:e>
                            </m:mr>
                            <m:mr>
                              <m:e>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1</m:t>
                                    </m:r>
                                  </m:sub>
                                </m:sSub>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b="0" i="1" smtClean="0">
                                        <a:latin typeface="Cambria Math" panose="02040503050406030204" pitchFamily="18" charset="0"/>
                                      </a:rPr>
                                      <m:t>2</m:t>
                                    </m:r>
                                  </m:sub>
                                </m:sSub>
                                <m:rad>
                                  <m:radPr>
                                    <m:degHide m:val="on"/>
                                    <m:ctrlPr>
                                      <a:rPr lang="nl-NL" sz="1600" b="0" i="1" smtClean="0">
                                        <a:latin typeface="Cambria Math" panose="02040503050406030204" pitchFamily="18" charset="0"/>
                                      </a:rPr>
                                    </m:ctrlPr>
                                  </m:radPr>
                                  <m:deg/>
                                  <m:e>
                                    <m:r>
                                      <a:rPr lang="nl-NL" sz="1600" b="0" i="1" smtClean="0">
                                        <a:latin typeface="Cambria Math" panose="02040503050406030204" pitchFamily="18" charset="0"/>
                                      </a:rPr>
                                      <m:t>2</m:t>
                                    </m:r>
                                  </m:e>
                                </m:rad>
                              </m:e>
                            </m:mr>
                          </m:m>
                        </m:e>
                      </m:d>
                    </m:oMath>
                  </m:oMathPara>
                </a14:m>
                <a:endParaRPr lang="nl-NL" sz="1600" b="1" i="1" dirty="0">
                  <a:latin typeface="Cambria Math" panose="02040503050406030204" pitchFamily="18" charset="0"/>
                </a:endParaRPr>
              </a:p>
              <a:p>
                <a:endParaRPr lang="nl-NL" sz="16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nl-NL" sz="1600" b="0" i="1" smtClean="0">
                          <a:latin typeface="Cambria Math" panose="02040503050406030204" pitchFamily="18" charset="0"/>
                        </a:rPr>
                        <m:t>2): </m:t>
                      </m:r>
                      <m:r>
                        <a:rPr lang="nl-NL" sz="1600" b="0" i="1" smtClean="0">
                          <a:latin typeface="Cambria Math" panose="02040503050406030204" pitchFamily="18" charset="0"/>
                        </a:rPr>
                        <m:t>𝐾</m:t>
                      </m:r>
                      <m:d>
                        <m:dPr>
                          <m:ctrlPr>
                            <a:rPr lang="nl-NL" sz="1600" b="0" i="1" smtClean="0">
                              <a:latin typeface="Cambria Math" panose="02040503050406030204" pitchFamily="18" charset="0"/>
                            </a:rPr>
                          </m:ctrlPr>
                        </m:dPr>
                        <m:e>
                          <m:r>
                            <a:rPr lang="nl-NL" sz="1600" b="1" i="0" smtClean="0">
                              <a:latin typeface="Cambria Math" panose="02040503050406030204" pitchFamily="18" charset="0"/>
                            </a:rPr>
                            <m:t>𝐱</m:t>
                          </m:r>
                          <m:r>
                            <a:rPr lang="nl-NL" sz="1600" b="1" i="1" smtClean="0">
                              <a:latin typeface="Cambria Math" panose="02040503050406030204" pitchFamily="18" charset="0"/>
                            </a:rPr>
                            <m:t>,</m:t>
                          </m:r>
                          <m:r>
                            <a:rPr lang="en-US" sz="1600" b="1" i="0" smtClean="0">
                              <a:solidFill>
                                <a:srgbClr val="FF0000"/>
                              </a:solidFill>
                              <a:latin typeface="Cambria Math" panose="02040503050406030204" pitchFamily="18" charset="0"/>
                            </a:rPr>
                            <m:t>𝐮</m:t>
                          </m:r>
                        </m:e>
                      </m:d>
                      <m:r>
                        <a:rPr lang="nl-NL" sz="1600" b="1" i="1" smtClean="0">
                          <a:latin typeface="Cambria Math" panose="02040503050406030204" pitchFamily="18" charset="0"/>
                        </a:rPr>
                        <m:t>:</m:t>
                      </m:r>
                      <m:sSup>
                        <m:sSupPr>
                          <m:ctrlPr>
                            <a:rPr lang="nl-NL" sz="1600" b="1" i="1">
                              <a:latin typeface="Cambria Math" panose="02040503050406030204" pitchFamily="18" charset="0"/>
                              <a:ea typeface="Cambria Math" panose="02040503050406030204" pitchFamily="18" charset="0"/>
                            </a:rPr>
                          </m:ctrlPr>
                        </m:sSupPr>
                        <m:e>
                          <m:r>
                            <a:rPr lang="nl-NL" sz="1600" b="1" i="1">
                              <a:latin typeface="Cambria Math" panose="02040503050406030204" pitchFamily="18" charset="0"/>
                              <a:ea typeface="Cambria Math" panose="02040503050406030204" pitchFamily="18" charset="0"/>
                            </a:rPr>
                            <m:t>ℝ</m:t>
                          </m:r>
                        </m:e>
                        <m:sup>
                          <m:r>
                            <a:rPr lang="nl-NL" sz="1600" b="0" i="1">
                              <a:latin typeface="Cambria Math" panose="02040503050406030204" pitchFamily="18" charset="0"/>
                              <a:ea typeface="Cambria Math" panose="02040503050406030204" pitchFamily="18" charset="0"/>
                            </a:rPr>
                            <m:t>2</m:t>
                          </m:r>
                        </m:sup>
                      </m:sSup>
                      <m:r>
                        <a:rPr lang="nl-NL" sz="1600" b="1" i="1" smtClean="0">
                          <a:latin typeface="Cambria Math" panose="02040503050406030204" pitchFamily="18" charset="0"/>
                          <a:ea typeface="Cambria Math" panose="02040503050406030204" pitchFamily="18" charset="0"/>
                        </a:rPr>
                        <m:t>×</m:t>
                      </m:r>
                      <m:sSup>
                        <m:sSupPr>
                          <m:ctrlPr>
                            <a:rPr lang="nl-NL" sz="1600" b="1" i="1">
                              <a:latin typeface="Cambria Math" panose="02040503050406030204" pitchFamily="18" charset="0"/>
                              <a:ea typeface="Cambria Math" panose="02040503050406030204" pitchFamily="18" charset="0"/>
                            </a:rPr>
                          </m:ctrlPr>
                        </m:sSupPr>
                        <m:e>
                          <m:r>
                            <a:rPr lang="nl-NL" sz="1600" b="1" i="1">
                              <a:latin typeface="Cambria Math" panose="02040503050406030204" pitchFamily="18" charset="0"/>
                              <a:ea typeface="Cambria Math" panose="02040503050406030204" pitchFamily="18" charset="0"/>
                            </a:rPr>
                            <m:t>ℝ</m:t>
                          </m:r>
                        </m:e>
                        <m:sup>
                          <m:r>
                            <a:rPr lang="nl-NL" sz="1600" b="0" i="1">
                              <a:latin typeface="Cambria Math" panose="02040503050406030204" pitchFamily="18" charset="0"/>
                              <a:ea typeface="Cambria Math" panose="02040503050406030204" pitchFamily="18" charset="0"/>
                            </a:rPr>
                            <m:t>2</m:t>
                          </m:r>
                        </m:sup>
                      </m:sSup>
                      <m:r>
                        <a:rPr lang="nl-NL" sz="1600" b="1" i="1">
                          <a:latin typeface="Cambria Math" panose="02040503050406030204" pitchFamily="18" charset="0"/>
                          <a:ea typeface="Cambria Math" panose="02040503050406030204" pitchFamily="18" charset="0"/>
                        </a:rPr>
                        <m:t>→</m:t>
                      </m:r>
                      <m:sSup>
                        <m:sSupPr>
                          <m:ctrlPr>
                            <a:rPr lang="nl-NL" sz="1600" b="1" i="1" smtClean="0">
                              <a:latin typeface="Cambria Math" panose="02040503050406030204" pitchFamily="18" charset="0"/>
                              <a:ea typeface="Cambria Math" panose="02040503050406030204" pitchFamily="18" charset="0"/>
                            </a:rPr>
                          </m:ctrlPr>
                        </m:sSupPr>
                        <m:e>
                          <m:r>
                            <a:rPr lang="nl-NL" sz="1600" b="1" i="1">
                              <a:latin typeface="Cambria Math" panose="02040503050406030204" pitchFamily="18" charset="0"/>
                              <a:ea typeface="Cambria Math" panose="02040503050406030204" pitchFamily="18" charset="0"/>
                            </a:rPr>
                            <m:t>ℝ</m:t>
                          </m:r>
                        </m:e>
                        <m:sup>
                          <m:r>
                            <a:rPr lang="nl-NL" sz="1600" b="1" i="1" smtClean="0">
                              <a:latin typeface="Cambria Math" panose="02040503050406030204" pitchFamily="18" charset="0"/>
                              <a:ea typeface="Cambria Math" panose="02040503050406030204" pitchFamily="18" charset="0"/>
                            </a:rPr>
                            <m:t>+</m:t>
                          </m:r>
                        </m:sup>
                      </m:sSup>
                      <m:r>
                        <a:rPr lang="nl-NL" sz="1600" b="1" i="1" smtClean="0">
                          <a:latin typeface="Cambria Math" panose="02040503050406030204" pitchFamily="18" charset="0"/>
                          <a:ea typeface="Cambria Math" panose="02040503050406030204" pitchFamily="18" charset="0"/>
                        </a:rPr>
                        <m:t>:</m:t>
                      </m:r>
                      <m:d>
                        <m:dPr>
                          <m:ctrlPr>
                            <a:rPr lang="nl-NL" sz="1600" b="1" i="1" smtClean="0">
                              <a:latin typeface="Cambria Math" panose="02040503050406030204" pitchFamily="18" charset="0"/>
                              <a:ea typeface="Cambria Math" panose="02040503050406030204" pitchFamily="18" charset="0"/>
                            </a:rPr>
                          </m:ctrlPr>
                        </m:dPr>
                        <m:e>
                          <m:r>
                            <a:rPr lang="nl-NL" sz="1600" b="1" i="0" smtClean="0">
                              <a:latin typeface="Cambria Math" panose="02040503050406030204" pitchFamily="18" charset="0"/>
                              <a:ea typeface="Cambria Math" panose="02040503050406030204" pitchFamily="18" charset="0"/>
                            </a:rPr>
                            <m:t>𝐱</m:t>
                          </m:r>
                          <m:r>
                            <a:rPr lang="nl-NL" sz="1600" b="1" i="1" smtClean="0">
                              <a:latin typeface="Cambria Math" panose="02040503050406030204" pitchFamily="18" charset="0"/>
                              <a:ea typeface="Cambria Math" panose="02040503050406030204" pitchFamily="18" charset="0"/>
                            </a:rPr>
                            <m:t>,</m:t>
                          </m:r>
                          <m:r>
                            <a:rPr lang="en-US" sz="1600" b="1" i="0" smtClean="0">
                              <a:solidFill>
                                <a:srgbClr val="FF0000"/>
                              </a:solidFill>
                              <a:latin typeface="Cambria Math" panose="02040503050406030204" pitchFamily="18" charset="0"/>
                              <a:ea typeface="Cambria Math" panose="02040503050406030204" pitchFamily="18" charset="0"/>
                            </a:rPr>
                            <m:t>𝐮</m:t>
                          </m:r>
                        </m:e>
                      </m:d>
                      <m:r>
                        <a:rPr lang="nl-NL" sz="1600" i="1">
                          <a:latin typeface="Cambria Math" panose="02040503050406030204" pitchFamily="18" charset="0"/>
                        </a:rPr>
                        <m:t>↦</m:t>
                      </m:r>
                      <m:sSup>
                        <m:sSupPr>
                          <m:ctrlPr>
                            <a:rPr lang="nl-NL" sz="1600" b="1" i="1" smtClean="0">
                              <a:latin typeface="Cambria Math" panose="02040503050406030204" pitchFamily="18" charset="0"/>
                            </a:rPr>
                          </m:ctrlPr>
                        </m:sSupPr>
                        <m:e>
                          <m:d>
                            <m:dPr>
                              <m:ctrlPr>
                                <a:rPr lang="nl-NL" sz="1600" b="1" i="1" smtClean="0">
                                  <a:latin typeface="Cambria Math" panose="02040503050406030204" pitchFamily="18" charset="0"/>
                                </a:rPr>
                              </m:ctrlPr>
                            </m:dPr>
                            <m:e>
                              <m:r>
                                <a:rPr lang="nl-NL" sz="1600" b="1">
                                  <a:latin typeface="Cambria Math" panose="02040503050406030204" pitchFamily="18" charset="0"/>
                                </a:rPr>
                                <m:t>𝐱</m:t>
                              </m:r>
                              <m:r>
                                <a:rPr lang="nl-NL" sz="1600" b="1" i="0" smtClean="0">
                                  <a:latin typeface="Cambria Math" panose="02040503050406030204" pitchFamily="18" charset="0"/>
                                </a:rPr>
                                <m:t>·</m:t>
                              </m:r>
                              <m:r>
                                <a:rPr lang="en-US" sz="1600" b="1" i="0" smtClean="0">
                                  <a:solidFill>
                                    <a:srgbClr val="FF0000"/>
                                  </a:solidFill>
                                  <a:latin typeface="Cambria Math" panose="02040503050406030204" pitchFamily="18" charset="0"/>
                                </a:rPr>
                                <m:t>𝐮</m:t>
                              </m:r>
                            </m:e>
                          </m:d>
                        </m:e>
                        <m:sup>
                          <m:r>
                            <a:rPr lang="nl-NL" sz="1600" b="0" i="0" smtClean="0">
                              <a:latin typeface="Cambria Math" panose="02040503050406030204" pitchFamily="18" charset="0"/>
                            </a:rPr>
                            <m:t>2</m:t>
                          </m:r>
                        </m:sup>
                      </m:sSup>
                    </m:oMath>
                  </m:oMathPara>
                </a14:m>
                <a:endParaRPr lang="nl-NL" sz="1600" b="1" i="0" dirty="0">
                  <a:latin typeface="Cambria Math" panose="02040503050406030204" pitchFamily="18" charset="0"/>
                </a:endParaRPr>
              </a:p>
              <a:p>
                <a:endParaRPr lang="nl-NL" sz="1600" b="1" i="0" dirty="0">
                  <a:latin typeface="Cambria Math" panose="02040503050406030204" pitchFamily="18" charset="0"/>
                </a:endParaRPr>
              </a:p>
              <a:p>
                <a:r>
                  <a:rPr lang="nl-NL" sz="1600" dirty="0"/>
                  <a:t>We </a:t>
                </a:r>
                <a:r>
                  <a:rPr lang="nl-NL" sz="1600" dirty="0" err="1"/>
                  <a:t>will</a:t>
                </a:r>
                <a:r>
                  <a:rPr lang="nl-NL" sz="1600" dirty="0"/>
                  <a:t> </a:t>
                </a:r>
                <a:r>
                  <a:rPr lang="nl-NL" sz="1600" dirty="0" err="1"/>
                  <a:t>now</a:t>
                </a:r>
                <a:r>
                  <a:rPr lang="nl-NL" sz="1600" dirty="0"/>
                  <a:t> show </a:t>
                </a:r>
                <a:r>
                  <a:rPr lang="nl-NL" sz="1600" dirty="0" err="1"/>
                  <a:t>that</a:t>
                </a:r>
                <a:r>
                  <a:rPr lang="nl-NL" sz="1600" i="0" dirty="0">
                    <a:latin typeface="Cambria Math" panose="02040503050406030204" pitchFamily="18" charset="0"/>
                  </a:rPr>
                  <a:t> </a:t>
                </a:r>
                <a14:m>
                  <m:oMath xmlns:m="http://schemas.openxmlformats.org/officeDocument/2006/math">
                    <m:r>
                      <a:rPr lang="nl-NL" sz="1600" i="1" smtClean="0">
                        <a:latin typeface="Cambria Math" panose="02040503050406030204" pitchFamily="18" charset="0"/>
                      </a:rPr>
                      <m:t>𝜙</m:t>
                    </m:r>
                    <m:d>
                      <m:dPr>
                        <m:ctrlPr>
                          <a:rPr lang="nl-NL" sz="1600" b="1" i="1">
                            <a:latin typeface="Cambria Math" panose="02040503050406030204" pitchFamily="18" charset="0"/>
                          </a:rPr>
                        </m:ctrlPr>
                      </m:dPr>
                      <m:e>
                        <m:r>
                          <a:rPr lang="nl-NL" sz="1600" b="1">
                            <a:latin typeface="Cambria Math" panose="02040503050406030204" pitchFamily="18" charset="0"/>
                          </a:rPr>
                          <m:t>𝐱</m:t>
                        </m:r>
                      </m:e>
                    </m:d>
                  </m:oMath>
                </a14:m>
                <a:r>
                  <a:rPr lang="en-US" sz="1600" dirty="0"/>
                  <a:t>·</a:t>
                </a:r>
                <a:r>
                  <a:rPr lang="nl-NL" sz="1600" dirty="0"/>
                  <a:t> </a:t>
                </a:r>
                <a14:m>
                  <m:oMath xmlns:m="http://schemas.openxmlformats.org/officeDocument/2006/math">
                    <m:r>
                      <a:rPr lang="nl-NL" sz="1600" i="1">
                        <a:latin typeface="Cambria Math" panose="02040503050406030204" pitchFamily="18" charset="0"/>
                      </a:rPr>
                      <m:t>𝜙</m:t>
                    </m:r>
                    <m:d>
                      <m:dPr>
                        <m:ctrlPr>
                          <a:rPr lang="nl-NL" sz="1600" b="1" i="1" smtClean="0">
                            <a:latin typeface="Cambria Math" panose="02040503050406030204" pitchFamily="18" charset="0"/>
                          </a:rPr>
                        </m:ctrlPr>
                      </m:dPr>
                      <m:e>
                        <m:r>
                          <a:rPr lang="en-US" sz="1600" b="1" i="0" smtClean="0">
                            <a:solidFill>
                              <a:srgbClr val="FF0000"/>
                            </a:solidFill>
                            <a:latin typeface="Cambria Math" panose="02040503050406030204" pitchFamily="18" charset="0"/>
                          </a:rPr>
                          <m:t>𝐮</m:t>
                        </m:r>
                      </m:e>
                    </m:d>
                    <m:r>
                      <a:rPr lang="nl-NL" sz="1600" b="1" i="1" smtClean="0">
                        <a:latin typeface="Cambria Math" panose="02040503050406030204" pitchFamily="18" charset="0"/>
                      </a:rPr>
                      <m:t>=</m:t>
                    </m:r>
                  </m:oMath>
                </a14:m>
                <a:r>
                  <a:rPr lang="nl-NL" sz="1600" b="1" dirty="0"/>
                  <a:t> </a:t>
                </a:r>
                <a14:m>
                  <m:oMath xmlns:m="http://schemas.openxmlformats.org/officeDocument/2006/math">
                    <m:r>
                      <a:rPr lang="nl-NL" sz="1600" i="1">
                        <a:latin typeface="Cambria Math" panose="02040503050406030204" pitchFamily="18" charset="0"/>
                      </a:rPr>
                      <m:t>𝐾</m:t>
                    </m:r>
                    <m:d>
                      <m:dPr>
                        <m:ctrlPr>
                          <a:rPr lang="nl-NL" sz="1600" i="1">
                            <a:latin typeface="Cambria Math" panose="02040503050406030204" pitchFamily="18" charset="0"/>
                          </a:rPr>
                        </m:ctrlPr>
                      </m:dPr>
                      <m:e>
                        <m:r>
                          <a:rPr lang="nl-NL" sz="1600" b="1">
                            <a:latin typeface="Cambria Math" panose="02040503050406030204" pitchFamily="18" charset="0"/>
                          </a:rPr>
                          <m:t>𝐱</m:t>
                        </m:r>
                        <m:r>
                          <a:rPr lang="nl-NL" sz="1600" b="1" i="1">
                            <a:latin typeface="Cambria Math" panose="02040503050406030204" pitchFamily="18" charset="0"/>
                          </a:rPr>
                          <m:t>,</m:t>
                        </m:r>
                        <m:r>
                          <a:rPr lang="en-US" sz="1600" b="1" i="0" smtClean="0">
                            <a:solidFill>
                              <a:srgbClr val="FF0000"/>
                            </a:solidFill>
                            <a:latin typeface="Cambria Math" panose="02040503050406030204" pitchFamily="18" charset="0"/>
                          </a:rPr>
                          <m:t>𝐮</m:t>
                        </m:r>
                      </m:e>
                    </m:d>
                    <m:r>
                      <a:rPr lang="nl-NL" sz="1600" b="1" i="0" smtClean="0">
                        <a:solidFill>
                          <a:schemeClr val="tx1"/>
                        </a:solidFill>
                        <a:latin typeface="Cambria Math" panose="02040503050406030204" pitchFamily="18" charset="0"/>
                      </a:rPr>
                      <m:t>:</m:t>
                    </m:r>
                  </m:oMath>
                </a14:m>
                <a:endParaRPr lang="nl-NL" sz="1600" b="1" i="0" dirty="0">
                  <a:latin typeface="Cambria Math" panose="02040503050406030204" pitchFamily="18" charset="0"/>
                </a:endParaRPr>
              </a:p>
              <a:p>
                <a14:m>
                  <m:oMath xmlns:m="http://schemas.openxmlformats.org/officeDocument/2006/math">
                    <m:r>
                      <a:rPr lang="nl-NL" sz="1600" i="1" smtClean="0">
                        <a:latin typeface="Cambria Math" panose="02040503050406030204" pitchFamily="18" charset="0"/>
                      </a:rPr>
                      <m:t>𝜙</m:t>
                    </m:r>
                    <m:d>
                      <m:dPr>
                        <m:ctrlPr>
                          <a:rPr lang="nl-NL" sz="1600" b="1" i="1">
                            <a:latin typeface="Cambria Math" panose="02040503050406030204" pitchFamily="18" charset="0"/>
                          </a:rPr>
                        </m:ctrlPr>
                      </m:dPr>
                      <m:e>
                        <m:r>
                          <a:rPr lang="nl-NL" sz="1600" b="1">
                            <a:latin typeface="Cambria Math" panose="02040503050406030204" pitchFamily="18" charset="0"/>
                          </a:rPr>
                          <m:t>𝐱</m:t>
                        </m:r>
                      </m:e>
                    </m:d>
                  </m:oMath>
                </a14:m>
                <a:r>
                  <a:rPr lang="en-US" sz="1600" dirty="0"/>
                  <a:t>·</a:t>
                </a:r>
                <a:r>
                  <a:rPr lang="nl-NL" sz="1600" dirty="0"/>
                  <a:t> </a:t>
                </a:r>
                <a14:m>
                  <m:oMath xmlns:m="http://schemas.openxmlformats.org/officeDocument/2006/math">
                    <m:r>
                      <a:rPr lang="nl-NL" sz="1600" i="1">
                        <a:latin typeface="Cambria Math" panose="02040503050406030204" pitchFamily="18" charset="0"/>
                      </a:rPr>
                      <m:t>𝜙</m:t>
                    </m:r>
                    <m:d>
                      <m:dPr>
                        <m:ctrlPr>
                          <a:rPr lang="nl-NL" sz="1600" b="1" i="1">
                            <a:latin typeface="Cambria Math" panose="02040503050406030204" pitchFamily="18" charset="0"/>
                          </a:rPr>
                        </m:ctrlPr>
                      </m:dPr>
                      <m:e>
                        <m:r>
                          <a:rPr lang="en-US" sz="1600" b="1" i="0" smtClean="0">
                            <a:solidFill>
                              <a:srgbClr val="FF0000"/>
                            </a:solidFill>
                            <a:latin typeface="Cambria Math" panose="02040503050406030204" pitchFamily="18" charset="0"/>
                          </a:rPr>
                          <m:t>𝐮</m:t>
                        </m:r>
                      </m:e>
                    </m:d>
                    <m:r>
                      <a:rPr lang="nl-NL" sz="1600" b="1" i="1" smtClean="0">
                        <a:latin typeface="Cambria Math" panose="02040503050406030204" pitchFamily="18" charset="0"/>
                      </a:rPr>
                      <m:t>=</m:t>
                    </m:r>
                  </m:oMath>
                </a14:m>
                <a:r>
                  <a:rPr lang="nl-NL" sz="1600" b="1" dirty="0"/>
                  <a:t> </a:t>
                </a:r>
                <a14:m>
                  <m:oMath xmlns:m="http://schemas.openxmlformats.org/officeDocument/2006/math">
                    <m:d>
                      <m:dPr>
                        <m:ctrlPr>
                          <a:rPr lang="nl-NL" sz="1600" b="1" i="1">
                            <a:latin typeface="Cambria Math" panose="02040503050406030204" pitchFamily="18" charset="0"/>
                          </a:rPr>
                        </m:ctrlPr>
                      </m:dPr>
                      <m:e>
                        <m:m>
                          <m:mPr>
                            <m:mcs>
                              <m:mc>
                                <m:mcPr>
                                  <m:count m:val="1"/>
                                  <m:mcJc m:val="center"/>
                                </m:mcPr>
                              </m:mc>
                            </m:mcs>
                            <m:ctrlPr>
                              <a:rPr lang="nl-NL" sz="1600" b="1" i="1">
                                <a:latin typeface="Cambria Math" panose="02040503050406030204" pitchFamily="18" charset="0"/>
                              </a:rPr>
                            </m:ctrlPr>
                          </m:mPr>
                          <m:mr>
                            <m:e>
                              <m:sSubSup>
                                <m:sSubSupPr>
                                  <m:ctrlPr>
                                    <a:rPr lang="nl-NL" sz="1600" i="1">
                                      <a:latin typeface="Cambria Math" panose="02040503050406030204" pitchFamily="18" charset="0"/>
                                    </a:rPr>
                                  </m:ctrlPr>
                                </m:sSubSupPr>
                                <m:e>
                                  <m:r>
                                    <a:rPr lang="nl-NL" sz="1600" i="1">
                                      <a:latin typeface="Cambria Math" panose="02040503050406030204" pitchFamily="18" charset="0"/>
                                    </a:rPr>
                                    <m:t>𝑥</m:t>
                                  </m:r>
                                </m:e>
                                <m:sub>
                                  <m:r>
                                    <a:rPr lang="nl-NL" sz="1600" i="1">
                                      <a:latin typeface="Cambria Math" panose="02040503050406030204" pitchFamily="18" charset="0"/>
                                    </a:rPr>
                                    <m:t>1</m:t>
                                  </m:r>
                                </m:sub>
                                <m:sup>
                                  <m:r>
                                    <a:rPr lang="nl-NL" sz="1600" i="1">
                                      <a:latin typeface="Cambria Math" panose="02040503050406030204" pitchFamily="18" charset="0"/>
                                    </a:rPr>
                                    <m:t>2</m:t>
                                  </m:r>
                                </m:sup>
                              </m:sSubSup>
                            </m:e>
                          </m:mr>
                          <m:mr>
                            <m:e>
                              <m:sSubSup>
                                <m:sSubSupPr>
                                  <m:ctrlPr>
                                    <a:rPr lang="nl-NL" sz="1600" i="1">
                                      <a:latin typeface="Cambria Math" panose="02040503050406030204" pitchFamily="18" charset="0"/>
                                    </a:rPr>
                                  </m:ctrlPr>
                                </m:sSubSupPr>
                                <m:e>
                                  <m:r>
                                    <a:rPr lang="nl-NL" sz="1600" i="1">
                                      <a:latin typeface="Cambria Math" panose="02040503050406030204" pitchFamily="18" charset="0"/>
                                    </a:rPr>
                                    <m:t>𝑥</m:t>
                                  </m:r>
                                </m:e>
                                <m:sub>
                                  <m:r>
                                    <a:rPr lang="nl-NL" sz="1600" i="1">
                                      <a:latin typeface="Cambria Math" panose="02040503050406030204" pitchFamily="18" charset="0"/>
                                    </a:rPr>
                                    <m:t>2</m:t>
                                  </m:r>
                                </m:sub>
                                <m:sup>
                                  <m:r>
                                    <a:rPr lang="nl-NL" sz="1600" i="1">
                                      <a:latin typeface="Cambria Math" panose="02040503050406030204" pitchFamily="18" charset="0"/>
                                    </a:rPr>
                                    <m:t>2</m:t>
                                  </m:r>
                                </m:sup>
                              </m:sSubSup>
                            </m:e>
                          </m:mr>
                          <m:mr>
                            <m:e>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1</m:t>
                                  </m:r>
                                </m:sub>
                              </m:sSub>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2</m:t>
                                  </m:r>
                                </m:sub>
                              </m:sSub>
                              <m:rad>
                                <m:radPr>
                                  <m:degHide m:val="on"/>
                                  <m:ctrlPr>
                                    <a:rPr lang="nl-NL" sz="1600" i="1">
                                      <a:latin typeface="Cambria Math" panose="02040503050406030204" pitchFamily="18" charset="0"/>
                                    </a:rPr>
                                  </m:ctrlPr>
                                </m:radPr>
                                <m:deg/>
                                <m:e>
                                  <m:r>
                                    <a:rPr lang="nl-NL" sz="1600" i="1">
                                      <a:latin typeface="Cambria Math" panose="02040503050406030204" pitchFamily="18" charset="0"/>
                                    </a:rPr>
                                    <m:t>2</m:t>
                                  </m:r>
                                </m:e>
                              </m:rad>
                            </m:e>
                          </m:mr>
                        </m:m>
                      </m:e>
                    </m:d>
                    <m:r>
                      <a:rPr lang="nl-NL" sz="1600" b="1" i="0" smtClean="0">
                        <a:latin typeface="Cambria Math" panose="02040503050406030204" pitchFamily="18" charset="0"/>
                      </a:rPr>
                      <m:t>·</m:t>
                    </m:r>
                    <m:d>
                      <m:dPr>
                        <m:ctrlPr>
                          <a:rPr lang="nl-NL" sz="1600" b="1" i="1">
                            <a:latin typeface="Cambria Math" panose="02040503050406030204" pitchFamily="18" charset="0"/>
                          </a:rPr>
                        </m:ctrlPr>
                      </m:dPr>
                      <m:e>
                        <m:m>
                          <m:mPr>
                            <m:mcs>
                              <m:mc>
                                <m:mcPr>
                                  <m:count m:val="1"/>
                                  <m:mcJc m:val="center"/>
                                </m:mcPr>
                              </m:mc>
                            </m:mcs>
                            <m:ctrlPr>
                              <a:rPr lang="nl-NL" sz="1600" b="1" i="1">
                                <a:latin typeface="Cambria Math" panose="02040503050406030204" pitchFamily="18" charset="0"/>
                              </a:rPr>
                            </m:ctrlPr>
                          </m:mPr>
                          <m:mr>
                            <m:e>
                              <m:sSubSup>
                                <m:sSubSupPr>
                                  <m:ctrlPr>
                                    <a:rPr lang="nl-NL" sz="1600" i="1">
                                      <a:latin typeface="Cambria Math" panose="02040503050406030204" pitchFamily="18" charset="0"/>
                                    </a:rPr>
                                  </m:ctrlPr>
                                </m:sSubSupPr>
                                <m:e>
                                  <m:r>
                                    <a:rPr lang="en-US" sz="1600" b="0" i="1" smtClean="0">
                                      <a:solidFill>
                                        <a:srgbClr val="FF0000"/>
                                      </a:solidFill>
                                      <a:latin typeface="Cambria Math" panose="02040503050406030204" pitchFamily="18" charset="0"/>
                                    </a:rPr>
                                    <m:t>𝑢</m:t>
                                  </m:r>
                                </m:e>
                                <m:sub>
                                  <m:r>
                                    <a:rPr lang="nl-NL" sz="1600" i="1">
                                      <a:latin typeface="Cambria Math" panose="02040503050406030204" pitchFamily="18" charset="0"/>
                                    </a:rPr>
                                    <m:t>1</m:t>
                                  </m:r>
                                </m:sub>
                                <m:sup>
                                  <m:r>
                                    <a:rPr lang="nl-NL" sz="1600" i="1">
                                      <a:latin typeface="Cambria Math" panose="02040503050406030204" pitchFamily="18" charset="0"/>
                                    </a:rPr>
                                    <m:t>2</m:t>
                                  </m:r>
                                </m:sup>
                              </m:sSubSup>
                            </m:e>
                          </m:mr>
                          <m:mr>
                            <m:e>
                              <m:sSubSup>
                                <m:sSubSupPr>
                                  <m:ctrlPr>
                                    <a:rPr lang="nl-NL" sz="1600" i="1">
                                      <a:latin typeface="Cambria Math" panose="02040503050406030204" pitchFamily="18" charset="0"/>
                                    </a:rPr>
                                  </m:ctrlPr>
                                </m:sSubSupPr>
                                <m:e>
                                  <m:r>
                                    <a:rPr lang="en-US" sz="1600" i="1">
                                      <a:solidFill>
                                        <a:srgbClr val="FF0000"/>
                                      </a:solidFill>
                                      <a:latin typeface="Cambria Math" panose="02040503050406030204" pitchFamily="18" charset="0"/>
                                    </a:rPr>
                                    <m:t>𝑢</m:t>
                                  </m:r>
                                </m:e>
                                <m:sub>
                                  <m:r>
                                    <a:rPr lang="nl-NL" sz="1600" i="1">
                                      <a:latin typeface="Cambria Math" panose="02040503050406030204" pitchFamily="18" charset="0"/>
                                    </a:rPr>
                                    <m:t>2</m:t>
                                  </m:r>
                                </m:sub>
                                <m:sup>
                                  <m:r>
                                    <a:rPr lang="nl-NL" sz="1600" i="1">
                                      <a:latin typeface="Cambria Math" panose="02040503050406030204" pitchFamily="18" charset="0"/>
                                    </a:rPr>
                                    <m:t>2</m:t>
                                  </m:r>
                                </m:sup>
                              </m:sSubSup>
                            </m:e>
                          </m:mr>
                          <m:mr>
                            <m:e>
                              <m:sSub>
                                <m:sSubPr>
                                  <m:ctrlPr>
                                    <a:rPr lang="nl-NL" sz="1600" i="1">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1</m:t>
                                  </m:r>
                                </m:sub>
                              </m:sSub>
                              <m:sSub>
                                <m:sSubPr>
                                  <m:ctrlPr>
                                    <a:rPr lang="nl-NL" sz="1600" i="1" smtClean="0">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2</m:t>
                                  </m:r>
                                </m:sub>
                              </m:sSub>
                              <m:rad>
                                <m:radPr>
                                  <m:degHide m:val="on"/>
                                  <m:ctrlPr>
                                    <a:rPr lang="nl-NL" sz="1600" i="1">
                                      <a:latin typeface="Cambria Math" panose="02040503050406030204" pitchFamily="18" charset="0"/>
                                    </a:rPr>
                                  </m:ctrlPr>
                                </m:radPr>
                                <m:deg/>
                                <m:e>
                                  <m:r>
                                    <a:rPr lang="nl-NL" sz="1600" i="1">
                                      <a:latin typeface="Cambria Math" panose="02040503050406030204" pitchFamily="18" charset="0"/>
                                    </a:rPr>
                                    <m:t>2</m:t>
                                  </m:r>
                                </m:e>
                              </m:rad>
                            </m:e>
                          </m:mr>
                        </m:m>
                      </m:e>
                    </m:d>
                    <m:r>
                      <a:rPr lang="nl-NL" sz="1600" b="1" i="1" smtClean="0">
                        <a:latin typeface="Cambria Math" panose="02040503050406030204" pitchFamily="18" charset="0"/>
                      </a:rPr>
                      <m:t>=</m:t>
                    </m:r>
                  </m:oMath>
                </a14:m>
                <a:r>
                  <a:rPr lang="nl-NL" sz="1600" dirty="0"/>
                  <a:t> </a:t>
                </a:r>
                <a14:m>
                  <m:oMath xmlns:m="http://schemas.openxmlformats.org/officeDocument/2006/math">
                    <m:borderBox>
                      <m:borderBoxPr>
                        <m:ctrlPr>
                          <a:rPr lang="nl-NL" sz="1600" i="1">
                            <a:latin typeface="Cambria Math" panose="02040503050406030204" pitchFamily="18" charset="0"/>
                          </a:rPr>
                        </m:ctrlPr>
                      </m:borderBoxPr>
                      <m:e>
                        <m:sSubSup>
                          <m:sSubSupPr>
                            <m:ctrlPr>
                              <a:rPr lang="nl-NL" sz="1600" i="1">
                                <a:latin typeface="Cambria Math" panose="02040503050406030204" pitchFamily="18" charset="0"/>
                              </a:rPr>
                            </m:ctrlPr>
                          </m:sSubSupPr>
                          <m:e>
                            <m:r>
                              <a:rPr lang="nl-NL" sz="1600" i="1">
                                <a:latin typeface="Cambria Math" panose="02040503050406030204" pitchFamily="18" charset="0"/>
                              </a:rPr>
                              <m:t>𝑥</m:t>
                            </m:r>
                          </m:e>
                          <m:sub>
                            <m:r>
                              <a:rPr lang="nl-NL" sz="1600" i="1">
                                <a:latin typeface="Cambria Math" panose="02040503050406030204" pitchFamily="18" charset="0"/>
                              </a:rPr>
                              <m:t>1</m:t>
                            </m:r>
                          </m:sub>
                          <m:sup>
                            <m:r>
                              <a:rPr lang="nl-NL" sz="1600" i="1">
                                <a:latin typeface="Cambria Math" panose="02040503050406030204" pitchFamily="18" charset="0"/>
                              </a:rPr>
                              <m:t>2</m:t>
                            </m:r>
                          </m:sup>
                        </m:sSubSup>
                        <m:sSubSup>
                          <m:sSubSupPr>
                            <m:ctrlPr>
                              <a:rPr lang="nl-NL" sz="1600" i="1">
                                <a:latin typeface="Cambria Math" panose="02040503050406030204" pitchFamily="18" charset="0"/>
                              </a:rPr>
                            </m:ctrlPr>
                          </m:sSubSupPr>
                          <m:e>
                            <m:r>
                              <a:rPr lang="en-US" sz="1600" i="1">
                                <a:solidFill>
                                  <a:srgbClr val="FF0000"/>
                                </a:solidFill>
                                <a:latin typeface="Cambria Math" panose="02040503050406030204" pitchFamily="18" charset="0"/>
                              </a:rPr>
                              <m:t>𝑢</m:t>
                            </m:r>
                          </m:e>
                          <m:sub>
                            <m:r>
                              <a:rPr lang="nl-NL" sz="1600" i="1">
                                <a:latin typeface="Cambria Math" panose="02040503050406030204" pitchFamily="18" charset="0"/>
                              </a:rPr>
                              <m:t>1</m:t>
                            </m:r>
                          </m:sub>
                          <m:sup>
                            <m:r>
                              <a:rPr lang="nl-NL" sz="1600" i="1">
                                <a:latin typeface="Cambria Math" panose="02040503050406030204" pitchFamily="18" charset="0"/>
                              </a:rPr>
                              <m:t>2</m:t>
                            </m:r>
                          </m:sup>
                        </m:sSubSup>
                        <m:r>
                          <m:rPr>
                            <m:nor/>
                          </m:rPr>
                          <a:rPr lang="en-US" sz="1600" dirty="0"/>
                          <m:t>+</m:t>
                        </m:r>
                        <m:r>
                          <m:rPr>
                            <m:nor/>
                          </m:rPr>
                          <a:rPr lang="nl-NL" sz="1600" dirty="0"/>
                          <m:t> </m:t>
                        </m:r>
                        <m:sSubSup>
                          <m:sSubSupPr>
                            <m:ctrlPr>
                              <a:rPr lang="nl-NL" sz="1600" i="1">
                                <a:latin typeface="Cambria Math" panose="02040503050406030204" pitchFamily="18" charset="0"/>
                              </a:rPr>
                            </m:ctrlPr>
                          </m:sSubSupPr>
                          <m:e>
                            <m:r>
                              <a:rPr lang="nl-NL" sz="1600" i="1">
                                <a:latin typeface="Cambria Math" panose="02040503050406030204" pitchFamily="18" charset="0"/>
                              </a:rPr>
                              <m:t>𝑥</m:t>
                            </m:r>
                          </m:e>
                          <m:sub>
                            <m:r>
                              <a:rPr lang="nl-NL" sz="1600" i="1">
                                <a:latin typeface="Cambria Math" panose="02040503050406030204" pitchFamily="18" charset="0"/>
                              </a:rPr>
                              <m:t>2</m:t>
                            </m:r>
                          </m:sub>
                          <m:sup>
                            <m:r>
                              <a:rPr lang="nl-NL" sz="1600" i="1">
                                <a:latin typeface="Cambria Math" panose="02040503050406030204" pitchFamily="18" charset="0"/>
                              </a:rPr>
                              <m:t>2</m:t>
                            </m:r>
                          </m:sup>
                        </m:sSubSup>
                        <m:sSubSup>
                          <m:sSubSupPr>
                            <m:ctrlPr>
                              <a:rPr lang="nl-NL" sz="1600" i="1">
                                <a:latin typeface="Cambria Math" panose="02040503050406030204" pitchFamily="18" charset="0"/>
                              </a:rPr>
                            </m:ctrlPr>
                          </m:sSubSupPr>
                          <m:e>
                            <m:r>
                              <a:rPr lang="en-US" sz="1600" i="1">
                                <a:solidFill>
                                  <a:srgbClr val="FF0000"/>
                                </a:solidFill>
                                <a:latin typeface="Cambria Math" panose="02040503050406030204" pitchFamily="18" charset="0"/>
                              </a:rPr>
                              <m:t>𝑢</m:t>
                            </m:r>
                          </m:e>
                          <m:sub>
                            <m:r>
                              <a:rPr lang="nl-NL" sz="1600" i="1">
                                <a:latin typeface="Cambria Math" panose="02040503050406030204" pitchFamily="18" charset="0"/>
                              </a:rPr>
                              <m:t>2</m:t>
                            </m:r>
                          </m:sub>
                          <m:sup>
                            <m:r>
                              <a:rPr lang="nl-NL" sz="1600" i="1">
                                <a:latin typeface="Cambria Math" panose="02040503050406030204" pitchFamily="18" charset="0"/>
                              </a:rPr>
                              <m:t>2</m:t>
                            </m:r>
                          </m:sup>
                        </m:sSubSup>
                        <m:r>
                          <a:rPr lang="nl-NL" sz="1600" i="1">
                            <a:latin typeface="Cambria Math" panose="02040503050406030204" pitchFamily="18" charset="0"/>
                          </a:rPr>
                          <m:t>+2</m:t>
                        </m:r>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1</m:t>
                            </m:r>
                          </m:sub>
                        </m:sSub>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2</m:t>
                            </m:r>
                          </m:sub>
                        </m:sSub>
                        <m:r>
                          <m:rPr>
                            <m:nor/>
                          </m:rPr>
                          <a:rPr lang="nl-NL" sz="1600" dirty="0"/>
                          <m:t> </m:t>
                        </m:r>
                        <m:sSub>
                          <m:sSubPr>
                            <m:ctrlPr>
                              <a:rPr lang="nl-NL" sz="1600" i="1">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1</m:t>
                            </m:r>
                          </m:sub>
                        </m:sSub>
                        <m:sSub>
                          <m:sSubPr>
                            <m:ctrlPr>
                              <a:rPr lang="nl-NL" sz="1600" i="1">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2</m:t>
                            </m:r>
                          </m:sub>
                        </m:sSub>
                      </m:e>
                    </m:borderBox>
                  </m:oMath>
                </a14:m>
                <a:r>
                  <a:rPr lang="nl-NL" sz="1600" b="0" i="1" dirty="0">
                    <a:latin typeface="Cambria Math" panose="02040503050406030204" pitchFamily="18" charset="0"/>
                  </a:rPr>
                  <a:t> </a:t>
                </a:r>
                <a:r>
                  <a:rPr lang="en-US" sz="1600" dirty="0"/>
                  <a:t>using </a:t>
                </a:r>
                <a14:m>
                  <m:oMath xmlns:m="http://schemas.openxmlformats.org/officeDocument/2006/math">
                    <m:sSup>
                      <m:sSupPr>
                        <m:ctrlPr>
                          <a:rPr lang="nl-NL" sz="1600" b="1" i="1">
                            <a:latin typeface="Cambria Math" panose="02040503050406030204" pitchFamily="18" charset="0"/>
                            <a:ea typeface="Cambria Math" panose="02040503050406030204" pitchFamily="18" charset="0"/>
                          </a:rPr>
                        </m:ctrlPr>
                      </m:sSupPr>
                      <m:e>
                        <m:r>
                          <a:rPr lang="nl-NL" sz="1600" b="1" i="1">
                            <a:latin typeface="Cambria Math" panose="02040503050406030204" pitchFamily="18" charset="0"/>
                            <a:ea typeface="Cambria Math" panose="02040503050406030204" pitchFamily="18" charset="0"/>
                          </a:rPr>
                          <m:t>ℝ</m:t>
                        </m:r>
                      </m:e>
                      <m:sup>
                        <m:r>
                          <a:rPr lang="nl-NL" sz="1600" b="0" i="0" smtClean="0">
                            <a:latin typeface="Cambria Math" panose="02040503050406030204" pitchFamily="18" charset="0"/>
                            <a:ea typeface="Cambria Math" panose="02040503050406030204" pitchFamily="18" charset="0"/>
                          </a:rPr>
                          <m:t>3</m:t>
                        </m:r>
                      </m:sup>
                    </m:sSup>
                  </m:oMath>
                </a14:m>
                <a:r>
                  <a:rPr lang="en-US" sz="1600" dirty="0"/>
                  <a:t> </a:t>
                </a:r>
                <a:br>
                  <a:rPr lang="nl-NL" sz="1600" b="0" i="1" dirty="0">
                    <a:latin typeface="Cambria Math" panose="02040503050406030204" pitchFamily="18" charset="0"/>
                  </a:rPr>
                </a:br>
                <a14:m>
                  <m:oMath xmlns:m="http://schemas.openxmlformats.org/officeDocument/2006/math">
                    <m:r>
                      <a:rPr lang="nl-NL" sz="1600" i="1">
                        <a:latin typeface="Cambria Math" panose="02040503050406030204" pitchFamily="18" charset="0"/>
                      </a:rPr>
                      <m:t>𝐾</m:t>
                    </m:r>
                    <m:d>
                      <m:dPr>
                        <m:ctrlPr>
                          <a:rPr lang="nl-NL" sz="1600" i="1">
                            <a:latin typeface="Cambria Math" panose="02040503050406030204" pitchFamily="18" charset="0"/>
                          </a:rPr>
                        </m:ctrlPr>
                      </m:dPr>
                      <m:e>
                        <m:r>
                          <a:rPr lang="nl-NL" sz="1600" b="1">
                            <a:latin typeface="Cambria Math" panose="02040503050406030204" pitchFamily="18" charset="0"/>
                          </a:rPr>
                          <m:t>𝐱</m:t>
                        </m:r>
                        <m:r>
                          <a:rPr lang="nl-NL" sz="1600" b="1" i="1">
                            <a:latin typeface="Cambria Math" panose="02040503050406030204" pitchFamily="18" charset="0"/>
                          </a:rPr>
                          <m:t>,</m:t>
                        </m:r>
                        <m:r>
                          <a:rPr lang="en-US" sz="1600" b="1" i="0" smtClean="0">
                            <a:solidFill>
                              <a:srgbClr val="FF0000"/>
                            </a:solidFill>
                            <a:latin typeface="Cambria Math" panose="02040503050406030204" pitchFamily="18" charset="0"/>
                          </a:rPr>
                          <m:t>𝐮</m:t>
                        </m:r>
                      </m:e>
                    </m:d>
                    <m:r>
                      <a:rPr lang="nl-NL" sz="1600" b="1" i="0" smtClean="0">
                        <a:latin typeface="Cambria Math" panose="02040503050406030204" pitchFamily="18" charset="0"/>
                      </a:rPr>
                      <m:t>=</m:t>
                    </m:r>
                    <m:sSup>
                      <m:sSupPr>
                        <m:ctrlPr>
                          <a:rPr lang="nl-NL" sz="1600" b="1" i="1" smtClean="0">
                            <a:latin typeface="Cambria Math" panose="02040503050406030204" pitchFamily="18" charset="0"/>
                          </a:rPr>
                        </m:ctrlPr>
                      </m:sSupPr>
                      <m:e>
                        <m:d>
                          <m:dPr>
                            <m:ctrlPr>
                              <a:rPr lang="nl-NL" sz="1600" b="1" i="1" smtClean="0">
                                <a:latin typeface="Cambria Math" panose="02040503050406030204" pitchFamily="18" charset="0"/>
                              </a:rPr>
                            </m:ctrlPr>
                          </m:dPr>
                          <m:e>
                            <m:d>
                              <m:dPr>
                                <m:ctrlPr>
                                  <a:rPr lang="nl-NL" sz="1600" b="1" i="1">
                                    <a:latin typeface="Cambria Math" panose="02040503050406030204" pitchFamily="18" charset="0"/>
                                  </a:rPr>
                                </m:ctrlPr>
                              </m:dPr>
                              <m:e>
                                <m:m>
                                  <m:mPr>
                                    <m:mcs>
                                      <m:mc>
                                        <m:mcPr>
                                          <m:count m:val="1"/>
                                          <m:mcJc m:val="center"/>
                                        </m:mcPr>
                                      </m:mc>
                                    </m:mcs>
                                    <m:ctrlPr>
                                      <a:rPr lang="nl-NL" sz="1600" b="1" i="1">
                                        <a:latin typeface="Cambria Math" panose="02040503050406030204" pitchFamily="18" charset="0"/>
                                      </a:rPr>
                                    </m:ctrlPr>
                                  </m:mPr>
                                  <m:mr>
                                    <m:e>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1</m:t>
                                          </m:r>
                                        </m:sub>
                                      </m:sSub>
                                    </m:e>
                                  </m:mr>
                                  <m:mr>
                                    <m:e>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2</m:t>
                                          </m:r>
                                        </m:sub>
                                      </m:sSub>
                                    </m:e>
                                  </m:mr>
                                </m:m>
                              </m:e>
                            </m:d>
                            <m:r>
                              <a:rPr lang="nl-NL" sz="1600" b="1">
                                <a:latin typeface="Cambria Math" panose="02040503050406030204" pitchFamily="18" charset="0"/>
                              </a:rPr>
                              <m:t>·</m:t>
                            </m:r>
                            <m:d>
                              <m:dPr>
                                <m:ctrlPr>
                                  <a:rPr lang="nl-NL" sz="1600" b="1" i="1">
                                    <a:latin typeface="Cambria Math" panose="02040503050406030204" pitchFamily="18" charset="0"/>
                                  </a:rPr>
                                </m:ctrlPr>
                              </m:dPr>
                              <m:e>
                                <m:m>
                                  <m:mPr>
                                    <m:mcs>
                                      <m:mc>
                                        <m:mcPr>
                                          <m:count m:val="1"/>
                                          <m:mcJc m:val="center"/>
                                        </m:mcPr>
                                      </m:mc>
                                    </m:mcs>
                                    <m:ctrlPr>
                                      <a:rPr lang="nl-NL" sz="1600" b="1" i="1">
                                        <a:latin typeface="Cambria Math" panose="02040503050406030204" pitchFamily="18" charset="0"/>
                                      </a:rPr>
                                    </m:ctrlPr>
                                  </m:mPr>
                                  <m:mr>
                                    <m:e>
                                      <m:sSub>
                                        <m:sSubPr>
                                          <m:ctrlPr>
                                            <a:rPr lang="nl-NL" sz="1600" i="1">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1</m:t>
                                          </m:r>
                                        </m:sub>
                                      </m:sSub>
                                    </m:e>
                                  </m:mr>
                                  <m:mr>
                                    <m:e>
                                      <m:sSub>
                                        <m:sSubPr>
                                          <m:ctrlPr>
                                            <a:rPr lang="nl-NL" sz="1600" i="1">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2</m:t>
                                          </m:r>
                                        </m:sub>
                                      </m:sSub>
                                    </m:e>
                                  </m:mr>
                                </m:m>
                              </m:e>
                            </m:d>
                          </m:e>
                        </m:d>
                      </m:e>
                      <m:sup>
                        <m:r>
                          <a:rPr lang="nl-NL" sz="1600" b="0" i="0" smtClean="0">
                            <a:latin typeface="Cambria Math" panose="02040503050406030204" pitchFamily="18" charset="0"/>
                          </a:rPr>
                          <m:t>2</m:t>
                        </m:r>
                      </m:sup>
                    </m:sSup>
                    <m:r>
                      <a:rPr lang="nl-NL" sz="1600" b="1" i="1" smtClean="0">
                        <a:latin typeface="Cambria Math" panose="02040503050406030204" pitchFamily="18" charset="0"/>
                      </a:rPr>
                      <m:t>=</m:t>
                    </m:r>
                    <m:sSup>
                      <m:sSupPr>
                        <m:ctrlPr>
                          <a:rPr lang="nl-NL" sz="1600" b="0" i="1" smtClean="0">
                            <a:latin typeface="Cambria Math" panose="02040503050406030204" pitchFamily="18" charset="0"/>
                          </a:rPr>
                        </m:ctrlPr>
                      </m:sSupPr>
                      <m:e>
                        <m:d>
                          <m:dPr>
                            <m:ctrlPr>
                              <a:rPr lang="nl-NL" sz="1600" b="1" i="1" smtClean="0">
                                <a:latin typeface="Cambria Math" panose="02040503050406030204" pitchFamily="18" charset="0"/>
                              </a:rPr>
                            </m:ctrlPr>
                          </m:dPr>
                          <m:e>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1</m:t>
                                </m:r>
                              </m:sub>
                            </m:sSub>
                            <m:sSub>
                              <m:sSubPr>
                                <m:ctrlPr>
                                  <a:rPr lang="nl-NL" sz="1600" i="1">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1</m:t>
                                </m:r>
                              </m:sub>
                            </m:sSub>
                            <m:r>
                              <a:rPr lang="nl-NL" sz="1600" b="1" i="1" smtClean="0">
                                <a:latin typeface="Cambria Math" panose="02040503050406030204" pitchFamily="18" charset="0"/>
                              </a:rPr>
                              <m:t>+</m:t>
                            </m:r>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2</m:t>
                                </m:r>
                              </m:sub>
                            </m:sSub>
                            <m:sSub>
                              <m:sSubPr>
                                <m:ctrlPr>
                                  <a:rPr lang="nl-NL" sz="1600" i="1">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2</m:t>
                                </m:r>
                              </m:sub>
                            </m:sSub>
                          </m:e>
                        </m:d>
                      </m:e>
                      <m:sup>
                        <m:r>
                          <a:rPr lang="nl-NL" sz="1600" b="0" i="0" smtClean="0">
                            <a:latin typeface="Cambria Math" panose="02040503050406030204" pitchFamily="18" charset="0"/>
                          </a:rPr>
                          <m:t>2</m:t>
                        </m:r>
                      </m:sup>
                    </m:sSup>
                    <m:r>
                      <a:rPr lang="nl-NL" sz="1600" b="0" i="0" smtClean="0">
                        <a:latin typeface="Cambria Math" panose="02040503050406030204" pitchFamily="18" charset="0"/>
                      </a:rPr>
                      <m:t>=</m:t>
                    </m:r>
                  </m:oMath>
                </a14:m>
                <a:r>
                  <a:rPr lang="nl-NL" sz="1600" dirty="0"/>
                  <a:t> </a:t>
                </a:r>
                <a14:m>
                  <m:oMath xmlns:m="http://schemas.openxmlformats.org/officeDocument/2006/math">
                    <m:borderBox>
                      <m:borderBoxPr>
                        <m:ctrlPr>
                          <a:rPr lang="nl-NL" sz="1600" i="1">
                            <a:latin typeface="Cambria Math" panose="02040503050406030204" pitchFamily="18" charset="0"/>
                          </a:rPr>
                        </m:ctrlPr>
                      </m:borderBoxPr>
                      <m:e>
                        <m:sSubSup>
                          <m:sSubSupPr>
                            <m:ctrlPr>
                              <a:rPr lang="nl-NL" sz="1600" i="1">
                                <a:latin typeface="Cambria Math" panose="02040503050406030204" pitchFamily="18" charset="0"/>
                              </a:rPr>
                            </m:ctrlPr>
                          </m:sSubSupPr>
                          <m:e>
                            <m:r>
                              <a:rPr lang="nl-NL" sz="1600" i="1">
                                <a:latin typeface="Cambria Math" panose="02040503050406030204" pitchFamily="18" charset="0"/>
                              </a:rPr>
                              <m:t>𝑥</m:t>
                            </m:r>
                          </m:e>
                          <m:sub>
                            <m:r>
                              <a:rPr lang="nl-NL" sz="1600" i="1">
                                <a:latin typeface="Cambria Math" panose="02040503050406030204" pitchFamily="18" charset="0"/>
                              </a:rPr>
                              <m:t>1</m:t>
                            </m:r>
                          </m:sub>
                          <m:sup>
                            <m:r>
                              <a:rPr lang="nl-NL" sz="1600" i="1">
                                <a:latin typeface="Cambria Math" panose="02040503050406030204" pitchFamily="18" charset="0"/>
                              </a:rPr>
                              <m:t>2</m:t>
                            </m:r>
                          </m:sup>
                        </m:sSubSup>
                        <m:sSubSup>
                          <m:sSubSupPr>
                            <m:ctrlPr>
                              <a:rPr lang="nl-NL" sz="1600" i="1">
                                <a:latin typeface="Cambria Math" panose="02040503050406030204" pitchFamily="18" charset="0"/>
                              </a:rPr>
                            </m:ctrlPr>
                          </m:sSubSupPr>
                          <m:e>
                            <m:r>
                              <a:rPr lang="en-US" sz="1600" i="1">
                                <a:solidFill>
                                  <a:srgbClr val="FF0000"/>
                                </a:solidFill>
                                <a:latin typeface="Cambria Math" panose="02040503050406030204" pitchFamily="18" charset="0"/>
                              </a:rPr>
                              <m:t>𝑢</m:t>
                            </m:r>
                          </m:e>
                          <m:sub>
                            <m:r>
                              <a:rPr lang="nl-NL" sz="1600" i="1">
                                <a:latin typeface="Cambria Math" panose="02040503050406030204" pitchFamily="18" charset="0"/>
                              </a:rPr>
                              <m:t>1</m:t>
                            </m:r>
                          </m:sub>
                          <m:sup>
                            <m:r>
                              <a:rPr lang="nl-NL" sz="1600" i="1">
                                <a:latin typeface="Cambria Math" panose="02040503050406030204" pitchFamily="18" charset="0"/>
                              </a:rPr>
                              <m:t>2</m:t>
                            </m:r>
                          </m:sup>
                        </m:sSubSup>
                        <m:r>
                          <m:rPr>
                            <m:nor/>
                          </m:rPr>
                          <a:rPr lang="en-US" sz="1600" dirty="0"/>
                          <m:t>+</m:t>
                        </m:r>
                        <m:r>
                          <m:rPr>
                            <m:nor/>
                          </m:rPr>
                          <a:rPr lang="nl-NL" sz="1600" dirty="0"/>
                          <m:t> </m:t>
                        </m:r>
                        <m:sSubSup>
                          <m:sSubSupPr>
                            <m:ctrlPr>
                              <a:rPr lang="nl-NL" sz="1600" i="1">
                                <a:latin typeface="Cambria Math" panose="02040503050406030204" pitchFamily="18" charset="0"/>
                              </a:rPr>
                            </m:ctrlPr>
                          </m:sSubSupPr>
                          <m:e>
                            <m:r>
                              <a:rPr lang="nl-NL" sz="1600" i="1">
                                <a:latin typeface="Cambria Math" panose="02040503050406030204" pitchFamily="18" charset="0"/>
                              </a:rPr>
                              <m:t>𝑥</m:t>
                            </m:r>
                          </m:e>
                          <m:sub>
                            <m:r>
                              <a:rPr lang="nl-NL" sz="1600" i="1">
                                <a:latin typeface="Cambria Math" panose="02040503050406030204" pitchFamily="18" charset="0"/>
                              </a:rPr>
                              <m:t>2</m:t>
                            </m:r>
                          </m:sub>
                          <m:sup>
                            <m:r>
                              <a:rPr lang="nl-NL" sz="1600" i="1">
                                <a:latin typeface="Cambria Math" panose="02040503050406030204" pitchFamily="18" charset="0"/>
                              </a:rPr>
                              <m:t>2</m:t>
                            </m:r>
                          </m:sup>
                        </m:sSubSup>
                        <m:sSubSup>
                          <m:sSubSupPr>
                            <m:ctrlPr>
                              <a:rPr lang="nl-NL" sz="1600" i="1">
                                <a:latin typeface="Cambria Math" panose="02040503050406030204" pitchFamily="18" charset="0"/>
                              </a:rPr>
                            </m:ctrlPr>
                          </m:sSubSupPr>
                          <m:e>
                            <m:r>
                              <a:rPr lang="en-US" sz="1600" i="1">
                                <a:solidFill>
                                  <a:srgbClr val="FF0000"/>
                                </a:solidFill>
                                <a:latin typeface="Cambria Math" panose="02040503050406030204" pitchFamily="18" charset="0"/>
                              </a:rPr>
                              <m:t>𝑢</m:t>
                            </m:r>
                          </m:e>
                          <m:sub>
                            <m:r>
                              <a:rPr lang="nl-NL" sz="1600" i="1">
                                <a:latin typeface="Cambria Math" panose="02040503050406030204" pitchFamily="18" charset="0"/>
                              </a:rPr>
                              <m:t>2</m:t>
                            </m:r>
                          </m:sub>
                          <m:sup>
                            <m:r>
                              <a:rPr lang="nl-NL" sz="1600" i="1">
                                <a:latin typeface="Cambria Math" panose="02040503050406030204" pitchFamily="18" charset="0"/>
                              </a:rPr>
                              <m:t>2</m:t>
                            </m:r>
                          </m:sup>
                        </m:sSubSup>
                        <m:r>
                          <a:rPr lang="nl-NL" sz="1600" i="1">
                            <a:latin typeface="Cambria Math" panose="02040503050406030204" pitchFamily="18" charset="0"/>
                          </a:rPr>
                          <m:t>+2</m:t>
                        </m:r>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1</m:t>
                            </m:r>
                          </m:sub>
                        </m:sSub>
                        <m:sSub>
                          <m:sSubPr>
                            <m:ctrlPr>
                              <a:rPr lang="nl-NL" sz="1600" i="1">
                                <a:latin typeface="Cambria Math" panose="02040503050406030204" pitchFamily="18" charset="0"/>
                              </a:rPr>
                            </m:ctrlPr>
                          </m:sSubPr>
                          <m:e>
                            <m:r>
                              <m:rPr>
                                <m:brk m:alnAt="7"/>
                              </m:rPr>
                              <a:rPr lang="nl-NL" sz="1600" i="1">
                                <a:latin typeface="Cambria Math" panose="02040503050406030204" pitchFamily="18" charset="0"/>
                              </a:rPr>
                              <m:t>𝑥</m:t>
                            </m:r>
                          </m:e>
                          <m:sub>
                            <m:r>
                              <m:rPr>
                                <m:brk m:alnAt="7"/>
                              </m:rPr>
                              <a:rPr lang="nl-NL" sz="1600" i="1">
                                <a:latin typeface="Cambria Math" panose="02040503050406030204" pitchFamily="18" charset="0"/>
                              </a:rPr>
                              <m:t>2</m:t>
                            </m:r>
                          </m:sub>
                        </m:sSub>
                        <m:r>
                          <m:rPr>
                            <m:nor/>
                          </m:rPr>
                          <a:rPr lang="nl-NL" sz="1600" dirty="0"/>
                          <m:t> </m:t>
                        </m:r>
                        <m:sSub>
                          <m:sSubPr>
                            <m:ctrlPr>
                              <a:rPr lang="nl-NL" sz="1600" i="1">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1</m:t>
                            </m:r>
                          </m:sub>
                        </m:sSub>
                        <m:sSub>
                          <m:sSubPr>
                            <m:ctrlPr>
                              <a:rPr lang="nl-NL" sz="1600" i="1">
                                <a:latin typeface="Cambria Math" panose="02040503050406030204" pitchFamily="18" charset="0"/>
                              </a:rPr>
                            </m:ctrlPr>
                          </m:sSubPr>
                          <m:e>
                            <m:r>
                              <a:rPr lang="en-US" sz="1600" i="1">
                                <a:solidFill>
                                  <a:srgbClr val="FF0000"/>
                                </a:solidFill>
                                <a:latin typeface="Cambria Math" panose="02040503050406030204" pitchFamily="18" charset="0"/>
                              </a:rPr>
                              <m:t>𝑢</m:t>
                            </m:r>
                          </m:e>
                          <m:sub>
                            <m:r>
                              <m:rPr>
                                <m:brk m:alnAt="7"/>
                              </m:rPr>
                              <a:rPr lang="nl-NL" sz="1600" i="1">
                                <a:latin typeface="Cambria Math" panose="02040503050406030204" pitchFamily="18" charset="0"/>
                              </a:rPr>
                              <m:t>2</m:t>
                            </m:r>
                          </m:sub>
                        </m:sSub>
                      </m:e>
                    </m:borderBox>
                  </m:oMath>
                </a14:m>
                <a:r>
                  <a:rPr lang="en-US" sz="1600" dirty="0"/>
                  <a:t> same result, but only using </a:t>
                </a:r>
                <a14:m>
                  <m:oMath xmlns:m="http://schemas.openxmlformats.org/officeDocument/2006/math">
                    <m:sSup>
                      <m:sSupPr>
                        <m:ctrlPr>
                          <a:rPr lang="nl-NL" sz="1600" b="1" i="1">
                            <a:latin typeface="Cambria Math" panose="02040503050406030204" pitchFamily="18" charset="0"/>
                            <a:ea typeface="Cambria Math" panose="02040503050406030204" pitchFamily="18" charset="0"/>
                          </a:rPr>
                        </m:ctrlPr>
                      </m:sSupPr>
                      <m:e>
                        <m:r>
                          <a:rPr lang="nl-NL" sz="1600" b="1" i="1">
                            <a:latin typeface="Cambria Math" panose="02040503050406030204" pitchFamily="18" charset="0"/>
                            <a:ea typeface="Cambria Math" panose="02040503050406030204" pitchFamily="18" charset="0"/>
                          </a:rPr>
                          <m:t>ℝ</m:t>
                        </m:r>
                      </m:e>
                      <m:sup>
                        <m:r>
                          <a:rPr lang="nl-NL" sz="1600" b="0" i="1">
                            <a:latin typeface="Cambria Math" panose="02040503050406030204" pitchFamily="18" charset="0"/>
                            <a:ea typeface="Cambria Math" panose="02040503050406030204" pitchFamily="18" charset="0"/>
                          </a:rPr>
                          <m:t>2</m:t>
                        </m:r>
                      </m:sup>
                    </m:sSup>
                  </m:oMath>
                </a14:m>
                <a:r>
                  <a:rPr lang="en-US" sz="1600" dirty="0"/>
                  <a:t> (gain!) </a:t>
                </a:r>
              </a:p>
            </p:txBody>
          </p:sp>
        </mc:Choice>
        <mc:Fallback xmlns="">
          <p:sp>
            <p:nvSpPr>
              <p:cNvPr id="6" name="Tekstvak 5">
                <a:extLst>
                  <a:ext uri="{FF2B5EF4-FFF2-40B4-BE49-F238E27FC236}">
                    <a16:creationId xmlns:a16="http://schemas.microsoft.com/office/drawing/2014/main" id="{61260EAF-02EA-47BF-A786-563D710AB6FD}"/>
                  </a:ext>
                </a:extLst>
              </p:cNvPr>
              <p:cNvSpPr txBox="1">
                <a:spLocks noRot="1" noChangeAspect="1" noMove="1" noResize="1" noEditPoints="1" noAdjustHandles="1" noChangeArrowheads="1" noChangeShapeType="1" noTextEdit="1"/>
              </p:cNvSpPr>
              <p:nvPr/>
            </p:nvSpPr>
            <p:spPr>
              <a:xfrm>
                <a:off x="323731" y="1218892"/>
                <a:ext cx="11246598" cy="5088060"/>
              </a:xfrm>
              <a:prstGeom prst="rect">
                <a:avLst/>
              </a:prstGeom>
              <a:blipFill>
                <a:blip r:embed="rId2"/>
                <a:stretch>
                  <a:fillRect l="-271"/>
                </a:stretch>
              </a:blipFill>
            </p:spPr>
            <p:txBody>
              <a:bodyPr/>
              <a:lstStyle/>
              <a:p>
                <a:r>
                  <a:rPr lang="en-GB">
                    <a:noFill/>
                  </a:rPr>
                  <a:t> </a:t>
                </a:r>
              </a:p>
            </p:txBody>
          </p:sp>
        </mc:Fallback>
      </mc:AlternateContent>
      <p:sp>
        <p:nvSpPr>
          <p:cNvPr id="3" name="Titel 1">
            <a:extLst>
              <a:ext uri="{FF2B5EF4-FFF2-40B4-BE49-F238E27FC236}">
                <a16:creationId xmlns:a16="http://schemas.microsoft.com/office/drawing/2014/main" id="{552F7103-E61E-4ED3-8FAB-EAE8F3FF978C}"/>
              </a:ext>
            </a:extLst>
          </p:cNvPr>
          <p:cNvSpPr>
            <a:spLocks noGrp="1"/>
          </p:cNvSpPr>
          <p:nvPr>
            <p:ph type="title"/>
          </p:nvPr>
        </p:nvSpPr>
        <p:spPr>
          <a:xfrm>
            <a:off x="323731" y="236481"/>
            <a:ext cx="11544537" cy="982411"/>
          </a:xfrm>
        </p:spPr>
        <p:txBody>
          <a:bodyPr>
            <a:normAutofit/>
          </a:bodyPr>
          <a:lstStyle/>
          <a:p>
            <a:r>
              <a:rPr lang="en-GB" b="1" noProof="0" dirty="0">
                <a:latin typeface="Cambria" panose="02040503050406030204" pitchFamily="18" charset="0"/>
                <a:ea typeface="Cambria" panose="02040503050406030204" pitchFamily="18" charset="0"/>
              </a:rPr>
              <a:t>Kernel trick </a:t>
            </a:r>
            <a:br>
              <a:rPr lang="en-GB" b="1" noProof="0" dirty="0">
                <a:latin typeface="Cambria" panose="02040503050406030204" pitchFamily="18" charset="0"/>
                <a:ea typeface="Cambria" panose="02040503050406030204" pitchFamily="18" charset="0"/>
              </a:rPr>
            </a:br>
            <a:r>
              <a:rPr lang="en-GB" sz="1400" b="1" noProof="0" dirty="0"/>
              <a:t>(bypassing computation in the higher dimension, as this is far too expensive computationally for large datasets)</a:t>
            </a:r>
            <a:endParaRPr lang="en-GB" b="1" noProof="0" dirty="0">
              <a:ea typeface="Cambria" panose="02040503050406030204" pitchFamily="18" charset="0"/>
            </a:endParaRPr>
          </a:p>
        </p:txBody>
      </p:sp>
    </p:spTree>
    <p:extLst>
      <p:ext uri="{BB962C8B-B14F-4D97-AF65-F5344CB8AC3E}">
        <p14:creationId xmlns:p14="http://schemas.microsoft.com/office/powerpoint/2010/main" val="27699378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itel 1">
                <a:extLst>
                  <a:ext uri="{FF2B5EF4-FFF2-40B4-BE49-F238E27FC236}">
                    <a16:creationId xmlns:a16="http://schemas.microsoft.com/office/drawing/2014/main" id="{F7B6FE36-20CF-4366-8D5C-723429997DF5}"/>
                  </a:ext>
                </a:extLst>
              </p:cNvPr>
              <p:cNvSpPr>
                <a:spLocks noGrp="1"/>
              </p:cNvSpPr>
              <p:nvPr>
                <p:ph type="title"/>
              </p:nvPr>
            </p:nvSpPr>
            <p:spPr>
              <a:xfrm>
                <a:off x="774968" y="673822"/>
                <a:ext cx="4539058" cy="982411"/>
              </a:xfrm>
            </p:spPr>
            <p:txBody>
              <a:bodyPr>
                <a:normAutofit fontScale="90000"/>
              </a:bodyPr>
              <a:lstStyle/>
              <a:p>
                <a:r>
                  <a:rPr lang="en-GB" b="1" noProof="0" dirty="0">
                    <a:solidFill>
                      <a:schemeClr val="tx1"/>
                    </a:solidFill>
                    <a:latin typeface="Cambria" panose="02040503050406030204" pitchFamily="18" charset="0"/>
                    <a:ea typeface="Cambria" panose="02040503050406030204" pitchFamily="18" charset="0"/>
                  </a:rPr>
                  <a:t>Kernel function </a:t>
                </a:r>
                <a14:m>
                  <m:oMath xmlns:m="http://schemas.openxmlformats.org/officeDocument/2006/math">
                    <m:r>
                      <a:rPr lang="en-GB" b="0" i="1" noProof="0" dirty="0" smtClean="0">
                        <a:solidFill>
                          <a:srgbClr val="FF0000"/>
                        </a:solidFill>
                        <a:latin typeface="Cambria Math" panose="02040503050406030204" pitchFamily="18" charset="0"/>
                        <a:ea typeface="Cambria" panose="02040503050406030204" pitchFamily="18" charset="0"/>
                      </a:rPr>
                      <m:t>𝐾</m:t>
                    </m:r>
                  </m:oMath>
                </a14:m>
                <a:endParaRPr lang="en-GB" i="1" noProof="0" dirty="0">
                  <a:solidFill>
                    <a:schemeClr val="tx1"/>
                  </a:solidFill>
                  <a:ea typeface="Cambria" panose="02040503050406030204" pitchFamily="18" charset="0"/>
                </a:endParaRPr>
              </a:p>
            </p:txBody>
          </p:sp>
        </mc:Choice>
        <mc:Fallback xmlns="">
          <p:sp>
            <p:nvSpPr>
              <p:cNvPr id="8" name="Titel 1">
                <a:extLst>
                  <a:ext uri="{FF2B5EF4-FFF2-40B4-BE49-F238E27FC236}">
                    <a16:creationId xmlns:a16="http://schemas.microsoft.com/office/drawing/2014/main" id="{F7B6FE36-20CF-4366-8D5C-723429997DF5}"/>
                  </a:ext>
                </a:extLst>
              </p:cNvPr>
              <p:cNvSpPr>
                <a:spLocks noGrp="1" noRot="1" noChangeAspect="1" noMove="1" noResize="1" noEditPoints="1" noAdjustHandles="1" noChangeArrowheads="1" noChangeShapeType="1" noTextEdit="1"/>
              </p:cNvSpPr>
              <p:nvPr>
                <p:ph type="title"/>
              </p:nvPr>
            </p:nvSpPr>
            <p:spPr>
              <a:xfrm>
                <a:off x="774968" y="673822"/>
                <a:ext cx="4539058" cy="982411"/>
              </a:xfrm>
              <a:blipFill>
                <a:blip r:embed="rId3"/>
                <a:stretch>
                  <a:fillRect l="-4698" b="-93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AFAB9C0D-B156-4132-93AD-7405EDEDAAB2}"/>
                  </a:ext>
                </a:extLst>
              </p:cNvPr>
              <p:cNvSpPr txBox="1"/>
              <p:nvPr/>
            </p:nvSpPr>
            <p:spPr>
              <a:xfrm>
                <a:off x="774967" y="2264605"/>
                <a:ext cx="7637513" cy="106817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nl-NL" sz="2000" b="0" i="0" dirty="0" smtClean="0"/>
                        <m:t>not</m:t>
                      </m:r>
                      <m:r>
                        <m:rPr>
                          <m:nor/>
                        </m:rPr>
                        <a:rPr lang="nl-NL" sz="2000" b="0" i="0" dirty="0" smtClean="0"/>
                        <m:t> </m:t>
                      </m:r>
                      <m:r>
                        <m:rPr>
                          <m:nor/>
                        </m:rPr>
                        <a:rPr lang="nl-NL" sz="2000" b="0" i="0" dirty="0" smtClean="0"/>
                        <m:t>linearly</m:t>
                      </m:r>
                      <m:r>
                        <m:rPr>
                          <m:nor/>
                        </m:rPr>
                        <a:rPr lang="nl-NL" sz="2000" b="0" i="0" dirty="0" smtClean="0"/>
                        <m:t> </m:t>
                      </m:r>
                      <m:r>
                        <m:rPr>
                          <m:nor/>
                        </m:rPr>
                        <a:rPr lang="nl-NL" sz="2000" b="0" i="0" dirty="0" smtClean="0"/>
                        <m:t>separable</m:t>
                      </m:r>
                      <m:r>
                        <m:rPr>
                          <m:nor/>
                        </m:rPr>
                        <a:rPr lang="nl-NL" sz="2000" b="0" i="0" dirty="0" smtClean="0"/>
                        <m:t> </m:t>
                      </m:r>
                      <m:r>
                        <m:rPr>
                          <m:nor/>
                        </m:rPr>
                        <a:rPr lang="nl-NL" sz="2000" b="0" i="0" dirty="0" smtClean="0"/>
                        <m:t>hyperplane</m:t>
                      </m:r>
                      <m:r>
                        <a:rPr lang="nl-NL" sz="2000" b="0" i="0" smtClean="0">
                          <a:latin typeface="Cambria Math" panose="02040503050406030204" pitchFamily="18" charset="0"/>
                        </a:rPr>
                        <m:t>:</m:t>
                      </m:r>
                    </m:oMath>
                  </m:oMathPara>
                </a14:m>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borderBox>
                        <m:borderBoxPr>
                          <m:ctrlPr>
                            <a:rPr lang="nl-NL" sz="2000" i="1">
                              <a:latin typeface="Cambria Math" panose="02040503050406030204" pitchFamily="18" charset="0"/>
                            </a:rPr>
                          </m:ctrlPr>
                        </m:borderBoxPr>
                        <m:e>
                          <m:r>
                            <a:rPr lang="nl-NL" sz="2000" b="1">
                              <a:latin typeface="Cambria Math" panose="02040503050406030204" pitchFamily="18" charset="0"/>
                            </a:rPr>
                            <m:t>𝐰</m:t>
                          </m:r>
                          <m:r>
                            <a:rPr lang="nl-NL" sz="2000" i="1">
                              <a:latin typeface="Cambria Math" panose="02040503050406030204" pitchFamily="18" charset="0"/>
                            </a:rPr>
                            <m:t>⋅</m:t>
                          </m:r>
                          <m:r>
                            <a:rPr lang="nl-NL" sz="2000" b="1">
                              <a:latin typeface="Cambria Math" panose="02040503050406030204" pitchFamily="18" charset="0"/>
                            </a:rPr>
                            <m:t>𝐱</m:t>
                          </m:r>
                          <m:r>
                            <a:rPr lang="nl-NL" sz="2000" i="1">
                              <a:latin typeface="Cambria Math" panose="02040503050406030204" pitchFamily="18" charset="0"/>
                            </a:rPr>
                            <m:t>+</m:t>
                          </m:r>
                          <m:r>
                            <a:rPr lang="nl-NL" sz="2000" i="1">
                              <a:latin typeface="Cambria Math" panose="02040503050406030204" pitchFamily="18" charset="0"/>
                            </a:rPr>
                            <m:t>𝑏</m:t>
                          </m:r>
                          <m:r>
                            <a:rPr lang="nl-NL" sz="2000" i="1">
                              <a:latin typeface="Cambria Math" panose="02040503050406030204" pitchFamily="18" charset="0"/>
                            </a:rPr>
                            <m:t>=0</m:t>
                          </m:r>
                        </m:e>
                      </m:borderBox>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𝛼</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d>
                        <m:dPr>
                          <m:ctrlPr>
                            <a:rPr lang="en-US" sz="2000" b="0" i="1" smtClean="0">
                              <a:solidFill>
                                <a:srgbClr val="FF0000"/>
                              </a:solidFill>
                              <a:latin typeface="Cambria Math" panose="02040503050406030204" pitchFamily="18" charset="0"/>
                            </a:rPr>
                          </m:ctrlPr>
                        </m:dPr>
                        <m:e>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𝑥</m:t>
                              </m:r>
                            </m:e>
                            <m:sub>
                              <m:r>
                                <a:rPr lang="en-US" sz="2000" b="0" i="1" smtClean="0">
                                  <a:solidFill>
                                    <a:srgbClr val="FF0000"/>
                                  </a:solidFill>
                                  <a:latin typeface="Cambria Math" panose="02040503050406030204" pitchFamily="18" charset="0"/>
                                </a:rPr>
                                <m:t>𝑖</m:t>
                              </m:r>
                            </m:sub>
                          </m:sSub>
                          <m:r>
                            <a:rPr lang="en-US" sz="2000" b="0" i="1" smtClean="0">
                              <a:solidFill>
                                <a:srgbClr val="FF0000"/>
                              </a:solidFill>
                              <a:latin typeface="Cambria Math" panose="02040503050406030204" pitchFamily="18" charset="0"/>
                            </a:rPr>
                            <m:t>⋅</m:t>
                          </m:r>
                          <m:r>
                            <a:rPr lang="en-US" sz="2000" b="1" i="0" smtClean="0">
                              <a:solidFill>
                                <a:srgbClr val="FF0000"/>
                              </a:solidFill>
                              <a:latin typeface="Cambria Math" panose="02040503050406030204" pitchFamily="18" charset="0"/>
                            </a:rPr>
                            <m:t>𝐱</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0" smtClean="0">
                          <a:latin typeface="Cambria Math" panose="02040503050406030204" pitchFamily="18" charset="0"/>
                        </a:rPr>
                        <m:t>=0</m:t>
                      </m:r>
                    </m:oMath>
                  </m:oMathPara>
                </a14:m>
                <a:endParaRPr lang="nl-NL" sz="2000" dirty="0"/>
              </a:p>
            </p:txBody>
          </p:sp>
        </mc:Choice>
        <mc:Fallback xmlns="">
          <p:sp>
            <p:nvSpPr>
              <p:cNvPr id="9" name="Tekstvak 8">
                <a:extLst>
                  <a:ext uri="{FF2B5EF4-FFF2-40B4-BE49-F238E27FC236}">
                    <a16:creationId xmlns:a16="http://schemas.microsoft.com/office/drawing/2014/main" id="{AFAB9C0D-B156-4132-93AD-7405EDEDAAB2}"/>
                  </a:ext>
                </a:extLst>
              </p:cNvPr>
              <p:cNvSpPr txBox="1">
                <a:spLocks noRot="1" noChangeAspect="1" noMove="1" noResize="1" noEditPoints="1" noAdjustHandles="1" noChangeArrowheads="1" noChangeShapeType="1" noTextEdit="1"/>
              </p:cNvSpPr>
              <p:nvPr/>
            </p:nvSpPr>
            <p:spPr>
              <a:xfrm>
                <a:off x="774967" y="2264605"/>
                <a:ext cx="7637513" cy="1068178"/>
              </a:xfrm>
              <a:prstGeom prst="rect">
                <a:avLst/>
              </a:prstGeom>
              <a:blipFill>
                <a:blip r:embed="rId4"/>
                <a:stretch>
                  <a:fillRect b="-2841"/>
                </a:stretch>
              </a:blipFill>
            </p:spPr>
            <p:txBody>
              <a:bodyPr/>
              <a:lstStyle/>
              <a:p>
                <a:r>
                  <a:rPr lang="en-GB">
                    <a:noFill/>
                  </a:rPr>
                  <a:t> </a:t>
                </a:r>
              </a:p>
            </p:txBody>
          </p:sp>
        </mc:Fallback>
      </mc:AlternateContent>
      <p:pic>
        <p:nvPicPr>
          <p:cNvPr id="4" name="Graphic 3" descr="Pijl omlaag silhouet">
            <a:extLst>
              <a:ext uri="{FF2B5EF4-FFF2-40B4-BE49-F238E27FC236}">
                <a16:creationId xmlns:a16="http://schemas.microsoft.com/office/drawing/2014/main" id="{A094D3C1-8B4E-474B-A2FA-616398D137F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93723" y="3545166"/>
            <a:ext cx="596537" cy="596537"/>
          </a:xfrm>
          <a:prstGeom prst="rect">
            <a:avLst/>
          </a:prstGeom>
        </p:spPr>
      </p:pic>
      <p:sp>
        <p:nvSpPr>
          <p:cNvPr id="3" name="Tekstballon: ovaal 2">
            <a:extLst>
              <a:ext uri="{FF2B5EF4-FFF2-40B4-BE49-F238E27FC236}">
                <a16:creationId xmlns:a16="http://schemas.microsoft.com/office/drawing/2014/main" id="{9E92059D-DE27-107D-86E2-20D738A07E17}"/>
              </a:ext>
            </a:extLst>
          </p:cNvPr>
          <p:cNvSpPr/>
          <p:nvPr/>
        </p:nvSpPr>
        <p:spPr>
          <a:xfrm>
            <a:off x="4677588" y="1973023"/>
            <a:ext cx="1774479" cy="669957"/>
          </a:xfrm>
          <a:prstGeom prst="wedgeEllipseCallout">
            <a:avLst>
              <a:gd name="adj1" fmla="val -12817"/>
              <a:gd name="adj2" fmla="val 68566"/>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keep this in mind</a:t>
            </a:r>
            <a:endParaRPr lang="nl-NL" dirty="0">
              <a:solidFill>
                <a:schemeClr val="tx1"/>
              </a:solidFill>
            </a:endParaRPr>
          </a:p>
        </p:txBody>
      </p:sp>
      <mc:AlternateContent xmlns:mc="http://schemas.openxmlformats.org/markup-compatibility/2006" xmlns:a14="http://schemas.microsoft.com/office/drawing/2010/main">
        <mc:Choice Requires="a14">
          <p:sp>
            <p:nvSpPr>
              <p:cNvPr id="6" name="Tekstvak 5">
                <a:extLst>
                  <a:ext uri="{FF2B5EF4-FFF2-40B4-BE49-F238E27FC236}">
                    <a16:creationId xmlns:a16="http://schemas.microsoft.com/office/drawing/2014/main" id="{F55AF235-A6AF-2A84-C813-777F280AF5B6}"/>
                  </a:ext>
                </a:extLst>
              </p:cNvPr>
              <p:cNvSpPr txBox="1"/>
              <p:nvPr/>
            </p:nvSpPr>
            <p:spPr>
              <a:xfrm>
                <a:off x="774966" y="4290609"/>
                <a:ext cx="7231113" cy="112889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nl-NL" sz="2000" b="0" i="0" dirty="0" smtClean="0"/>
                        <m:t>linearly</m:t>
                      </m:r>
                      <m:r>
                        <m:rPr>
                          <m:nor/>
                        </m:rPr>
                        <a:rPr lang="nl-NL" sz="2000" b="0" i="0" dirty="0" smtClean="0"/>
                        <m:t> </m:t>
                      </m:r>
                      <m:r>
                        <m:rPr>
                          <m:nor/>
                        </m:rPr>
                        <a:rPr lang="nl-NL" sz="2000" b="0" i="0" dirty="0" smtClean="0"/>
                        <m:t>separable</m:t>
                      </m:r>
                      <m:r>
                        <m:rPr>
                          <m:nor/>
                        </m:rPr>
                        <a:rPr lang="nl-NL" sz="2000" dirty="0" smtClean="0"/>
                        <m:t> </m:t>
                      </m:r>
                      <m:r>
                        <m:rPr>
                          <m:nor/>
                        </m:rPr>
                        <a:rPr lang="nl-NL" sz="2000" dirty="0" smtClean="0"/>
                        <m:t>hyperplane</m:t>
                      </m:r>
                      <m:r>
                        <a:rPr lang="nl-NL" sz="2000" b="0" i="0" smtClean="0">
                          <a:latin typeface="Cambria Math" panose="02040503050406030204" pitchFamily="18" charset="0"/>
                        </a:rPr>
                        <m:t>: </m:t>
                      </m:r>
                    </m:oMath>
                  </m:oMathPara>
                </a14:m>
                <a:endParaRPr lang="en-US" sz="2000" b="0" i="0" dirty="0">
                  <a:latin typeface="Cambria Math" panose="02040503050406030204" pitchFamily="18" charset="0"/>
                </a:endParaRPr>
              </a:p>
              <a:p>
                <a:endParaRPr lang="en-US" sz="2000" b="0" i="0" dirty="0">
                  <a:latin typeface="Cambria Math" panose="02040503050406030204" pitchFamily="18" charset="0"/>
                </a:endParaRPr>
              </a:p>
              <a:p>
                <a:pPr algn="ctr"/>
                <a14:m>
                  <m:oMath xmlns:m="http://schemas.openxmlformats.org/officeDocument/2006/math">
                    <m:borderBox>
                      <m:borderBoxPr>
                        <m:ctrlPr>
                          <a:rPr lang="nl-NL" sz="2000" i="1">
                            <a:latin typeface="Cambria Math" panose="02040503050406030204" pitchFamily="18" charset="0"/>
                          </a:rPr>
                        </m:ctrlPr>
                      </m:borderBoxPr>
                      <m:e>
                        <m:sSup>
                          <m:sSupPr>
                            <m:ctrlPr>
                              <a:rPr lang="nl-NL" sz="2000" b="1" i="1">
                                <a:latin typeface="Cambria Math" panose="02040503050406030204" pitchFamily="18" charset="0"/>
                              </a:rPr>
                            </m:ctrlPr>
                          </m:sSupPr>
                          <m:e>
                            <m:r>
                              <a:rPr lang="nl-NL" sz="2000" b="1">
                                <a:latin typeface="Cambria Math" panose="02040503050406030204" pitchFamily="18" charset="0"/>
                              </a:rPr>
                              <m:t>𝐰</m:t>
                            </m:r>
                          </m:e>
                          <m:sup>
                            <m:r>
                              <a:rPr lang="nl-NL" sz="2000" b="1" i="1">
                                <a:latin typeface="Cambria Math" panose="02040503050406030204" pitchFamily="18" charset="0"/>
                              </a:rPr>
                              <m:t>⋆</m:t>
                            </m:r>
                          </m:sup>
                        </m:sSup>
                        <m:r>
                          <a:rPr lang="nl-NL" sz="2000" i="1">
                            <a:latin typeface="Cambria Math" panose="02040503050406030204" pitchFamily="18" charset="0"/>
                          </a:rPr>
                          <m:t>⋅</m:t>
                        </m:r>
                        <m:r>
                          <a:rPr lang="nl-NL" sz="2000" i="1">
                            <a:latin typeface="Cambria Math" panose="02040503050406030204" pitchFamily="18" charset="0"/>
                          </a:rPr>
                          <m:t>𝜙</m:t>
                        </m:r>
                        <m:r>
                          <a:rPr lang="nl-NL" sz="2000" b="1" i="1">
                            <a:latin typeface="Cambria Math" panose="02040503050406030204" pitchFamily="18" charset="0"/>
                          </a:rPr>
                          <m:t>(</m:t>
                        </m:r>
                        <m:r>
                          <a:rPr lang="nl-NL" sz="2000" b="1">
                            <a:latin typeface="Cambria Math" panose="02040503050406030204" pitchFamily="18" charset="0"/>
                          </a:rPr>
                          <m:t>𝐱</m:t>
                        </m:r>
                        <m:r>
                          <a:rPr lang="nl-NL" sz="2000" b="1">
                            <a:latin typeface="Cambria Math" panose="02040503050406030204" pitchFamily="18" charset="0"/>
                          </a:rPr>
                          <m:t>)</m:t>
                        </m:r>
                        <m:r>
                          <a:rPr lang="nl-NL" sz="2000" i="1">
                            <a:latin typeface="Cambria Math" panose="02040503050406030204" pitchFamily="18" charset="0"/>
                          </a:rPr>
                          <m:t>+</m:t>
                        </m:r>
                        <m:sSup>
                          <m:sSupPr>
                            <m:ctrlPr>
                              <a:rPr lang="nl-NL" sz="2000" i="1">
                                <a:latin typeface="Cambria Math" panose="02040503050406030204" pitchFamily="18" charset="0"/>
                              </a:rPr>
                            </m:ctrlPr>
                          </m:sSupPr>
                          <m:e>
                            <m:r>
                              <a:rPr lang="nl-NL" sz="2000" i="1">
                                <a:latin typeface="Cambria Math" panose="02040503050406030204" pitchFamily="18" charset="0"/>
                              </a:rPr>
                              <m:t>𝑏</m:t>
                            </m:r>
                          </m:e>
                          <m:sup>
                            <m:r>
                              <a:rPr lang="nl-NL" sz="2000" b="1" i="1">
                                <a:latin typeface="Cambria Math" panose="02040503050406030204" pitchFamily="18" charset="0"/>
                              </a:rPr>
                              <m:t>⋆</m:t>
                            </m:r>
                          </m:sup>
                        </m:sSup>
                        <m:r>
                          <a:rPr lang="nl-NL" sz="2000" i="1">
                            <a:latin typeface="Cambria Math" panose="02040503050406030204" pitchFamily="18" charset="0"/>
                          </a:rPr>
                          <m:t>=0</m:t>
                        </m:r>
                      </m:e>
                    </m:borderBox>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𝛼</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r>
                      <a:rPr lang="en-US" sz="2000" b="0" i="1" smtClean="0">
                        <a:solidFill>
                          <a:srgbClr val="FF0000"/>
                        </a:solidFill>
                        <a:latin typeface="Cambria Math" panose="02040503050406030204" pitchFamily="18" charset="0"/>
                      </a:rPr>
                      <m:t>𝐾</m:t>
                    </m:r>
                    <m:r>
                      <a:rPr lang="en-US" sz="2000" b="0" i="1" smtClean="0">
                        <a:solidFill>
                          <a:srgbClr val="FF0000"/>
                        </a:solidFill>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𝑥</m:t>
                        </m:r>
                      </m:e>
                      <m:sub>
                        <m:r>
                          <a:rPr lang="en-US" sz="2000" b="0" i="1" smtClean="0">
                            <a:solidFill>
                              <a:srgbClr val="FF0000"/>
                            </a:solidFill>
                            <a:latin typeface="Cambria Math" panose="02040503050406030204" pitchFamily="18" charset="0"/>
                          </a:rPr>
                          <m:t>𝑖</m:t>
                        </m:r>
                      </m:sub>
                    </m:sSub>
                    <m:r>
                      <a:rPr lang="en-US" sz="2000" b="0" i="1" smtClean="0">
                        <a:solidFill>
                          <a:srgbClr val="FF0000"/>
                        </a:solidFill>
                        <a:latin typeface="Cambria Math" panose="02040503050406030204" pitchFamily="18" charset="0"/>
                      </a:rPr>
                      <m:t>, </m:t>
                    </m:r>
                    <m:r>
                      <a:rPr lang="en-US" sz="2000" b="1" i="0" smtClean="0">
                        <a:solidFill>
                          <a:srgbClr val="FF0000"/>
                        </a:solidFill>
                        <a:latin typeface="Cambria Math" panose="02040503050406030204" pitchFamily="18" charset="0"/>
                      </a:rPr>
                      <m:t>𝐱</m:t>
                    </m:r>
                    <m:r>
                      <a:rPr lang="en-US" sz="2000" b="1" i="0" smtClean="0">
                        <a:solidFill>
                          <a:srgbClr val="FF0000"/>
                        </a:solidFill>
                        <a:latin typeface="Cambria Math" panose="02040503050406030204" pitchFamily="18" charset="0"/>
                      </a:rPr>
                      <m:t>)</m:t>
                    </m:r>
                    <m:r>
                      <a:rPr lang="en-US" sz="2000" b="0" i="1" smtClean="0">
                        <a:latin typeface="Cambria Math" panose="02040503050406030204" pitchFamily="18" charset="0"/>
                      </a:rPr>
                      <m:t>+</m:t>
                    </m:r>
                    <m:sSup>
                      <m:sSupPr>
                        <m:ctrlPr>
                          <a:rPr lang="en-US" sz="2000" b="0" i="1" smtClean="0">
                            <a:solidFill>
                              <a:srgbClr val="FF0000"/>
                            </a:solidFill>
                            <a:latin typeface="Cambria Math" panose="02040503050406030204" pitchFamily="18" charset="0"/>
                          </a:rPr>
                        </m:ctrlPr>
                      </m:sSupPr>
                      <m:e>
                        <m:r>
                          <a:rPr lang="en-US" sz="2000" b="0" i="1" smtClean="0">
                            <a:latin typeface="Cambria Math" panose="02040503050406030204" pitchFamily="18" charset="0"/>
                          </a:rPr>
                          <m:t>𝑏</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=0</m:t>
                    </m:r>
                  </m:oMath>
                </a14:m>
                <a:r>
                  <a:rPr lang="en-US" sz="2000" dirty="0"/>
                  <a:t> </a:t>
                </a:r>
              </a:p>
            </p:txBody>
          </p:sp>
        </mc:Choice>
        <mc:Fallback xmlns="">
          <p:sp>
            <p:nvSpPr>
              <p:cNvPr id="6" name="Tekstvak 5">
                <a:extLst>
                  <a:ext uri="{FF2B5EF4-FFF2-40B4-BE49-F238E27FC236}">
                    <a16:creationId xmlns:a16="http://schemas.microsoft.com/office/drawing/2014/main" id="{F55AF235-A6AF-2A84-C813-777F280AF5B6}"/>
                  </a:ext>
                </a:extLst>
              </p:cNvPr>
              <p:cNvSpPr txBox="1">
                <a:spLocks noRot="1" noChangeAspect="1" noMove="1" noResize="1" noEditPoints="1" noAdjustHandles="1" noChangeArrowheads="1" noChangeShapeType="1" noTextEdit="1"/>
              </p:cNvSpPr>
              <p:nvPr/>
            </p:nvSpPr>
            <p:spPr>
              <a:xfrm>
                <a:off x="774966" y="4290609"/>
                <a:ext cx="7231113" cy="1128899"/>
              </a:xfrm>
              <a:prstGeom prst="rect">
                <a:avLst/>
              </a:prstGeom>
              <a:blipFill>
                <a:blip r:embed="rId7"/>
                <a:stretch>
                  <a:fillRect l="-337"/>
                </a:stretch>
              </a:blipFill>
            </p:spPr>
            <p:txBody>
              <a:bodyPr/>
              <a:lstStyle/>
              <a:p>
                <a:r>
                  <a:rPr lang="en-GB">
                    <a:noFill/>
                  </a:rPr>
                  <a:t> </a:t>
                </a:r>
              </a:p>
            </p:txBody>
          </p:sp>
        </mc:Fallback>
      </mc:AlternateContent>
      <p:sp>
        <p:nvSpPr>
          <p:cNvPr id="12" name="Tekstvak 11">
            <a:extLst>
              <a:ext uri="{FF2B5EF4-FFF2-40B4-BE49-F238E27FC236}">
                <a16:creationId xmlns:a16="http://schemas.microsoft.com/office/drawing/2014/main" id="{17E3809E-7E9E-4BA2-B115-8C3B4A88853C}"/>
              </a:ext>
            </a:extLst>
          </p:cNvPr>
          <p:cNvSpPr txBox="1"/>
          <p:nvPr/>
        </p:nvSpPr>
        <p:spPr>
          <a:xfrm>
            <a:off x="7691120" y="4290609"/>
            <a:ext cx="3688253" cy="1477328"/>
          </a:xfrm>
          <a:prstGeom prst="rect">
            <a:avLst/>
          </a:prstGeom>
          <a:noFill/>
        </p:spPr>
        <p:txBody>
          <a:bodyPr wrap="square">
            <a:spAutoFit/>
          </a:bodyPr>
          <a:lstStyle/>
          <a:p>
            <a:r>
              <a:rPr lang="en-GB" dirty="0"/>
              <a:t>Relatively inexpensive compared to transformation. Turns out, we don’t need to calculate the transformation. We only need the dot product to be equal to ‘some kernel’.</a:t>
            </a:r>
          </a:p>
        </p:txBody>
      </p:sp>
      <p:sp>
        <p:nvSpPr>
          <p:cNvPr id="14" name="Tekstvak 13">
            <a:extLst>
              <a:ext uri="{FF2B5EF4-FFF2-40B4-BE49-F238E27FC236}">
                <a16:creationId xmlns:a16="http://schemas.microsoft.com/office/drawing/2014/main" id="{5105FC6D-3346-D980-09C9-CB9EDE481C80}"/>
              </a:ext>
            </a:extLst>
          </p:cNvPr>
          <p:cNvSpPr txBox="1"/>
          <p:nvPr/>
        </p:nvSpPr>
        <p:spPr>
          <a:xfrm>
            <a:off x="8333706" y="2324942"/>
            <a:ext cx="3257404" cy="923330"/>
          </a:xfrm>
          <a:prstGeom prst="rect">
            <a:avLst/>
          </a:prstGeom>
          <a:noFill/>
        </p:spPr>
        <p:txBody>
          <a:bodyPr wrap="square">
            <a:spAutoFit/>
          </a:bodyPr>
          <a:lstStyle/>
          <a:p>
            <a:r>
              <a:rPr lang="en-GB" dirty="0"/>
              <a:t>Calculating </a:t>
            </a:r>
            <a:r>
              <a:rPr lang="en-GB" dirty="0" err="1"/>
              <a:t>inproduct</a:t>
            </a:r>
            <a:r>
              <a:rPr lang="en-GB" dirty="0"/>
              <a:t> is an 'expensive' operation for a computer</a:t>
            </a:r>
            <a:endParaRPr lang="nl-NL" dirty="0"/>
          </a:p>
        </p:txBody>
      </p:sp>
    </p:spTree>
    <p:extLst>
      <p:ext uri="{BB962C8B-B14F-4D97-AF65-F5344CB8AC3E}">
        <p14:creationId xmlns:p14="http://schemas.microsoft.com/office/powerpoint/2010/main" val="29936324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8576A15D-10BA-4B15-9987-BC99FF0D29ED}"/>
                  </a:ext>
                </a:extLst>
              </p:cNvPr>
              <p:cNvSpPr txBox="1"/>
              <p:nvPr/>
            </p:nvSpPr>
            <p:spPr>
              <a:xfrm>
                <a:off x="732471" y="1252154"/>
                <a:ext cx="9972474" cy="994055"/>
              </a:xfrm>
              <a:prstGeom prst="rect">
                <a:avLst/>
              </a:prstGeom>
              <a:noFill/>
            </p:spPr>
            <p:txBody>
              <a:bodyPr wrap="square">
                <a:spAutoFit/>
              </a:bodyPr>
              <a:lstStyle/>
              <a:p>
                <a:r>
                  <a:rPr lang="nl-NL" sz="2400" err="1">
                    <a:latin typeface="Calibri" panose="020F0502020204030204" pitchFamily="34" charset="0"/>
                    <a:cs typeface="Calibri" panose="020F0502020204030204" pitchFamily="34" charset="0"/>
                  </a:rPr>
                  <a:t>Polynomial</a:t>
                </a:r>
                <a:r>
                  <a:rPr lang="nl-NL" sz="2400">
                    <a:latin typeface="Calibri" panose="020F0502020204030204" pitchFamily="34" charset="0"/>
                    <a:cs typeface="Calibri" panose="020F0502020204030204" pitchFamily="34" charset="0"/>
                  </a:rPr>
                  <a:t> </a:t>
                </a:r>
                <a:r>
                  <a:rPr lang="nl-NL" sz="2400" err="1">
                    <a:latin typeface="Calibri" panose="020F0502020204030204" pitchFamily="34" charset="0"/>
                    <a:cs typeface="Calibri" panose="020F0502020204030204" pitchFamily="34" charset="0"/>
                  </a:rPr>
                  <a:t>kernel</a:t>
                </a:r>
                <a:r>
                  <a:rPr lang="nl-NL" sz="2400" b="0" i="0">
                    <a:solidFill>
                      <a:schemeClr val="tx1"/>
                    </a:solidFill>
                    <a:latin typeface="Cambria Math" panose="02040503050406030204" pitchFamily="18" charset="0"/>
                  </a:rPr>
                  <a:t>: </a:t>
                </a:r>
                <a14:m>
                  <m:oMath xmlns:m="http://schemas.openxmlformats.org/officeDocument/2006/math">
                    <m:r>
                      <a:rPr lang="en-GB" sz="2400" i="1" smtClean="0">
                        <a:solidFill>
                          <a:schemeClr val="tx1"/>
                        </a:solidFill>
                        <a:latin typeface="Cambria Math" panose="02040503050406030204" pitchFamily="18" charset="0"/>
                      </a:rPr>
                      <m:t>𝐾</m:t>
                    </m:r>
                    <m:d>
                      <m:dPr>
                        <m:ctrlPr>
                          <a:rPr lang="en-GB" sz="2400" i="1">
                            <a:solidFill>
                              <a:schemeClr val="tx1"/>
                            </a:solidFill>
                            <a:latin typeface="Cambria Math" panose="02040503050406030204" pitchFamily="18" charset="0"/>
                          </a:rPr>
                        </m:ctrlPr>
                      </m:dPr>
                      <m:e>
                        <m:sSub>
                          <m:sSubPr>
                            <m:ctrlPr>
                              <a:rPr lang="nl-NL" sz="2400" i="1">
                                <a:latin typeface="Cambria Math" panose="02040503050406030204" pitchFamily="18" charset="0"/>
                              </a:rPr>
                            </m:ctrlPr>
                          </m:sSubPr>
                          <m:e>
                            <m:r>
                              <a:rPr lang="nl-NL" sz="2400" b="1">
                                <a:latin typeface="Cambria Math" panose="02040503050406030204" pitchFamily="18" charset="0"/>
                              </a:rPr>
                              <m:t>𝐱</m:t>
                            </m:r>
                          </m:e>
                          <m:sub>
                            <m:r>
                              <a:rPr lang="nl-NL" sz="2400" i="1">
                                <a:latin typeface="Cambria Math" panose="02040503050406030204" pitchFamily="18" charset="0"/>
                              </a:rPr>
                              <m:t>𝑖</m:t>
                            </m:r>
                          </m:sub>
                        </m:sSub>
                        <m:r>
                          <a:rPr lang="en-GB" sz="2400" i="1">
                            <a:latin typeface="Cambria Math" panose="02040503050406030204" pitchFamily="18" charset="0"/>
                          </a:rPr>
                          <m:t>,</m:t>
                        </m:r>
                        <m:sSub>
                          <m:sSubPr>
                            <m:ctrlPr>
                              <a:rPr lang="en-GB" sz="2400" b="1" i="1">
                                <a:latin typeface="Cambria Math" panose="02040503050406030204" pitchFamily="18" charset="0"/>
                              </a:rPr>
                            </m:ctrlPr>
                          </m:sSubPr>
                          <m:e>
                            <m:r>
                              <a:rPr lang="en-GB" sz="2400" b="1">
                                <a:latin typeface="Cambria Math" panose="02040503050406030204" pitchFamily="18" charset="0"/>
                              </a:rPr>
                              <m:t>𝐱</m:t>
                            </m:r>
                          </m:e>
                          <m:sub>
                            <m:r>
                              <a:rPr lang="nl-NL" sz="2400" i="1">
                                <a:latin typeface="Cambria Math" panose="02040503050406030204" pitchFamily="18" charset="0"/>
                              </a:rPr>
                              <m:t>𝑗</m:t>
                            </m:r>
                          </m:sub>
                        </m:sSub>
                      </m:e>
                    </m:d>
                    <m:r>
                      <a:rPr lang="nl-NL" sz="2400" b="0" i="0" smtClean="0">
                        <a:solidFill>
                          <a:schemeClr val="tx1"/>
                        </a:solidFill>
                        <a:latin typeface="Cambria Math" panose="02040503050406030204" pitchFamily="18" charset="0"/>
                      </a:rPr>
                      <m:t>=</m:t>
                    </m:r>
                    <m:sSup>
                      <m:sSupPr>
                        <m:ctrlPr>
                          <a:rPr lang="nl-NL" sz="2400" b="0" i="1" smtClean="0">
                            <a:solidFill>
                              <a:schemeClr val="tx1"/>
                            </a:solidFill>
                            <a:latin typeface="Cambria Math" panose="02040503050406030204" pitchFamily="18" charset="0"/>
                          </a:rPr>
                        </m:ctrlPr>
                      </m:sSupPr>
                      <m:e>
                        <m:d>
                          <m:dPr>
                            <m:ctrlPr>
                              <a:rPr lang="nl-NL" sz="2400" b="0" i="1" smtClean="0">
                                <a:solidFill>
                                  <a:schemeClr val="tx1"/>
                                </a:solidFill>
                                <a:latin typeface="Cambria Math" panose="02040503050406030204" pitchFamily="18" charset="0"/>
                              </a:rPr>
                            </m:ctrlPr>
                          </m:dPr>
                          <m:e>
                            <m:sSub>
                              <m:sSubPr>
                                <m:ctrlPr>
                                  <a:rPr lang="nl-NL" sz="2400" i="1">
                                    <a:latin typeface="Cambria Math" panose="02040503050406030204" pitchFamily="18" charset="0"/>
                                  </a:rPr>
                                </m:ctrlPr>
                              </m:sSubPr>
                              <m:e>
                                <m:r>
                                  <a:rPr lang="nl-NL" sz="2400" b="1">
                                    <a:latin typeface="Cambria Math" panose="02040503050406030204" pitchFamily="18" charset="0"/>
                                  </a:rPr>
                                  <m:t>𝐱</m:t>
                                </m:r>
                              </m:e>
                              <m:sub>
                                <m:r>
                                  <a:rPr lang="nl-NL" sz="2400" i="1">
                                    <a:latin typeface="Cambria Math" panose="02040503050406030204" pitchFamily="18" charset="0"/>
                                  </a:rPr>
                                  <m:t>𝑖</m:t>
                                </m:r>
                              </m:sub>
                            </m:sSub>
                            <m:r>
                              <a:rPr lang="nl-NL" sz="2400" b="1" i="1" smtClean="0">
                                <a:latin typeface="Cambria Math" panose="02040503050406030204" pitchFamily="18" charset="0"/>
                              </a:rPr>
                              <m:t>⋅</m:t>
                            </m:r>
                            <m:sSub>
                              <m:sSubPr>
                                <m:ctrlPr>
                                  <a:rPr lang="en-GB" sz="2400" b="1" i="1">
                                    <a:latin typeface="Cambria Math" panose="02040503050406030204" pitchFamily="18" charset="0"/>
                                  </a:rPr>
                                </m:ctrlPr>
                              </m:sSubPr>
                              <m:e>
                                <m:r>
                                  <a:rPr lang="en-GB" sz="2400" b="1">
                                    <a:latin typeface="Cambria Math" panose="02040503050406030204" pitchFamily="18" charset="0"/>
                                  </a:rPr>
                                  <m:t>𝐱</m:t>
                                </m:r>
                              </m:e>
                              <m:sub>
                                <m:r>
                                  <a:rPr lang="nl-NL" sz="2400" i="1">
                                    <a:latin typeface="Cambria Math" panose="02040503050406030204" pitchFamily="18" charset="0"/>
                                  </a:rPr>
                                  <m:t>𝑗</m:t>
                                </m:r>
                              </m:sub>
                            </m:sSub>
                            <m:r>
                              <a:rPr lang="nl-NL" sz="2400" b="1" i="1" smtClean="0">
                                <a:latin typeface="Cambria Math" panose="02040503050406030204" pitchFamily="18" charset="0"/>
                              </a:rPr>
                              <m:t>+</m:t>
                            </m:r>
                            <m:r>
                              <a:rPr lang="nl-NL" sz="2400" b="0" i="1" smtClean="0">
                                <a:latin typeface="Cambria Math" panose="02040503050406030204" pitchFamily="18" charset="0"/>
                              </a:rPr>
                              <m:t>1</m:t>
                            </m:r>
                          </m:e>
                        </m:d>
                      </m:e>
                      <m:sup>
                        <m:r>
                          <a:rPr lang="nl-NL" sz="2400" b="0" i="1" smtClean="0">
                            <a:solidFill>
                              <a:schemeClr val="tx1"/>
                            </a:solidFill>
                            <a:latin typeface="Cambria Math" panose="02040503050406030204" pitchFamily="18" charset="0"/>
                          </a:rPr>
                          <m:t>𝑛</m:t>
                        </m:r>
                      </m:sup>
                    </m:sSup>
                  </m:oMath>
                </a14:m>
                <a:r>
                  <a:rPr lang="nl-NL" sz="2400" b="0" i="0">
                    <a:solidFill>
                      <a:schemeClr val="tx1"/>
                    </a:solidFill>
                    <a:latin typeface="Cambria Math" panose="02040503050406030204" pitchFamily="18" charset="0"/>
                  </a:rPr>
                  <a:t> </a:t>
                </a:r>
              </a:p>
              <a:p>
                <a:pPr/>
                <a14:m>
                  <m:oMathPara xmlns:m="http://schemas.openxmlformats.org/officeDocument/2006/math">
                    <m:oMathParaPr>
                      <m:jc m:val="left"/>
                    </m:oMathParaPr>
                    <m:oMath xmlns:m="http://schemas.openxmlformats.org/officeDocument/2006/math">
                      <m:r>
                        <m:rPr>
                          <m:nor/>
                        </m:rPr>
                        <a:rPr lang="nl-NL" sz="2400" dirty="0">
                          <a:latin typeface="Calibri" panose="020F0502020204030204" pitchFamily="34" charset="0"/>
                          <a:cs typeface="Calibri" panose="020F0502020204030204" pitchFamily="34" charset="0"/>
                        </a:rPr>
                        <m:t>Radial</m:t>
                      </m:r>
                      <m:r>
                        <m:rPr>
                          <m:nor/>
                        </m:rPr>
                        <a:rPr lang="nl-NL" sz="2400" dirty="0">
                          <a:latin typeface="Calibri" panose="020F0502020204030204" pitchFamily="34" charset="0"/>
                          <a:cs typeface="Calibri" panose="020F0502020204030204" pitchFamily="34" charset="0"/>
                        </a:rPr>
                        <m:t> </m:t>
                      </m:r>
                      <m:r>
                        <m:rPr>
                          <m:nor/>
                        </m:rPr>
                        <a:rPr lang="nl-NL" sz="2400" dirty="0">
                          <a:latin typeface="Calibri" panose="020F0502020204030204" pitchFamily="34" charset="0"/>
                          <a:cs typeface="Calibri" panose="020F0502020204030204" pitchFamily="34" charset="0"/>
                        </a:rPr>
                        <m:t>basis</m:t>
                      </m:r>
                      <m:r>
                        <m:rPr>
                          <m:nor/>
                        </m:rPr>
                        <a:rPr lang="nl-NL" sz="2400" dirty="0">
                          <a:latin typeface="Calibri" panose="020F0502020204030204" pitchFamily="34" charset="0"/>
                          <a:cs typeface="Calibri" panose="020F0502020204030204" pitchFamily="34" charset="0"/>
                        </a:rPr>
                        <m:t> </m:t>
                      </m:r>
                      <m:r>
                        <m:rPr>
                          <m:nor/>
                        </m:rPr>
                        <a:rPr lang="nl-NL" sz="2400" dirty="0">
                          <a:latin typeface="Calibri" panose="020F0502020204030204" pitchFamily="34" charset="0"/>
                          <a:cs typeface="Calibri" panose="020F0502020204030204" pitchFamily="34" charset="0"/>
                        </a:rPr>
                        <m:t>function</m:t>
                      </m:r>
                      <m:r>
                        <m:rPr>
                          <m:nor/>
                        </m:rPr>
                        <a:rPr lang="nl-NL" sz="2400" dirty="0">
                          <a:latin typeface="Calibri" panose="020F0502020204030204" pitchFamily="34" charset="0"/>
                          <a:cs typeface="Calibri" panose="020F0502020204030204" pitchFamily="34" charset="0"/>
                        </a:rPr>
                        <m:t> (</m:t>
                      </m:r>
                      <m:r>
                        <m:rPr>
                          <m:nor/>
                        </m:rPr>
                        <a:rPr lang="nl-NL" sz="2400" dirty="0">
                          <a:latin typeface="Calibri" panose="020F0502020204030204" pitchFamily="34" charset="0"/>
                          <a:cs typeface="Calibri" panose="020F0502020204030204" pitchFamily="34" charset="0"/>
                        </a:rPr>
                        <m:t>RBF</m:t>
                      </m:r>
                      <m:r>
                        <m:rPr>
                          <m:nor/>
                        </m:rPr>
                        <a:rPr lang="nl-NL" sz="2400" dirty="0">
                          <a:latin typeface="Calibri" panose="020F0502020204030204" pitchFamily="34" charset="0"/>
                          <a:cs typeface="Calibri" panose="020F0502020204030204" pitchFamily="34" charset="0"/>
                        </a:rPr>
                        <m:t>)</m:t>
                      </m:r>
                      <m:r>
                        <a:rPr lang="nl-NL" sz="2400" b="0" i="1" smtClean="0">
                          <a:solidFill>
                            <a:schemeClr val="tx1"/>
                          </a:solidFill>
                          <a:latin typeface="Cambria Math" panose="02040503050406030204" pitchFamily="18" charset="0"/>
                        </a:rPr>
                        <m:t>: </m:t>
                      </m:r>
                      <m:r>
                        <a:rPr lang="en-GB" sz="2400" i="1" smtClean="0">
                          <a:solidFill>
                            <a:schemeClr val="tx1"/>
                          </a:solidFill>
                          <a:latin typeface="Cambria Math" panose="02040503050406030204" pitchFamily="18" charset="0"/>
                        </a:rPr>
                        <m:t>𝐾</m:t>
                      </m:r>
                      <m:d>
                        <m:dPr>
                          <m:ctrlPr>
                            <a:rPr lang="en-GB" sz="2400" i="1">
                              <a:solidFill>
                                <a:schemeClr val="tx1"/>
                              </a:solidFill>
                              <a:latin typeface="Cambria Math" panose="02040503050406030204" pitchFamily="18" charset="0"/>
                            </a:rPr>
                          </m:ctrlPr>
                        </m:dPr>
                        <m:e>
                          <m:sSub>
                            <m:sSubPr>
                              <m:ctrlPr>
                                <a:rPr lang="nl-NL" sz="2400" i="1">
                                  <a:latin typeface="Cambria Math" panose="02040503050406030204" pitchFamily="18" charset="0"/>
                                </a:rPr>
                              </m:ctrlPr>
                            </m:sSubPr>
                            <m:e>
                              <m:r>
                                <a:rPr lang="nl-NL" sz="2400" b="1">
                                  <a:latin typeface="Cambria Math" panose="02040503050406030204" pitchFamily="18" charset="0"/>
                                </a:rPr>
                                <m:t>𝐱</m:t>
                              </m:r>
                            </m:e>
                            <m:sub>
                              <m:r>
                                <a:rPr lang="nl-NL" sz="2400" i="1">
                                  <a:latin typeface="Cambria Math" panose="02040503050406030204" pitchFamily="18" charset="0"/>
                                </a:rPr>
                                <m:t>𝑖</m:t>
                              </m:r>
                            </m:sub>
                          </m:sSub>
                          <m:r>
                            <a:rPr lang="en-GB" sz="2400" i="1">
                              <a:latin typeface="Cambria Math" panose="02040503050406030204" pitchFamily="18" charset="0"/>
                            </a:rPr>
                            <m:t>,</m:t>
                          </m:r>
                          <m:sSub>
                            <m:sSubPr>
                              <m:ctrlPr>
                                <a:rPr lang="en-GB" sz="2400" b="1" i="1">
                                  <a:latin typeface="Cambria Math" panose="02040503050406030204" pitchFamily="18" charset="0"/>
                                </a:rPr>
                              </m:ctrlPr>
                            </m:sSubPr>
                            <m:e>
                              <m:r>
                                <a:rPr lang="en-GB" sz="2400" b="1">
                                  <a:latin typeface="Cambria Math" panose="02040503050406030204" pitchFamily="18" charset="0"/>
                                </a:rPr>
                                <m:t>𝐱</m:t>
                              </m:r>
                            </m:e>
                            <m:sub>
                              <m:r>
                                <a:rPr lang="nl-NL" sz="2400" i="1">
                                  <a:latin typeface="Cambria Math" panose="02040503050406030204" pitchFamily="18" charset="0"/>
                                </a:rPr>
                                <m:t>𝑗</m:t>
                              </m:r>
                            </m:sub>
                          </m:sSub>
                        </m:e>
                      </m:d>
                      <m:r>
                        <a:rPr lang="nl-NL" sz="2400" b="0" i="0" smtClean="0">
                          <a:solidFill>
                            <a:schemeClr val="tx1"/>
                          </a:solidFill>
                          <a:latin typeface="Cambria Math" panose="02040503050406030204" pitchFamily="18" charset="0"/>
                        </a:rPr>
                        <m:t>=</m:t>
                      </m:r>
                      <m:sSup>
                        <m:sSupPr>
                          <m:ctrlPr>
                            <a:rPr lang="nl-NL" sz="2400" b="0" i="1" smtClean="0">
                              <a:solidFill>
                                <a:schemeClr val="tx1"/>
                              </a:solidFill>
                              <a:latin typeface="Cambria Math" panose="02040503050406030204" pitchFamily="18" charset="0"/>
                            </a:rPr>
                          </m:ctrlPr>
                        </m:sSupPr>
                        <m:e>
                          <m:r>
                            <a:rPr lang="nl-NL" sz="2400" b="0" i="1" smtClean="0">
                              <a:solidFill>
                                <a:schemeClr val="tx1"/>
                              </a:solidFill>
                              <a:latin typeface="Cambria Math" panose="02040503050406030204" pitchFamily="18" charset="0"/>
                            </a:rPr>
                            <m:t>𝑒</m:t>
                          </m:r>
                        </m:e>
                        <m:sup>
                          <m:r>
                            <a:rPr lang="nl-NL" sz="2400" b="0" i="0" smtClean="0">
                              <a:solidFill>
                                <a:schemeClr val="tx1"/>
                              </a:solidFill>
                              <a:latin typeface="Cambria Math" panose="02040503050406030204" pitchFamily="18" charset="0"/>
                            </a:rPr>
                            <m:t>(−</m:t>
                          </m:r>
                          <m:r>
                            <a:rPr lang="nl-NL" sz="2400" b="0" i="1" smtClean="0">
                              <a:solidFill>
                                <a:srgbClr val="FF0000"/>
                              </a:solidFill>
                              <a:latin typeface="Cambria Math" panose="02040503050406030204" pitchFamily="18" charset="0"/>
                            </a:rPr>
                            <m:t>𝛾</m:t>
                          </m:r>
                          <m:r>
                            <a:rPr lang="nl-NL" sz="2400" b="0" i="0" smtClean="0">
                              <a:solidFill>
                                <a:schemeClr val="tx1"/>
                              </a:solidFill>
                              <a:latin typeface="Cambria Math" panose="02040503050406030204" pitchFamily="18" charset="0"/>
                            </a:rPr>
                            <m:t>|</m:t>
                          </m:r>
                          <m:sSub>
                            <m:sSubPr>
                              <m:ctrlPr>
                                <a:rPr lang="nl-NL" sz="2400" i="1">
                                  <a:latin typeface="Cambria Math" panose="02040503050406030204" pitchFamily="18" charset="0"/>
                                </a:rPr>
                              </m:ctrlPr>
                            </m:sSubPr>
                            <m:e>
                              <m:r>
                                <a:rPr lang="nl-NL" sz="2400" b="1">
                                  <a:latin typeface="Cambria Math" panose="02040503050406030204" pitchFamily="18" charset="0"/>
                                </a:rPr>
                                <m:t>𝐱</m:t>
                              </m:r>
                            </m:e>
                            <m:sub>
                              <m:r>
                                <a:rPr lang="nl-NL" sz="2400" i="1">
                                  <a:latin typeface="Cambria Math" panose="02040503050406030204" pitchFamily="18" charset="0"/>
                                </a:rPr>
                                <m:t>𝑖</m:t>
                              </m:r>
                            </m:sub>
                          </m:sSub>
                          <m:r>
                            <a:rPr lang="nl-NL" sz="2400" i="1">
                              <a:latin typeface="Cambria Math" panose="02040503050406030204" pitchFamily="18" charset="0"/>
                            </a:rPr>
                            <m:t>−</m:t>
                          </m:r>
                          <m:sSub>
                            <m:sSubPr>
                              <m:ctrlPr>
                                <a:rPr lang="nl-NL" sz="2400" i="1">
                                  <a:latin typeface="Cambria Math" panose="02040503050406030204" pitchFamily="18" charset="0"/>
                                </a:rPr>
                              </m:ctrlPr>
                            </m:sSubPr>
                            <m:e>
                              <m:r>
                                <a:rPr lang="nl-NL" sz="2400" b="1">
                                  <a:latin typeface="Cambria Math" panose="02040503050406030204" pitchFamily="18" charset="0"/>
                                </a:rPr>
                                <m:t>𝐱</m:t>
                              </m:r>
                            </m:e>
                            <m:sub>
                              <m:r>
                                <a:rPr lang="nl-NL" sz="2400" i="1">
                                  <a:latin typeface="Cambria Math" panose="02040503050406030204" pitchFamily="18" charset="0"/>
                                </a:rPr>
                                <m:t>𝑗</m:t>
                              </m:r>
                            </m:sub>
                          </m:sSub>
                          <m:r>
                            <a:rPr lang="nl-NL" sz="2400" b="0" i="0" smtClean="0">
                              <a:solidFill>
                                <a:schemeClr val="tx1"/>
                              </a:solidFill>
                              <a:latin typeface="Cambria Math" panose="02040503050406030204" pitchFamily="18" charset="0"/>
                            </a:rPr>
                            <m:t>|)</m:t>
                          </m:r>
                        </m:sup>
                      </m:sSup>
                    </m:oMath>
                  </m:oMathPara>
                </a14:m>
                <a:endParaRPr lang="en-US" sz="2400">
                  <a:solidFill>
                    <a:schemeClr val="tx1"/>
                  </a:solidFill>
                </a:endParaRPr>
              </a:p>
            </p:txBody>
          </p:sp>
        </mc:Choice>
        <mc:Fallback xmlns="">
          <p:sp>
            <p:nvSpPr>
              <p:cNvPr id="9" name="Tekstvak 8">
                <a:extLst>
                  <a:ext uri="{FF2B5EF4-FFF2-40B4-BE49-F238E27FC236}">
                    <a16:creationId xmlns:a16="http://schemas.microsoft.com/office/drawing/2014/main" id="{8576A15D-10BA-4B15-9987-BC99FF0D29ED}"/>
                  </a:ext>
                </a:extLst>
              </p:cNvPr>
              <p:cNvSpPr txBox="1">
                <a:spLocks noRot="1" noChangeAspect="1" noMove="1" noResize="1" noEditPoints="1" noAdjustHandles="1" noChangeArrowheads="1" noChangeShapeType="1" noTextEdit="1"/>
              </p:cNvSpPr>
              <p:nvPr/>
            </p:nvSpPr>
            <p:spPr>
              <a:xfrm>
                <a:off x="732471" y="1252154"/>
                <a:ext cx="9972474" cy="994055"/>
              </a:xfrm>
              <a:prstGeom prst="rect">
                <a:avLst/>
              </a:prstGeom>
              <a:blipFill>
                <a:blip r:embed="rId2"/>
                <a:stretch>
                  <a:fillRect l="-917"/>
                </a:stretch>
              </a:blipFill>
            </p:spPr>
            <p:txBody>
              <a:bodyPr/>
              <a:lstStyle/>
              <a:p>
                <a:r>
                  <a:rPr lang="nl-NL">
                    <a:noFill/>
                  </a:rPr>
                  <a:t> </a:t>
                </a:r>
              </a:p>
            </p:txBody>
          </p:sp>
        </mc:Fallback>
      </mc:AlternateContent>
      <p:sp>
        <p:nvSpPr>
          <p:cNvPr id="10" name="Titel 1">
            <a:extLst>
              <a:ext uri="{FF2B5EF4-FFF2-40B4-BE49-F238E27FC236}">
                <a16:creationId xmlns:a16="http://schemas.microsoft.com/office/drawing/2014/main" id="{A65D70FF-A556-4B94-8210-B2E4FC7C2A8B}"/>
              </a:ext>
            </a:extLst>
          </p:cNvPr>
          <p:cNvSpPr>
            <a:spLocks noGrp="1"/>
          </p:cNvSpPr>
          <p:nvPr>
            <p:ph type="title"/>
          </p:nvPr>
        </p:nvSpPr>
        <p:spPr>
          <a:xfrm>
            <a:off x="654096" y="269743"/>
            <a:ext cx="7021322" cy="982411"/>
          </a:xfrm>
        </p:spPr>
        <p:txBody>
          <a:bodyPr>
            <a:normAutofit fontScale="90000"/>
          </a:bodyPr>
          <a:lstStyle/>
          <a:p>
            <a:r>
              <a:rPr lang="en-GB" b="1" noProof="0" dirty="0">
                <a:latin typeface="Cambria" panose="02040503050406030204" pitchFamily="18" charset="0"/>
                <a:ea typeface="Cambria" panose="02040503050406030204" pitchFamily="18" charset="0"/>
              </a:rPr>
              <a:t>Common non linear kernels</a:t>
            </a:r>
          </a:p>
        </p:txBody>
      </p:sp>
      <p:pic>
        <p:nvPicPr>
          <p:cNvPr id="3" name="Afbeelding 2">
            <a:extLst>
              <a:ext uri="{FF2B5EF4-FFF2-40B4-BE49-F238E27FC236}">
                <a16:creationId xmlns:a16="http://schemas.microsoft.com/office/drawing/2014/main" id="{258D1C7A-90D9-48A2-9645-EB2926C88B5F}"/>
              </a:ext>
            </a:extLst>
          </p:cNvPr>
          <p:cNvPicPr>
            <a:picLocks noChangeAspect="1"/>
          </p:cNvPicPr>
          <p:nvPr/>
        </p:nvPicPr>
        <p:blipFill>
          <a:blip r:embed="rId3"/>
          <a:stretch>
            <a:fillRect/>
          </a:stretch>
        </p:blipFill>
        <p:spPr>
          <a:xfrm>
            <a:off x="1921292" y="3017520"/>
            <a:ext cx="8349416" cy="2953384"/>
          </a:xfrm>
          <a:prstGeom prst="rect">
            <a:avLst/>
          </a:prstGeom>
        </p:spPr>
      </p:pic>
    </p:spTree>
    <p:extLst>
      <p:ext uri="{BB962C8B-B14F-4D97-AF65-F5344CB8AC3E}">
        <p14:creationId xmlns:p14="http://schemas.microsoft.com/office/powerpoint/2010/main" val="428591733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73AB55-24D0-3E3D-2BAA-382931393155}"/>
              </a:ext>
            </a:extLst>
          </p:cNvPr>
          <p:cNvSpPr>
            <a:spLocks noGrp="1"/>
          </p:cNvSpPr>
          <p:nvPr>
            <p:ph type="title"/>
          </p:nvPr>
        </p:nvSpPr>
        <p:spPr/>
        <p:txBody>
          <a:bodyPr/>
          <a:lstStyle/>
          <a:p>
            <a:r>
              <a:rPr lang="en-GB" noProof="0" dirty="0">
                <a:latin typeface="Cambria" panose="02040503050406030204" pitchFamily="18" charset="0"/>
                <a:ea typeface="Cambria" panose="02040503050406030204" pitchFamily="18" charset="0"/>
              </a:rPr>
              <a:t>Content – week 2</a:t>
            </a:r>
          </a:p>
        </p:txBody>
      </p:sp>
      <p:sp>
        <p:nvSpPr>
          <p:cNvPr id="3" name="Tijdelijke aanduiding voor inhoud 2">
            <a:extLst>
              <a:ext uri="{FF2B5EF4-FFF2-40B4-BE49-F238E27FC236}">
                <a16:creationId xmlns:a16="http://schemas.microsoft.com/office/drawing/2014/main" id="{278025F9-D321-AC8A-2D45-BA513D4C9990}"/>
              </a:ext>
            </a:extLst>
          </p:cNvPr>
          <p:cNvSpPr>
            <a:spLocks noGrp="1"/>
          </p:cNvSpPr>
          <p:nvPr>
            <p:ph idx="1"/>
          </p:nvPr>
        </p:nvSpPr>
        <p:spPr/>
        <p:txBody>
          <a:bodyPr/>
          <a:lstStyle/>
          <a:p>
            <a:r>
              <a:rPr lang="en-GB" noProof="0" dirty="0"/>
              <a:t>Classification using Support Vector Machine (linear kernel)</a:t>
            </a:r>
          </a:p>
          <a:p>
            <a:r>
              <a:rPr lang="en-GB" noProof="0" dirty="0"/>
              <a:t>Dimension reduction using Principal Components Analysis</a:t>
            </a:r>
          </a:p>
        </p:txBody>
      </p:sp>
    </p:spTree>
    <p:extLst>
      <p:ext uri="{BB962C8B-B14F-4D97-AF65-F5344CB8AC3E}">
        <p14:creationId xmlns:p14="http://schemas.microsoft.com/office/powerpoint/2010/main" val="161578379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24692" y="271099"/>
            <a:ext cx="10515600" cy="819241"/>
          </a:xfrm>
        </p:spPr>
        <p:txBody>
          <a:bodyPr/>
          <a:lstStyle/>
          <a:p>
            <a:r>
              <a:rPr lang="en-GB" b="1" dirty="0"/>
              <a:t>Summary for SVM</a:t>
            </a:r>
            <a:endParaRPr lang="en-GB" b="1" noProof="0" dirty="0">
              <a:latin typeface="Cambria" panose="02040503050406030204" pitchFamily="18" charset="0"/>
              <a:ea typeface="Cambria" panose="02040503050406030204" pitchFamily="18" charset="0"/>
            </a:endParaRPr>
          </a:p>
        </p:txBody>
      </p:sp>
      <p:sp>
        <p:nvSpPr>
          <p:cNvPr id="3" name="Tijdelijke aanduiding voor inhoud 2"/>
          <p:cNvSpPr>
            <a:spLocks noGrp="1"/>
          </p:cNvSpPr>
          <p:nvPr>
            <p:ph idx="1"/>
          </p:nvPr>
        </p:nvSpPr>
        <p:spPr>
          <a:xfrm>
            <a:off x="524692" y="1480092"/>
            <a:ext cx="10515600" cy="3844383"/>
          </a:xfrm>
        </p:spPr>
        <p:txBody>
          <a:bodyPr>
            <a:normAutofit fontScale="77500" lnSpcReduction="20000"/>
          </a:bodyPr>
          <a:lstStyle/>
          <a:p>
            <a:pPr>
              <a:lnSpc>
                <a:spcPct val="120000"/>
              </a:lnSpc>
            </a:pPr>
            <a:r>
              <a:rPr lang="en-GB" dirty="0"/>
              <a:t>The maximal margin/support vector classifier produces a linear decision boundary/hyperplane</a:t>
            </a:r>
          </a:p>
          <a:p>
            <a:pPr>
              <a:lnSpc>
                <a:spcPct val="120000"/>
              </a:lnSpc>
            </a:pPr>
            <a:r>
              <a:rPr lang="en-GB" dirty="0"/>
              <a:t>Often the boundary between classes is not linear</a:t>
            </a:r>
          </a:p>
          <a:p>
            <a:pPr>
              <a:lnSpc>
                <a:spcPct val="120000"/>
              </a:lnSpc>
            </a:pPr>
            <a:r>
              <a:rPr lang="en-GB" dirty="0"/>
              <a:t>By running a support vector classifier on a transformed version of the data, often to a higher dimension, support vector machines circumvent this problem</a:t>
            </a:r>
          </a:p>
          <a:p>
            <a:pPr>
              <a:lnSpc>
                <a:spcPct val="120000"/>
              </a:lnSpc>
            </a:pPr>
            <a:r>
              <a:rPr lang="en-GB" dirty="0"/>
              <a:t>Because the solution to the optimisation problem ultimately uses only the inner product of the feature vectors and we can replace those inner products with a kernel function that, given two feature vectors, gives a different measure of the similarity of those vectors, </a:t>
            </a:r>
            <a:r>
              <a:rPr lang="en-GB"/>
              <a:t>we</a:t>
            </a:r>
            <a:r>
              <a:rPr lang="en-GB" dirty="0"/>
              <a:t> can, by varying kernel functions</a:t>
            </a:r>
            <a:r>
              <a:rPr lang="en-GB"/>
              <a:t>, </a:t>
            </a:r>
            <a:r>
              <a:rPr lang="en-GB" dirty="0"/>
              <a:t>still produce different</a:t>
            </a:r>
            <a:r>
              <a:rPr lang="en-GB"/>
              <a:t>, </a:t>
            </a:r>
            <a:r>
              <a:rPr lang="en-GB" dirty="0"/>
              <a:t>non-linear </a:t>
            </a:r>
            <a:r>
              <a:rPr lang="en-GB"/>
              <a:t>decision boundaries</a:t>
            </a:r>
            <a:endParaRPr lang="en-GB" noProof="0" dirty="0"/>
          </a:p>
        </p:txBody>
      </p:sp>
    </p:spTree>
    <p:extLst>
      <p:ext uri="{BB962C8B-B14F-4D97-AF65-F5344CB8AC3E}">
        <p14:creationId xmlns:p14="http://schemas.microsoft.com/office/powerpoint/2010/main" val="63405736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el 1">
            <a:extLst>
              <a:ext uri="{FF2B5EF4-FFF2-40B4-BE49-F238E27FC236}">
                <a16:creationId xmlns:a16="http://schemas.microsoft.com/office/drawing/2014/main" id="{F7E63249-BA22-417C-B7AF-DB7F15C7603B}"/>
              </a:ext>
            </a:extLst>
          </p:cNvPr>
          <p:cNvSpPr txBox="1">
            <a:spLocks/>
          </p:cNvSpPr>
          <p:nvPr/>
        </p:nvSpPr>
        <p:spPr>
          <a:xfrm>
            <a:off x="485945" y="515297"/>
            <a:ext cx="6109408" cy="7978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sz="4200" b="1" dirty="0" err="1">
                <a:latin typeface="Cambria" panose="02040503050406030204" pitchFamily="18" charset="0"/>
                <a:ea typeface="Cambria" panose="02040503050406030204" pitchFamily="18" charset="0"/>
              </a:rPr>
              <a:t>Dimension</a:t>
            </a:r>
            <a:r>
              <a:rPr lang="nl-NL" sz="4200" b="1" dirty="0">
                <a:latin typeface="Cambria" panose="02040503050406030204" pitchFamily="18" charset="0"/>
                <a:ea typeface="Cambria" panose="02040503050406030204" pitchFamily="18" charset="0"/>
              </a:rPr>
              <a:t> </a:t>
            </a:r>
            <a:r>
              <a:rPr lang="nl-NL" sz="4200" b="1" dirty="0" err="1">
                <a:latin typeface="Cambria" panose="02040503050406030204" pitchFamily="18" charset="0"/>
                <a:ea typeface="Cambria" panose="02040503050406030204" pitchFamily="18" charset="0"/>
              </a:rPr>
              <a:t>reduction</a:t>
            </a:r>
            <a:endParaRPr lang="nl-NL" sz="4200" b="1">
              <a:latin typeface="Cambria" panose="02040503050406030204" pitchFamily="18" charset="0"/>
              <a:ea typeface="Cambria" panose="02040503050406030204" pitchFamily="18" charset="0"/>
            </a:endParaRPr>
          </a:p>
        </p:txBody>
      </p:sp>
      <p:sp>
        <p:nvSpPr>
          <p:cNvPr id="4" name="Tekstvak 3">
            <a:extLst>
              <a:ext uri="{FF2B5EF4-FFF2-40B4-BE49-F238E27FC236}">
                <a16:creationId xmlns:a16="http://schemas.microsoft.com/office/drawing/2014/main" id="{2416315A-3CE8-8B7A-1E38-8DD12A476B13}"/>
              </a:ext>
            </a:extLst>
          </p:cNvPr>
          <p:cNvSpPr txBox="1"/>
          <p:nvPr/>
        </p:nvSpPr>
        <p:spPr>
          <a:xfrm>
            <a:off x="807604" y="1569227"/>
            <a:ext cx="10067925" cy="3831818"/>
          </a:xfrm>
          <a:prstGeom prst="rect">
            <a:avLst/>
          </a:prstGeom>
          <a:noFill/>
        </p:spPr>
        <p:txBody>
          <a:bodyPr wrap="square">
            <a:spAutoFit/>
          </a:bodyPr>
          <a:lstStyle/>
          <a:p>
            <a:pPr>
              <a:lnSpc>
                <a:spcPct val="150000"/>
              </a:lnSpc>
            </a:pPr>
            <a:r>
              <a:rPr lang="en-GB" dirty="0"/>
              <a:t>For high-dimensional datasets (more than two or three features), visualisation is difficult. It can help to transform the high-dimensional dataset to a low-dimensional dataset for display (2d, 3d).</a:t>
            </a:r>
          </a:p>
          <a:p>
            <a:pPr>
              <a:lnSpc>
                <a:spcPct val="150000"/>
              </a:lnSpc>
            </a:pPr>
            <a:endParaRPr lang="en-GB" dirty="0"/>
          </a:p>
          <a:p>
            <a:pPr>
              <a:lnSpc>
                <a:spcPct val="150000"/>
              </a:lnSpc>
            </a:pPr>
            <a:r>
              <a:rPr lang="en-GB" dirty="0"/>
              <a:t>Dimensionality reduction is the transformation of data (i.e. not a model) from a high-dimensional space to a low-dimensional space, such that the low-dimensional representation retains some meaningful properties of the original data.</a:t>
            </a:r>
          </a:p>
          <a:p>
            <a:pPr>
              <a:lnSpc>
                <a:spcPct val="150000"/>
              </a:lnSpc>
            </a:pPr>
            <a:endParaRPr lang="en-GB" dirty="0"/>
          </a:p>
          <a:p>
            <a:pPr>
              <a:lnSpc>
                <a:spcPct val="150000"/>
              </a:lnSpc>
            </a:pPr>
            <a:r>
              <a:rPr lang="en-GB" dirty="0"/>
              <a:t>The 'Curse of Dimensionality' describes the explosive nature of increasing data dimensions and the consequent increase in computing power required to process and/or analyse them.</a:t>
            </a:r>
            <a:endParaRPr lang="nl-NL" sz="2400"/>
          </a:p>
        </p:txBody>
      </p:sp>
    </p:spTree>
    <p:extLst>
      <p:ext uri="{BB962C8B-B14F-4D97-AF65-F5344CB8AC3E}">
        <p14:creationId xmlns:p14="http://schemas.microsoft.com/office/powerpoint/2010/main" val="385488521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F1C00-07DD-DC61-4A4A-BCB0035DCA27}"/>
            </a:ext>
          </a:extLst>
        </p:cNvPr>
        <p:cNvGrpSpPr/>
        <p:nvPr/>
      </p:nvGrpSpPr>
      <p:grpSpPr>
        <a:xfrm>
          <a:off x="0" y="0"/>
          <a:ext cx="0" cy="0"/>
          <a:chOff x="0" y="0"/>
          <a:chExt cx="0" cy="0"/>
        </a:xfrm>
      </p:grpSpPr>
      <p:cxnSp>
        <p:nvCxnSpPr>
          <p:cNvPr id="6" name="Rechte verbindingslijn met pijl 5">
            <a:extLst>
              <a:ext uri="{FF2B5EF4-FFF2-40B4-BE49-F238E27FC236}">
                <a16:creationId xmlns:a16="http://schemas.microsoft.com/office/drawing/2014/main" id="{6D4965DA-5F1C-3D60-EA37-481558F573B2}"/>
              </a:ext>
            </a:extLst>
          </p:cNvPr>
          <p:cNvCxnSpPr>
            <a:cxnSpLocks/>
            <a:endCxn id="32" idx="0"/>
          </p:cNvCxnSpPr>
          <p:nvPr/>
        </p:nvCxnSpPr>
        <p:spPr>
          <a:xfrm flipV="1">
            <a:off x="1102681" y="3865655"/>
            <a:ext cx="2697466" cy="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Rechte verbindingslijn met pijl 9">
            <a:extLst>
              <a:ext uri="{FF2B5EF4-FFF2-40B4-BE49-F238E27FC236}">
                <a16:creationId xmlns:a16="http://schemas.microsoft.com/office/drawing/2014/main" id="{B334318F-774D-75C4-DD00-5235E425D6B0}"/>
              </a:ext>
            </a:extLst>
          </p:cNvPr>
          <p:cNvCxnSpPr>
            <a:cxnSpLocks/>
          </p:cNvCxnSpPr>
          <p:nvPr/>
        </p:nvCxnSpPr>
        <p:spPr>
          <a:xfrm flipV="1">
            <a:off x="1555442" y="2610035"/>
            <a:ext cx="0" cy="1691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kstvak 31">
                <a:extLst>
                  <a:ext uri="{FF2B5EF4-FFF2-40B4-BE49-F238E27FC236}">
                    <a16:creationId xmlns:a16="http://schemas.microsoft.com/office/drawing/2014/main" id="{5652D1F7-C1AD-F3F5-CA3D-5F08B6CA7484}"/>
                  </a:ext>
                </a:extLst>
              </p:cNvPr>
              <p:cNvSpPr txBox="1"/>
              <p:nvPr/>
            </p:nvSpPr>
            <p:spPr>
              <a:xfrm>
                <a:off x="3662096" y="3865655"/>
                <a:ext cx="2761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1</m:t>
                          </m:r>
                        </m:sub>
                      </m:sSub>
                    </m:oMath>
                  </m:oMathPara>
                </a14:m>
                <a:endParaRPr lang="en-US"/>
              </a:p>
            </p:txBody>
          </p:sp>
        </mc:Choice>
        <mc:Fallback xmlns="">
          <p:sp>
            <p:nvSpPr>
              <p:cNvPr id="32" name="Tekstvak 31">
                <a:extLst>
                  <a:ext uri="{FF2B5EF4-FFF2-40B4-BE49-F238E27FC236}">
                    <a16:creationId xmlns:a16="http://schemas.microsoft.com/office/drawing/2014/main" id="{5652D1F7-C1AD-F3F5-CA3D-5F08B6CA7484}"/>
                  </a:ext>
                </a:extLst>
              </p:cNvPr>
              <p:cNvSpPr txBox="1">
                <a:spLocks noRot="1" noChangeAspect="1" noMove="1" noResize="1" noEditPoints="1" noAdjustHandles="1" noChangeArrowheads="1" noChangeShapeType="1" noTextEdit="1"/>
              </p:cNvSpPr>
              <p:nvPr/>
            </p:nvSpPr>
            <p:spPr>
              <a:xfrm>
                <a:off x="3662096" y="3865655"/>
                <a:ext cx="276101" cy="276999"/>
              </a:xfrm>
              <a:prstGeom prst="rect">
                <a:avLst/>
              </a:prstGeom>
              <a:blipFill>
                <a:blip r:embed="rId2"/>
                <a:stretch>
                  <a:fillRect l="-13333" r="-6667" b="-152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kstvak 32">
                <a:extLst>
                  <a:ext uri="{FF2B5EF4-FFF2-40B4-BE49-F238E27FC236}">
                    <a16:creationId xmlns:a16="http://schemas.microsoft.com/office/drawing/2014/main" id="{0AD449E3-D865-8884-4ADC-FAB6D034AE2B}"/>
                  </a:ext>
                </a:extLst>
              </p:cNvPr>
              <p:cNvSpPr txBox="1"/>
              <p:nvPr/>
            </p:nvSpPr>
            <p:spPr>
              <a:xfrm>
                <a:off x="1223936" y="2471535"/>
                <a:ext cx="2814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2</m:t>
                          </m:r>
                        </m:sub>
                      </m:sSub>
                    </m:oMath>
                  </m:oMathPara>
                </a14:m>
                <a:endParaRPr lang="en-US"/>
              </a:p>
            </p:txBody>
          </p:sp>
        </mc:Choice>
        <mc:Fallback xmlns="">
          <p:sp>
            <p:nvSpPr>
              <p:cNvPr id="33" name="Tekstvak 32">
                <a:extLst>
                  <a:ext uri="{FF2B5EF4-FFF2-40B4-BE49-F238E27FC236}">
                    <a16:creationId xmlns:a16="http://schemas.microsoft.com/office/drawing/2014/main" id="{0AD449E3-D865-8884-4ADC-FAB6D034AE2B}"/>
                  </a:ext>
                </a:extLst>
              </p:cNvPr>
              <p:cNvSpPr txBox="1">
                <a:spLocks noRot="1" noChangeAspect="1" noMove="1" noResize="1" noEditPoints="1" noAdjustHandles="1" noChangeArrowheads="1" noChangeShapeType="1" noTextEdit="1"/>
              </p:cNvSpPr>
              <p:nvPr/>
            </p:nvSpPr>
            <p:spPr>
              <a:xfrm>
                <a:off x="1223936" y="2471535"/>
                <a:ext cx="281423" cy="276999"/>
              </a:xfrm>
              <a:prstGeom prst="rect">
                <a:avLst/>
              </a:prstGeom>
              <a:blipFill>
                <a:blip r:embed="rId3"/>
                <a:stretch>
                  <a:fillRect l="-13043" r="-6522" b="-15217"/>
                </a:stretch>
              </a:blipFill>
            </p:spPr>
            <p:txBody>
              <a:bodyPr/>
              <a:lstStyle/>
              <a:p>
                <a:r>
                  <a:rPr lang="en-GB">
                    <a:noFill/>
                  </a:rPr>
                  <a:t> </a:t>
                </a:r>
              </a:p>
            </p:txBody>
          </p:sp>
        </mc:Fallback>
      </mc:AlternateContent>
      <p:sp>
        <p:nvSpPr>
          <p:cNvPr id="35" name="Titel 1">
            <a:extLst>
              <a:ext uri="{FF2B5EF4-FFF2-40B4-BE49-F238E27FC236}">
                <a16:creationId xmlns:a16="http://schemas.microsoft.com/office/drawing/2014/main" id="{2170412B-C123-57EF-98F4-4170F2E03449}"/>
              </a:ext>
            </a:extLst>
          </p:cNvPr>
          <p:cNvSpPr txBox="1">
            <a:spLocks/>
          </p:cNvSpPr>
          <p:nvPr/>
        </p:nvSpPr>
        <p:spPr>
          <a:xfrm>
            <a:off x="647869" y="324797"/>
            <a:ext cx="7494181" cy="7978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sz="4200" b="1" dirty="0">
                <a:latin typeface="Cambria" panose="02040503050406030204" pitchFamily="18" charset="0"/>
                <a:ea typeface="Cambria" panose="02040503050406030204" pitchFamily="18" charset="0"/>
              </a:rPr>
              <a:t>Idea of </a:t>
            </a:r>
            <a:r>
              <a:rPr lang="nl-NL" sz="4200" b="1" dirty="0" err="1">
                <a:latin typeface="Cambria" panose="02040503050406030204" pitchFamily="18" charset="0"/>
                <a:ea typeface="Cambria" panose="02040503050406030204" pitchFamily="18" charset="0"/>
              </a:rPr>
              <a:t>dimension</a:t>
            </a:r>
            <a:r>
              <a:rPr lang="nl-NL" sz="4200" b="1" dirty="0">
                <a:latin typeface="Cambria" panose="02040503050406030204" pitchFamily="18" charset="0"/>
                <a:ea typeface="Cambria" panose="02040503050406030204" pitchFamily="18" charset="0"/>
              </a:rPr>
              <a:t> </a:t>
            </a:r>
            <a:r>
              <a:rPr lang="nl-NL" sz="4200" b="1" dirty="0" err="1">
                <a:latin typeface="Cambria" panose="02040503050406030204" pitchFamily="18" charset="0"/>
                <a:ea typeface="Cambria" panose="02040503050406030204" pitchFamily="18" charset="0"/>
              </a:rPr>
              <a:t>reduction</a:t>
            </a:r>
            <a:endParaRPr lang="nl-NL" sz="4200" b="1">
              <a:latin typeface="Cambria" panose="02040503050406030204" pitchFamily="18" charset="0"/>
              <a:ea typeface="Cambria" panose="02040503050406030204" pitchFamily="18" charset="0"/>
            </a:endParaRPr>
          </a:p>
        </p:txBody>
      </p:sp>
      <p:pic>
        <p:nvPicPr>
          <p:cNvPr id="4" name="Afbeelding 3">
            <a:extLst>
              <a:ext uri="{FF2B5EF4-FFF2-40B4-BE49-F238E27FC236}">
                <a16:creationId xmlns:a16="http://schemas.microsoft.com/office/drawing/2014/main" id="{21B0496A-AF1D-7910-95D7-AB9C1C92729D}"/>
              </a:ext>
            </a:extLst>
          </p:cNvPr>
          <p:cNvPicPr>
            <a:picLocks noChangeAspect="1"/>
          </p:cNvPicPr>
          <p:nvPr/>
        </p:nvPicPr>
        <p:blipFill>
          <a:blip r:embed="rId4"/>
          <a:stretch>
            <a:fillRect/>
          </a:stretch>
        </p:blipFill>
        <p:spPr>
          <a:xfrm>
            <a:off x="6598175" y="1122647"/>
            <a:ext cx="4614770" cy="3318574"/>
          </a:xfrm>
          <a:prstGeom prst="rect">
            <a:avLst/>
          </a:prstGeom>
        </p:spPr>
      </p:pic>
      <p:sp>
        <p:nvSpPr>
          <p:cNvPr id="2" name="Ovaal 1">
            <a:extLst>
              <a:ext uri="{FF2B5EF4-FFF2-40B4-BE49-F238E27FC236}">
                <a16:creationId xmlns:a16="http://schemas.microsoft.com/office/drawing/2014/main" id="{36044D04-8F27-4C5B-81BC-607F6862B3A0}"/>
              </a:ext>
            </a:extLst>
          </p:cNvPr>
          <p:cNvSpPr/>
          <p:nvPr/>
        </p:nvSpPr>
        <p:spPr>
          <a:xfrm>
            <a:off x="3107673" y="3536984"/>
            <a:ext cx="180000" cy="1800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al 21">
            <a:extLst>
              <a:ext uri="{FF2B5EF4-FFF2-40B4-BE49-F238E27FC236}">
                <a16:creationId xmlns:a16="http://schemas.microsoft.com/office/drawing/2014/main" id="{A91BE9CC-B370-4E43-97C4-E3A6F8C177E9}"/>
              </a:ext>
            </a:extLst>
          </p:cNvPr>
          <p:cNvSpPr/>
          <p:nvPr/>
        </p:nvSpPr>
        <p:spPr>
          <a:xfrm>
            <a:off x="2697844" y="2610034"/>
            <a:ext cx="180000" cy="1800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al 22">
            <a:extLst>
              <a:ext uri="{FF2B5EF4-FFF2-40B4-BE49-F238E27FC236}">
                <a16:creationId xmlns:a16="http://schemas.microsoft.com/office/drawing/2014/main" id="{0B13ED35-9404-44EF-90C0-B056868F1031}"/>
              </a:ext>
            </a:extLst>
          </p:cNvPr>
          <p:cNvSpPr/>
          <p:nvPr/>
        </p:nvSpPr>
        <p:spPr>
          <a:xfrm>
            <a:off x="1988407" y="3275708"/>
            <a:ext cx="180000" cy="1800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al 23">
            <a:extLst>
              <a:ext uri="{FF2B5EF4-FFF2-40B4-BE49-F238E27FC236}">
                <a16:creationId xmlns:a16="http://schemas.microsoft.com/office/drawing/2014/main" id="{CD9E0C70-73BC-4945-A0F6-21AA41A8830E}"/>
              </a:ext>
            </a:extLst>
          </p:cNvPr>
          <p:cNvSpPr/>
          <p:nvPr/>
        </p:nvSpPr>
        <p:spPr>
          <a:xfrm>
            <a:off x="1898407" y="4309360"/>
            <a:ext cx="180000" cy="180000"/>
          </a:xfrm>
          <a:prstGeom prst="ellipse">
            <a:avLst/>
          </a:prstGeom>
          <a:solidFill>
            <a:srgbClr val="0000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Rechte verbindingslijn 7">
            <a:extLst>
              <a:ext uri="{FF2B5EF4-FFF2-40B4-BE49-F238E27FC236}">
                <a16:creationId xmlns:a16="http://schemas.microsoft.com/office/drawing/2014/main" id="{6E52023D-7479-4D0B-BF03-1E3AA726FB19}"/>
              </a:ext>
            </a:extLst>
          </p:cNvPr>
          <p:cNvCxnSpPr/>
          <p:nvPr/>
        </p:nvCxnSpPr>
        <p:spPr>
          <a:xfrm flipV="1">
            <a:off x="1223936" y="2316480"/>
            <a:ext cx="2992464" cy="2124741"/>
          </a:xfrm>
          <a:prstGeom prst="line">
            <a:avLst/>
          </a:prstGeom>
          <a:ln w="571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Ovaal 24">
            <a:extLst>
              <a:ext uri="{FF2B5EF4-FFF2-40B4-BE49-F238E27FC236}">
                <a16:creationId xmlns:a16="http://schemas.microsoft.com/office/drawing/2014/main" id="{91A13B32-FFF9-4D4D-A598-1FE9599F7ECB}"/>
              </a:ext>
            </a:extLst>
          </p:cNvPr>
          <p:cNvSpPr/>
          <p:nvPr/>
        </p:nvSpPr>
        <p:spPr>
          <a:xfrm>
            <a:off x="1648204" y="3983718"/>
            <a:ext cx="180000" cy="180000"/>
          </a:xfrm>
          <a:prstGeom prst="ellipse">
            <a:avLst/>
          </a:prstGeom>
          <a:solidFill>
            <a:schemeClr val="accent5">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al 26">
            <a:extLst>
              <a:ext uri="{FF2B5EF4-FFF2-40B4-BE49-F238E27FC236}">
                <a16:creationId xmlns:a16="http://schemas.microsoft.com/office/drawing/2014/main" id="{C22CCCE7-0252-40E4-A594-FAFB9B0648D2}"/>
              </a:ext>
            </a:extLst>
          </p:cNvPr>
          <p:cNvSpPr/>
          <p:nvPr/>
        </p:nvSpPr>
        <p:spPr>
          <a:xfrm>
            <a:off x="2816241" y="3112880"/>
            <a:ext cx="180000" cy="180000"/>
          </a:xfrm>
          <a:prstGeom prst="ellipse">
            <a:avLst/>
          </a:prstGeom>
          <a:solidFill>
            <a:schemeClr val="accent5">
              <a:lumMod val="60000"/>
              <a:lumOff val="4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Rechte verbindingslijn met pijl 10">
            <a:extLst>
              <a:ext uri="{FF2B5EF4-FFF2-40B4-BE49-F238E27FC236}">
                <a16:creationId xmlns:a16="http://schemas.microsoft.com/office/drawing/2014/main" id="{6BA0EBF9-3108-420E-A425-E0E66343CFF0}"/>
              </a:ext>
            </a:extLst>
          </p:cNvPr>
          <p:cNvCxnSpPr>
            <a:cxnSpLocks/>
          </p:cNvCxnSpPr>
          <p:nvPr/>
        </p:nvCxnSpPr>
        <p:spPr>
          <a:xfrm flipH="1" flipV="1">
            <a:off x="2945462" y="3264433"/>
            <a:ext cx="220956" cy="307005"/>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Rechte verbindingslijn met pijl 35">
            <a:extLst>
              <a:ext uri="{FF2B5EF4-FFF2-40B4-BE49-F238E27FC236}">
                <a16:creationId xmlns:a16="http://schemas.microsoft.com/office/drawing/2014/main" id="{45922587-2F53-4561-ACB4-C094D98B01E4}"/>
              </a:ext>
            </a:extLst>
          </p:cNvPr>
          <p:cNvCxnSpPr>
            <a:cxnSpLocks/>
          </p:cNvCxnSpPr>
          <p:nvPr/>
        </p:nvCxnSpPr>
        <p:spPr>
          <a:xfrm flipH="1" flipV="1">
            <a:off x="1766937" y="4127094"/>
            <a:ext cx="157831" cy="219296"/>
          </a:xfrm>
          <a:prstGeom prst="straightConnector1">
            <a:avLst/>
          </a:prstGeom>
          <a:ln w="1905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ep 16">
            <a:extLst>
              <a:ext uri="{FF2B5EF4-FFF2-40B4-BE49-F238E27FC236}">
                <a16:creationId xmlns:a16="http://schemas.microsoft.com/office/drawing/2014/main" id="{3C1D7A1E-BE4C-4FCC-A1F9-A23CF652D14F}"/>
              </a:ext>
            </a:extLst>
          </p:cNvPr>
          <p:cNvGrpSpPr/>
          <p:nvPr/>
        </p:nvGrpSpPr>
        <p:grpSpPr>
          <a:xfrm>
            <a:off x="2099562" y="5120613"/>
            <a:ext cx="1282219" cy="1007455"/>
            <a:chOff x="3071344" y="5086208"/>
            <a:chExt cx="1282219" cy="1007455"/>
          </a:xfrm>
        </p:grpSpPr>
        <p:sp>
          <p:nvSpPr>
            <p:cNvPr id="16" name="Gelijkbenige driehoek 15">
              <a:extLst>
                <a:ext uri="{FF2B5EF4-FFF2-40B4-BE49-F238E27FC236}">
                  <a16:creationId xmlns:a16="http://schemas.microsoft.com/office/drawing/2014/main" id="{56E3E045-D3D4-4C0E-A7A2-7C6945FB2B1E}"/>
                </a:ext>
              </a:extLst>
            </p:cNvPr>
            <p:cNvSpPr/>
            <p:nvPr/>
          </p:nvSpPr>
          <p:spPr>
            <a:xfrm rot="8749752">
              <a:off x="3353960" y="5199556"/>
              <a:ext cx="999603" cy="89410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Ovaal 14">
              <a:extLst>
                <a:ext uri="{FF2B5EF4-FFF2-40B4-BE49-F238E27FC236}">
                  <a16:creationId xmlns:a16="http://schemas.microsoft.com/office/drawing/2014/main" id="{0546151F-50F3-4D2E-8D57-B2938A2DA211}"/>
                </a:ext>
              </a:extLst>
            </p:cNvPr>
            <p:cNvSpPr/>
            <p:nvPr/>
          </p:nvSpPr>
          <p:spPr>
            <a:xfrm rot="19694268">
              <a:off x="3071344" y="5086208"/>
              <a:ext cx="1018727" cy="34835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9" name="Groep 38">
            <a:extLst>
              <a:ext uri="{FF2B5EF4-FFF2-40B4-BE49-F238E27FC236}">
                <a16:creationId xmlns:a16="http://schemas.microsoft.com/office/drawing/2014/main" id="{FB78937A-5E30-47BD-9558-973301079FB4}"/>
              </a:ext>
            </a:extLst>
          </p:cNvPr>
          <p:cNvGrpSpPr/>
          <p:nvPr/>
        </p:nvGrpSpPr>
        <p:grpSpPr>
          <a:xfrm>
            <a:off x="3256290" y="4385065"/>
            <a:ext cx="1282219" cy="1007455"/>
            <a:chOff x="3071344" y="5086208"/>
            <a:chExt cx="1282219" cy="1007455"/>
          </a:xfrm>
        </p:grpSpPr>
        <p:sp>
          <p:nvSpPr>
            <p:cNvPr id="41" name="Gelijkbenige driehoek 40">
              <a:extLst>
                <a:ext uri="{FF2B5EF4-FFF2-40B4-BE49-F238E27FC236}">
                  <a16:creationId xmlns:a16="http://schemas.microsoft.com/office/drawing/2014/main" id="{4D171297-9FB4-4FD5-AD86-E9D109638EE6}"/>
                </a:ext>
              </a:extLst>
            </p:cNvPr>
            <p:cNvSpPr/>
            <p:nvPr/>
          </p:nvSpPr>
          <p:spPr>
            <a:xfrm rot="8749752">
              <a:off x="3353960" y="5199556"/>
              <a:ext cx="999603" cy="894107"/>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3" name="Ovaal 42">
              <a:extLst>
                <a:ext uri="{FF2B5EF4-FFF2-40B4-BE49-F238E27FC236}">
                  <a16:creationId xmlns:a16="http://schemas.microsoft.com/office/drawing/2014/main" id="{3FB651DC-214F-4C13-B344-78AB6C9AFDD4}"/>
                </a:ext>
              </a:extLst>
            </p:cNvPr>
            <p:cNvSpPr/>
            <p:nvPr/>
          </p:nvSpPr>
          <p:spPr>
            <a:xfrm rot="19694268">
              <a:off x="3071344" y="5086208"/>
              <a:ext cx="1018727" cy="34835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Rechthoek 17">
            <a:extLst>
              <a:ext uri="{FF2B5EF4-FFF2-40B4-BE49-F238E27FC236}">
                <a16:creationId xmlns:a16="http://schemas.microsoft.com/office/drawing/2014/main" id="{870066CF-F150-4DDC-989D-B73C8D81166F}"/>
              </a:ext>
            </a:extLst>
          </p:cNvPr>
          <p:cNvSpPr/>
          <p:nvPr/>
        </p:nvSpPr>
        <p:spPr>
          <a:xfrm rot="19361201">
            <a:off x="4023213" y="4832300"/>
            <a:ext cx="447336" cy="750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Rechthoek 43">
            <a:extLst>
              <a:ext uri="{FF2B5EF4-FFF2-40B4-BE49-F238E27FC236}">
                <a16:creationId xmlns:a16="http://schemas.microsoft.com/office/drawing/2014/main" id="{7BCF2D2E-9B4A-446E-9A8E-5347DDD48AA7}"/>
              </a:ext>
            </a:extLst>
          </p:cNvPr>
          <p:cNvSpPr/>
          <p:nvPr/>
        </p:nvSpPr>
        <p:spPr>
          <a:xfrm rot="19361201">
            <a:off x="2905025" y="5644855"/>
            <a:ext cx="447336" cy="7507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8390296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73A29475-3457-EED8-57E0-DA1ED07B8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78" y="4102640"/>
            <a:ext cx="11333176" cy="2664380"/>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BF6B5103-87ED-446C-9F83-40AC5800F250}"/>
              </a:ext>
            </a:extLst>
          </p:cNvPr>
          <p:cNvSpPr txBox="1"/>
          <p:nvPr/>
        </p:nvSpPr>
        <p:spPr>
          <a:xfrm>
            <a:off x="8105997" y="3733308"/>
            <a:ext cx="1818318" cy="369332"/>
          </a:xfrm>
          <a:prstGeom prst="rect">
            <a:avLst/>
          </a:prstGeom>
          <a:noFill/>
        </p:spPr>
        <p:txBody>
          <a:bodyPr wrap="none" rtlCol="0">
            <a:spAutoFit/>
          </a:bodyPr>
          <a:lstStyle/>
          <a:p>
            <a:r>
              <a:rPr lang="nl-NL"/>
              <a:t>dimensiereductie</a:t>
            </a:r>
            <a:endParaRPr lang="en-US"/>
          </a:p>
        </p:txBody>
      </p:sp>
      <p:sp>
        <p:nvSpPr>
          <p:cNvPr id="16" name="Titel 1">
            <a:extLst>
              <a:ext uri="{FF2B5EF4-FFF2-40B4-BE49-F238E27FC236}">
                <a16:creationId xmlns:a16="http://schemas.microsoft.com/office/drawing/2014/main" id="{B37187DF-2719-CB98-9CEC-B3610D0DF7BD}"/>
              </a:ext>
            </a:extLst>
          </p:cNvPr>
          <p:cNvSpPr txBox="1">
            <a:spLocks/>
          </p:cNvSpPr>
          <p:nvPr/>
        </p:nvSpPr>
        <p:spPr>
          <a:xfrm>
            <a:off x="619125" y="435307"/>
            <a:ext cx="4050152" cy="79785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nl-NL" sz="4800" b="1" dirty="0" err="1">
                <a:latin typeface="Cambria" panose="02040503050406030204" pitchFamily="18" charset="0"/>
                <a:ea typeface="Cambria" panose="02040503050406030204" pitchFamily="18" charset="0"/>
              </a:rPr>
              <a:t>Dimension</a:t>
            </a:r>
            <a:r>
              <a:rPr lang="nl-NL" sz="4800" b="1" dirty="0">
                <a:latin typeface="Cambria" panose="02040503050406030204" pitchFamily="18" charset="0"/>
                <a:ea typeface="Cambria" panose="02040503050406030204" pitchFamily="18" charset="0"/>
              </a:rPr>
              <a:t> </a:t>
            </a:r>
            <a:r>
              <a:rPr lang="nl-NL" sz="4800" b="1" dirty="0" err="1">
                <a:latin typeface="Cambria" panose="02040503050406030204" pitchFamily="18" charset="0"/>
                <a:ea typeface="Cambria" panose="02040503050406030204" pitchFamily="18" charset="0"/>
              </a:rPr>
              <a:t>reduction</a:t>
            </a:r>
            <a:endParaRPr lang="nl-NL" sz="4800" b="1">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8" name="Tekstvak 17">
                <a:extLst>
                  <a:ext uri="{FF2B5EF4-FFF2-40B4-BE49-F238E27FC236}">
                    <a16:creationId xmlns:a16="http://schemas.microsoft.com/office/drawing/2014/main" id="{9766C889-87E5-96E1-965E-9D6BDD61654F}"/>
                  </a:ext>
                </a:extLst>
              </p:cNvPr>
              <p:cNvSpPr txBox="1"/>
              <p:nvPr/>
            </p:nvSpPr>
            <p:spPr>
              <a:xfrm rot="20601160">
                <a:off x="3462152" y="5089158"/>
                <a:ext cx="8191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l-NL" sz="1800" b="0" i="1" dirty="0" smtClean="0">
                              <a:solidFill>
                                <a:srgbClr val="FF0000"/>
                              </a:solidFill>
                              <a:latin typeface="Cambria Math" panose="02040503050406030204" pitchFamily="18" charset="0"/>
                            </a:rPr>
                          </m:ctrlPr>
                        </m:sSubPr>
                        <m:e>
                          <m:r>
                            <a:rPr lang="nl-NL" sz="1800" b="1" i="0" dirty="0" smtClean="0">
                              <a:solidFill>
                                <a:srgbClr val="FF0000"/>
                              </a:solidFill>
                              <a:latin typeface="Cambria Math" panose="02040503050406030204" pitchFamily="18" charset="0"/>
                            </a:rPr>
                            <m:t>𝐮</m:t>
                          </m:r>
                        </m:e>
                        <m:sub>
                          <m:r>
                            <a:rPr lang="nl-NL" sz="1800" b="0" i="1" dirty="0" smtClean="0">
                              <a:solidFill>
                                <a:srgbClr val="FF0000"/>
                              </a:solidFill>
                              <a:latin typeface="Cambria Math" panose="02040503050406030204" pitchFamily="18" charset="0"/>
                            </a:rPr>
                            <m:t>1</m:t>
                          </m:r>
                        </m:sub>
                      </m:sSub>
                    </m:oMath>
                  </m:oMathPara>
                </a14:m>
                <a:endParaRPr lang="nl-NL"/>
              </a:p>
            </p:txBody>
          </p:sp>
        </mc:Choice>
        <mc:Fallback xmlns="">
          <p:sp>
            <p:nvSpPr>
              <p:cNvPr id="18" name="Tekstvak 17">
                <a:extLst>
                  <a:ext uri="{FF2B5EF4-FFF2-40B4-BE49-F238E27FC236}">
                    <a16:creationId xmlns:a16="http://schemas.microsoft.com/office/drawing/2014/main" id="{9766C889-87E5-96E1-965E-9D6BDD61654F}"/>
                  </a:ext>
                </a:extLst>
              </p:cNvPr>
              <p:cNvSpPr txBox="1">
                <a:spLocks noRot="1" noChangeAspect="1" noMove="1" noResize="1" noEditPoints="1" noAdjustHandles="1" noChangeArrowheads="1" noChangeShapeType="1" noTextEdit="1"/>
              </p:cNvSpPr>
              <p:nvPr/>
            </p:nvSpPr>
            <p:spPr>
              <a:xfrm rot="20601160">
                <a:off x="3462152" y="5089158"/>
                <a:ext cx="819150"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kstvak 18">
                <a:extLst>
                  <a:ext uri="{FF2B5EF4-FFF2-40B4-BE49-F238E27FC236}">
                    <a16:creationId xmlns:a16="http://schemas.microsoft.com/office/drawing/2014/main" id="{92518EE6-A742-560E-7CE9-A358CBA1563B}"/>
                  </a:ext>
                </a:extLst>
              </p:cNvPr>
              <p:cNvSpPr txBox="1"/>
              <p:nvPr/>
            </p:nvSpPr>
            <p:spPr>
              <a:xfrm rot="20567820">
                <a:off x="2385828" y="4250296"/>
                <a:ext cx="8191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l-NL" sz="1800" b="0" i="1" dirty="0" smtClean="0">
                              <a:solidFill>
                                <a:schemeClr val="accent6">
                                  <a:lumMod val="75000"/>
                                </a:schemeClr>
                              </a:solidFill>
                              <a:latin typeface="Cambria Math" panose="02040503050406030204" pitchFamily="18" charset="0"/>
                            </a:rPr>
                          </m:ctrlPr>
                        </m:sSubPr>
                        <m:e>
                          <m:r>
                            <a:rPr lang="nl-NL" sz="1800" b="1" i="0" dirty="0" smtClean="0">
                              <a:solidFill>
                                <a:schemeClr val="accent6">
                                  <a:lumMod val="75000"/>
                                </a:schemeClr>
                              </a:solidFill>
                              <a:latin typeface="Cambria Math" panose="02040503050406030204" pitchFamily="18" charset="0"/>
                            </a:rPr>
                            <m:t>𝐮</m:t>
                          </m:r>
                        </m:e>
                        <m:sub>
                          <m:r>
                            <a:rPr lang="nl-NL" sz="1800" b="0" i="1" dirty="0" smtClean="0">
                              <a:solidFill>
                                <a:schemeClr val="accent6">
                                  <a:lumMod val="75000"/>
                                </a:schemeClr>
                              </a:solidFill>
                              <a:latin typeface="Cambria Math" panose="02040503050406030204" pitchFamily="18" charset="0"/>
                            </a:rPr>
                            <m:t>2</m:t>
                          </m:r>
                        </m:sub>
                      </m:sSub>
                    </m:oMath>
                  </m:oMathPara>
                </a14:m>
                <a:endParaRPr lang="nl-NL">
                  <a:solidFill>
                    <a:schemeClr val="accent6">
                      <a:lumMod val="75000"/>
                    </a:schemeClr>
                  </a:solidFill>
                </a:endParaRPr>
              </a:p>
            </p:txBody>
          </p:sp>
        </mc:Choice>
        <mc:Fallback xmlns="">
          <p:sp>
            <p:nvSpPr>
              <p:cNvPr id="19" name="Tekstvak 18">
                <a:extLst>
                  <a:ext uri="{FF2B5EF4-FFF2-40B4-BE49-F238E27FC236}">
                    <a16:creationId xmlns:a16="http://schemas.microsoft.com/office/drawing/2014/main" id="{92518EE6-A742-560E-7CE9-A358CBA1563B}"/>
                  </a:ext>
                </a:extLst>
              </p:cNvPr>
              <p:cNvSpPr txBox="1">
                <a:spLocks noRot="1" noChangeAspect="1" noMove="1" noResize="1" noEditPoints="1" noAdjustHandles="1" noChangeArrowheads="1" noChangeShapeType="1" noTextEdit="1"/>
              </p:cNvSpPr>
              <p:nvPr/>
            </p:nvSpPr>
            <p:spPr>
              <a:xfrm rot="20567820">
                <a:off x="2385828" y="4250296"/>
                <a:ext cx="819150" cy="369332"/>
              </a:xfrm>
              <a:prstGeom prst="rect">
                <a:avLst/>
              </a:prstGeom>
              <a:blipFill>
                <a:blip r:embed="rId5"/>
                <a:stretch>
                  <a:fillRect/>
                </a:stretch>
              </a:blipFill>
            </p:spPr>
            <p:txBody>
              <a:bodyPr/>
              <a:lstStyle/>
              <a:p>
                <a:r>
                  <a:rPr lang="en-GB">
                    <a:noFill/>
                  </a:rPr>
                  <a:t> </a:t>
                </a:r>
              </a:p>
            </p:txBody>
          </p:sp>
        </mc:Fallback>
      </mc:AlternateContent>
      <p:sp>
        <p:nvSpPr>
          <p:cNvPr id="8" name="Tekstvak 3">
            <a:extLst>
              <a:ext uri="{FF2B5EF4-FFF2-40B4-BE49-F238E27FC236}">
                <a16:creationId xmlns:a16="http://schemas.microsoft.com/office/drawing/2014/main" id="{2416315A-3CE8-8B7A-1E38-8DD12A476B13}"/>
              </a:ext>
            </a:extLst>
          </p:cNvPr>
          <p:cNvSpPr txBox="1"/>
          <p:nvPr/>
        </p:nvSpPr>
        <p:spPr>
          <a:xfrm>
            <a:off x="807604" y="1569227"/>
            <a:ext cx="10067925" cy="2354491"/>
          </a:xfrm>
          <a:prstGeom prst="rect">
            <a:avLst/>
          </a:prstGeom>
          <a:noFill/>
        </p:spPr>
        <p:txBody>
          <a:bodyPr wrap="square">
            <a:spAutoFit/>
          </a:bodyPr>
          <a:lstStyle/>
          <a:p>
            <a:pPr>
              <a:lnSpc>
                <a:spcPct val="150000"/>
              </a:lnSpc>
            </a:pPr>
            <a:r>
              <a:rPr lang="en-GB" sz="1600" dirty="0"/>
              <a:t>Principal Components Analysis is a widely used method for dimension reduction. The eigenvectors of the covariance matrix of the dataset yield a new 'coordinate system', and sorted descending by their corresponding eigenvalues, the 'principal components' are determined. Each of the subsequent principal components (first, second, …) maximises the variance of the transformed data over its direction.</a:t>
            </a:r>
          </a:p>
          <a:p>
            <a:pPr>
              <a:lnSpc>
                <a:spcPct val="150000"/>
              </a:lnSpc>
            </a:pPr>
            <a:r>
              <a:rPr lang="en-GB" sz="1600" dirty="0" err="1"/>
              <a:t>Scikit</a:t>
            </a:r>
            <a:r>
              <a:rPr lang="en-GB" sz="1600" dirty="0"/>
              <a:t>-learn has a built-in method to transform a (high-dimensional) dataset to a specified (lower) number of dimensions:  </a:t>
            </a:r>
            <a:r>
              <a:rPr lang="en-GB">
                <a:latin typeface="Consolas" panose="020B0609020204030204" pitchFamily="49" charset="0"/>
              </a:rPr>
              <a:t>PCA(</a:t>
            </a:r>
            <a:r>
              <a:rPr lang="en-GB" err="1">
                <a:latin typeface="Consolas" panose="020B0609020204030204" pitchFamily="49" charset="0"/>
              </a:rPr>
              <a:t>n_components</a:t>
            </a:r>
            <a:r>
              <a:rPr lang="en-GB">
                <a:latin typeface="Consolas" panose="020B0609020204030204" pitchFamily="49" charset="0"/>
              </a:rPr>
              <a:t>=1).</a:t>
            </a:r>
            <a:r>
              <a:rPr lang="en-GB" err="1">
                <a:latin typeface="Consolas" panose="020B0609020204030204" pitchFamily="49" charset="0"/>
              </a:rPr>
              <a:t>fit_transform</a:t>
            </a:r>
            <a:r>
              <a:rPr lang="en-GB">
                <a:latin typeface="Consolas" panose="020B0609020204030204" pitchFamily="49" charset="0"/>
              </a:rPr>
              <a:t>(data)</a:t>
            </a:r>
          </a:p>
        </p:txBody>
      </p:sp>
    </p:spTree>
    <p:extLst>
      <p:ext uri="{BB962C8B-B14F-4D97-AF65-F5344CB8AC3E}">
        <p14:creationId xmlns:p14="http://schemas.microsoft.com/office/powerpoint/2010/main" val="565057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b="1" noProof="0" dirty="0">
                <a:latin typeface="Cambria" panose="02040503050406030204" pitchFamily="18" charset="0"/>
                <a:ea typeface="Cambria" panose="02040503050406030204" pitchFamily="18" charset="0"/>
              </a:rPr>
              <a:t>Support vector machine – examples</a:t>
            </a:r>
          </a:p>
        </p:txBody>
      </p:sp>
      <p:sp>
        <p:nvSpPr>
          <p:cNvPr id="4" name="Content Placeholder 3">
            <a:extLst>
              <a:ext uri="{FF2B5EF4-FFF2-40B4-BE49-F238E27FC236}">
                <a16:creationId xmlns:a16="http://schemas.microsoft.com/office/drawing/2014/main" id="{43C4900B-E765-450B-8229-0CD290C6F867}"/>
              </a:ext>
            </a:extLst>
          </p:cNvPr>
          <p:cNvSpPr>
            <a:spLocks noGrp="1"/>
          </p:cNvSpPr>
          <p:nvPr>
            <p:ph idx="1"/>
          </p:nvPr>
        </p:nvSpPr>
        <p:spPr>
          <a:xfrm>
            <a:off x="838200" y="1825625"/>
            <a:ext cx="6449840" cy="709345"/>
          </a:xfrm>
        </p:spPr>
        <p:txBody>
          <a:bodyPr/>
          <a:lstStyle/>
          <a:p>
            <a:pPr marL="0" indent="0">
              <a:buNone/>
            </a:pPr>
            <a:r>
              <a:rPr lang="en-GB" noProof="0" dirty="0"/>
              <a:t>discern between cupcakes and muffins?</a:t>
            </a:r>
          </a:p>
          <a:p>
            <a:pPr marL="0" indent="0">
              <a:buNone/>
            </a:pPr>
            <a:endParaRPr lang="en-GB" noProof="0" dirty="0"/>
          </a:p>
        </p:txBody>
      </p:sp>
      <p:pic>
        <p:nvPicPr>
          <p:cNvPr id="3" name="Afbeelding 2">
            <a:extLst>
              <a:ext uri="{FF2B5EF4-FFF2-40B4-BE49-F238E27FC236}">
                <a16:creationId xmlns:a16="http://schemas.microsoft.com/office/drawing/2014/main" id="{9EF3850C-DFB4-FE32-0FE2-006FCAE06C8C}"/>
              </a:ext>
            </a:extLst>
          </p:cNvPr>
          <p:cNvPicPr>
            <a:picLocks noChangeAspect="1"/>
          </p:cNvPicPr>
          <p:nvPr/>
        </p:nvPicPr>
        <p:blipFill>
          <a:blip r:embed="rId3"/>
          <a:stretch>
            <a:fillRect/>
          </a:stretch>
        </p:blipFill>
        <p:spPr>
          <a:xfrm>
            <a:off x="838200" y="2669907"/>
            <a:ext cx="5630061" cy="3629532"/>
          </a:xfrm>
          <a:prstGeom prst="rect">
            <a:avLst/>
          </a:prstGeom>
        </p:spPr>
      </p:pic>
      <p:sp>
        <p:nvSpPr>
          <p:cNvPr id="5" name="Ovaal 4"/>
          <p:cNvSpPr/>
          <p:nvPr/>
        </p:nvSpPr>
        <p:spPr>
          <a:xfrm>
            <a:off x="2032002" y="5801274"/>
            <a:ext cx="443345" cy="443345"/>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Ovaal 5"/>
          <p:cNvSpPr/>
          <p:nvPr/>
        </p:nvSpPr>
        <p:spPr>
          <a:xfrm>
            <a:off x="4853709" y="5801274"/>
            <a:ext cx="443345" cy="443345"/>
          </a:xfrm>
          <a:prstGeom prst="ellipse">
            <a:avLst/>
          </a:prstGeom>
          <a:solidFill>
            <a:srgbClr val="0000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12558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19891" y="121285"/>
            <a:ext cx="8671560" cy="1325563"/>
          </a:xfrm>
        </p:spPr>
        <p:txBody>
          <a:bodyPr/>
          <a:lstStyle/>
          <a:p>
            <a:r>
              <a:rPr lang="en-GB" b="1" noProof="0" dirty="0">
                <a:latin typeface="Cambria" panose="02040503050406030204" pitchFamily="18" charset="0"/>
                <a:ea typeface="Cambria" panose="02040503050406030204" pitchFamily="18" charset="0"/>
              </a:rPr>
              <a:t>Supervised binary classification</a:t>
            </a:r>
          </a:p>
        </p:txBody>
      </p:sp>
      <p:sp>
        <p:nvSpPr>
          <p:cNvPr id="3" name="Tijdelijke aanduiding voor inhoud 2"/>
          <p:cNvSpPr>
            <a:spLocks noGrp="1"/>
          </p:cNvSpPr>
          <p:nvPr>
            <p:ph idx="1"/>
          </p:nvPr>
        </p:nvSpPr>
        <p:spPr>
          <a:xfrm>
            <a:off x="255269" y="1307510"/>
            <a:ext cx="4318364" cy="2641872"/>
          </a:xfrm>
        </p:spPr>
        <p:txBody>
          <a:bodyPr/>
          <a:lstStyle/>
          <a:p>
            <a:pPr marL="0" indent="0">
              <a:buNone/>
            </a:pPr>
            <a:r>
              <a:rPr lang="en-GB" dirty="0"/>
              <a:t>Given a dataset of (numeric) features and binary labels, what would the best possible classifier look like?</a:t>
            </a:r>
            <a:endParaRPr lang="en-GB" noProof="0" dirty="0"/>
          </a:p>
        </p:txBody>
      </p:sp>
      <p:pic>
        <p:nvPicPr>
          <p:cNvPr id="5" name="Afbeelding 4">
            <a:extLst>
              <a:ext uri="{FF2B5EF4-FFF2-40B4-BE49-F238E27FC236}">
                <a16:creationId xmlns:a16="http://schemas.microsoft.com/office/drawing/2014/main" id="{B78DA517-39B6-4875-AE63-F07C2BDB7F8D}"/>
              </a:ext>
            </a:extLst>
          </p:cNvPr>
          <p:cNvPicPr>
            <a:picLocks noChangeAspect="1"/>
          </p:cNvPicPr>
          <p:nvPr/>
        </p:nvPicPr>
        <p:blipFill>
          <a:blip r:embed="rId3"/>
          <a:stretch>
            <a:fillRect/>
          </a:stretch>
        </p:blipFill>
        <p:spPr>
          <a:xfrm>
            <a:off x="5287192" y="1307510"/>
            <a:ext cx="6477000" cy="5133975"/>
          </a:xfrm>
          <a:prstGeom prst="rect">
            <a:avLst/>
          </a:prstGeom>
        </p:spPr>
      </p:pic>
    </p:spTree>
    <p:extLst>
      <p:ext uri="{BB962C8B-B14F-4D97-AF65-F5344CB8AC3E}">
        <p14:creationId xmlns:p14="http://schemas.microsoft.com/office/powerpoint/2010/main" val="145491078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02772" y="1126262"/>
            <a:ext cx="4778828" cy="3418029"/>
          </a:xfrm>
        </p:spPr>
        <p:txBody>
          <a:bodyPr>
            <a:normAutofit/>
          </a:bodyPr>
          <a:lstStyle/>
          <a:p>
            <a:r>
              <a:rPr lang="en-GB" dirty="0"/>
              <a:t>The line that bisects the dataset, a 'hyperplane', is called </a:t>
            </a:r>
            <a:r>
              <a:rPr lang="en-GB" b="1" dirty="0"/>
              <a:t>decision boundary</a:t>
            </a:r>
            <a:r>
              <a:rPr lang="en-GB" dirty="0"/>
              <a:t> (or decision surface)</a:t>
            </a:r>
            <a:endParaRPr lang="en-GB" noProof="0" dirty="0"/>
          </a:p>
          <a:p>
            <a:r>
              <a:rPr lang="en-GB" dirty="0"/>
              <a:t>Which of the hyperplanes in this images divides the dataset into two 'best'?</a:t>
            </a:r>
            <a:endParaRPr lang="en-GB" noProof="0" dirty="0"/>
          </a:p>
          <a:p>
            <a:endParaRPr lang="en-GB" noProof="0" dirty="0"/>
          </a:p>
          <a:p>
            <a:endParaRPr lang="en-GB" noProof="0" dirty="0"/>
          </a:p>
        </p:txBody>
      </p:sp>
      <p:sp>
        <p:nvSpPr>
          <p:cNvPr id="7" name="Titel 1">
            <a:extLst>
              <a:ext uri="{FF2B5EF4-FFF2-40B4-BE49-F238E27FC236}">
                <a16:creationId xmlns:a16="http://schemas.microsoft.com/office/drawing/2014/main" id="{0FCE7B07-2A8C-4B29-B300-72E56620C3FC}"/>
              </a:ext>
            </a:extLst>
          </p:cNvPr>
          <p:cNvSpPr>
            <a:spLocks noGrp="1"/>
          </p:cNvSpPr>
          <p:nvPr>
            <p:ph type="title"/>
          </p:nvPr>
        </p:nvSpPr>
        <p:spPr>
          <a:xfrm>
            <a:off x="463732" y="327129"/>
            <a:ext cx="7025640" cy="723446"/>
          </a:xfrm>
        </p:spPr>
        <p:txBody>
          <a:bodyPr/>
          <a:lstStyle/>
          <a:p>
            <a:r>
              <a:rPr lang="en-GB" b="1" noProof="0" dirty="0">
                <a:latin typeface="Cambria" panose="02040503050406030204" pitchFamily="18" charset="0"/>
                <a:ea typeface="Cambria" panose="02040503050406030204" pitchFamily="18" charset="0"/>
              </a:rPr>
              <a:t>Decision boundary</a:t>
            </a:r>
          </a:p>
        </p:txBody>
      </p:sp>
      <p:pic>
        <p:nvPicPr>
          <p:cNvPr id="9" name="Afbeelding 8">
            <a:extLst>
              <a:ext uri="{FF2B5EF4-FFF2-40B4-BE49-F238E27FC236}">
                <a16:creationId xmlns:a16="http://schemas.microsoft.com/office/drawing/2014/main" id="{44AE9D42-2148-4F09-96FC-27B80F788163}"/>
              </a:ext>
            </a:extLst>
          </p:cNvPr>
          <p:cNvPicPr>
            <a:picLocks noChangeAspect="1"/>
          </p:cNvPicPr>
          <p:nvPr/>
        </p:nvPicPr>
        <p:blipFill>
          <a:blip r:embed="rId3"/>
          <a:stretch>
            <a:fillRect/>
          </a:stretch>
        </p:blipFill>
        <p:spPr>
          <a:xfrm>
            <a:off x="4974362" y="1126262"/>
            <a:ext cx="5953125" cy="5267325"/>
          </a:xfrm>
          <a:prstGeom prst="rect">
            <a:avLst/>
          </a:prstGeom>
        </p:spPr>
      </p:pic>
      <p:cxnSp>
        <p:nvCxnSpPr>
          <p:cNvPr id="13" name="Rechte verbindingslijn 12">
            <a:extLst>
              <a:ext uri="{FF2B5EF4-FFF2-40B4-BE49-F238E27FC236}">
                <a16:creationId xmlns:a16="http://schemas.microsoft.com/office/drawing/2014/main" id="{7266F14B-6A21-4F29-B8B9-510C3EF5C968}"/>
              </a:ext>
            </a:extLst>
          </p:cNvPr>
          <p:cNvCxnSpPr/>
          <p:nvPr/>
        </p:nvCxnSpPr>
        <p:spPr>
          <a:xfrm>
            <a:off x="5704114" y="3892730"/>
            <a:ext cx="5223373" cy="0"/>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20178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DAD22BE6-6125-48E6-9DC2-7C33C559CBA9}"/>
              </a:ext>
            </a:extLst>
          </p:cNvPr>
          <p:cNvPicPr>
            <a:picLocks noChangeAspect="1"/>
          </p:cNvPicPr>
          <p:nvPr/>
        </p:nvPicPr>
        <p:blipFill>
          <a:blip r:embed="rId3"/>
          <a:stretch>
            <a:fillRect/>
          </a:stretch>
        </p:blipFill>
        <p:spPr>
          <a:xfrm>
            <a:off x="423296" y="1456728"/>
            <a:ext cx="6220784" cy="5409377"/>
          </a:xfrm>
          <a:prstGeom prst="rect">
            <a:avLst/>
          </a:prstGeom>
        </p:spPr>
      </p:pic>
      <p:sp>
        <p:nvSpPr>
          <p:cNvPr id="3" name="Tijdelijke aanduiding voor inhoud 2"/>
          <p:cNvSpPr>
            <a:spLocks noGrp="1"/>
          </p:cNvSpPr>
          <p:nvPr>
            <p:ph idx="1"/>
          </p:nvPr>
        </p:nvSpPr>
        <p:spPr>
          <a:xfrm>
            <a:off x="838200" y="829648"/>
            <a:ext cx="10515600" cy="965190"/>
          </a:xfrm>
        </p:spPr>
        <p:txBody>
          <a:bodyPr>
            <a:normAutofit/>
          </a:bodyPr>
          <a:lstStyle/>
          <a:p>
            <a:pPr marL="0" indent="0">
              <a:buNone/>
            </a:pPr>
            <a:r>
              <a:rPr lang="en-GB" sz="2400" dirty="0"/>
              <a:t>The line with the maximum margin, the greatest distance to the nearest points, is called the 'maximal margin </a:t>
            </a:r>
            <a:r>
              <a:rPr lang="en-GB" sz="2400" b="1" dirty="0"/>
              <a:t>hyperplane</a:t>
            </a:r>
            <a:r>
              <a:rPr lang="en-GB" sz="2400" dirty="0"/>
              <a:t>'</a:t>
            </a:r>
            <a:endParaRPr lang="en-GB" sz="2400" noProof="0" dirty="0"/>
          </a:p>
        </p:txBody>
      </p:sp>
      <p:cxnSp>
        <p:nvCxnSpPr>
          <p:cNvPr id="9" name="Rechte verbindingslijn met pijl 8">
            <a:extLst>
              <a:ext uri="{FF2B5EF4-FFF2-40B4-BE49-F238E27FC236}">
                <a16:creationId xmlns:a16="http://schemas.microsoft.com/office/drawing/2014/main" id="{A0ADC0DF-341A-4AFD-B3AB-92AD6CCAA880}"/>
              </a:ext>
            </a:extLst>
          </p:cNvPr>
          <p:cNvCxnSpPr>
            <a:cxnSpLocks/>
          </p:cNvCxnSpPr>
          <p:nvPr/>
        </p:nvCxnSpPr>
        <p:spPr>
          <a:xfrm>
            <a:off x="5239874" y="4599969"/>
            <a:ext cx="912814" cy="658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kstvak 16">
            <a:extLst>
              <a:ext uri="{FF2B5EF4-FFF2-40B4-BE49-F238E27FC236}">
                <a16:creationId xmlns:a16="http://schemas.microsoft.com/office/drawing/2014/main" id="{B01C4A2D-2ACA-4667-8D09-5AD832510A13}"/>
              </a:ext>
            </a:extLst>
          </p:cNvPr>
          <p:cNvSpPr txBox="1"/>
          <p:nvPr/>
        </p:nvSpPr>
        <p:spPr>
          <a:xfrm>
            <a:off x="4292629" y="5271803"/>
            <a:ext cx="3655597" cy="923330"/>
          </a:xfrm>
          <a:prstGeom prst="rect">
            <a:avLst/>
          </a:prstGeom>
          <a:noFill/>
        </p:spPr>
        <p:txBody>
          <a:bodyPr wrap="square">
            <a:spAutoFit/>
          </a:bodyPr>
          <a:lstStyle/>
          <a:p>
            <a:r>
              <a:rPr lang="en-GB" dirty="0"/>
              <a:t>For example, if this point were lower, it would not affect the location of the hyperplane.</a:t>
            </a:r>
            <a:endParaRPr lang="nl-NL" dirty="0"/>
          </a:p>
        </p:txBody>
      </p:sp>
      <mc:AlternateContent xmlns:mc="http://schemas.openxmlformats.org/markup-compatibility/2006" xmlns:a14="http://schemas.microsoft.com/office/drawing/2010/main">
        <mc:Choice Requires="a14">
          <p:sp>
            <p:nvSpPr>
              <p:cNvPr id="15" name="Tekstvak 14">
                <a:extLst>
                  <a:ext uri="{FF2B5EF4-FFF2-40B4-BE49-F238E27FC236}">
                    <a16:creationId xmlns:a16="http://schemas.microsoft.com/office/drawing/2014/main" id="{4C9D6345-98CE-4CBC-9F1E-A18EBCA8F184}"/>
                  </a:ext>
                </a:extLst>
              </p:cNvPr>
              <p:cNvSpPr txBox="1"/>
              <p:nvPr/>
            </p:nvSpPr>
            <p:spPr>
              <a:xfrm>
                <a:off x="7297597" y="2075591"/>
                <a:ext cx="4894403" cy="2853730"/>
              </a:xfrm>
              <a:prstGeom prst="rect">
                <a:avLst/>
              </a:prstGeom>
              <a:noFill/>
            </p:spPr>
            <p:txBody>
              <a:bodyPr wrap="square">
                <a:spAutoFit/>
              </a:bodyPr>
              <a:lstStyle/>
              <a:p>
                <a:r>
                  <a:rPr lang="en-US" dirty="0">
                    <a:latin typeface="Cambria Math" panose="02040503050406030204" pitchFamily="18" charset="0"/>
                  </a:rPr>
                  <a:t>Condition 1: linearity </a:t>
                </a:r>
              </a:p>
              <a:p>
                <a:pPr/>
                <a14:m>
                  <m:oMathPara xmlns:m="http://schemas.openxmlformats.org/officeDocument/2006/math">
                    <m:oMathParaPr>
                      <m:jc m:val="left"/>
                    </m:oMathParaPr>
                    <m:oMath xmlns:m="http://schemas.openxmlformats.org/officeDocument/2006/math">
                      <m:d>
                        <m:dPr>
                          <m:ctrlPr>
                            <a:rPr lang="en-US" i="1" smtClean="0">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nl-NL" b="0" i="1" smtClean="0">
                                      <a:latin typeface="Cambria Math" panose="02040503050406030204" pitchFamily="18" charset="0"/>
                                    </a:rPr>
                                  </m:ctrlPr>
                                </m:sSubPr>
                                <m:e>
                                  <m:r>
                                    <a:rPr lang="nl-NL" b="0" i="1" smtClean="0">
                                      <a:latin typeface="Cambria Math" panose="02040503050406030204" pitchFamily="18" charset="0"/>
                                    </a:rPr>
                                    <m:t>𝑤</m:t>
                                  </m:r>
                                </m:e>
                                <m:sub>
                                  <m:r>
                                    <a:rPr lang="nl-NL" b="0" i="1" smtClean="0">
                                      <a:latin typeface="Cambria Math" panose="02040503050406030204" pitchFamily="18" charset="0"/>
                                    </a:rPr>
                                    <m:t>1</m:t>
                                  </m:r>
                                </m:sub>
                              </m:sSub>
                            </m:num>
                            <m:den>
                              <m:sSub>
                                <m:sSubPr>
                                  <m:ctrlPr>
                                    <a:rPr lang="nl-NL" b="0" i="1" smtClean="0">
                                      <a:latin typeface="Cambria Math" panose="02040503050406030204" pitchFamily="18" charset="0"/>
                                    </a:rPr>
                                  </m:ctrlPr>
                                </m:sSubPr>
                                <m:e>
                                  <m:r>
                                    <a:rPr lang="nl-NL" b="0" i="1" smtClean="0">
                                      <a:latin typeface="Cambria Math" panose="02040503050406030204" pitchFamily="18" charset="0"/>
                                    </a:rPr>
                                    <m:t>𝑤</m:t>
                                  </m:r>
                                </m:e>
                                <m:sub>
                                  <m:r>
                                    <a:rPr lang="nl-NL" b="0" i="1" smtClean="0">
                                      <a:latin typeface="Cambria Math" panose="02040503050406030204" pitchFamily="18" charset="0"/>
                                    </a:rPr>
                                    <m:t>2</m:t>
                                  </m:r>
                                </m:sub>
                              </m:sSub>
                            </m:den>
                          </m:f>
                        </m:e>
                      </m:d>
                      <m:r>
                        <a:rPr lang="nl-NL" i="1">
                          <a:latin typeface="Cambria Math" panose="02040503050406030204" pitchFamily="18" charset="0"/>
                        </a:rPr>
                        <m:t>⋅</m:t>
                      </m:r>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nl-NL" b="0" i="1" smtClean="0">
                                      <a:latin typeface="Cambria Math" panose="02040503050406030204" pitchFamily="18" charset="0"/>
                                    </a:rPr>
                                  </m:ctrlPr>
                                </m:sSubPr>
                                <m:e>
                                  <m:r>
                                    <a:rPr lang="en-US" i="1">
                                      <a:latin typeface="Cambria Math" panose="02040503050406030204" pitchFamily="18" charset="0"/>
                                    </a:rPr>
                                    <m:t>𝑥</m:t>
                                  </m:r>
                                </m:e>
                                <m:sub>
                                  <m:r>
                                    <a:rPr lang="nl-NL" b="0" i="1" smtClean="0">
                                      <a:latin typeface="Cambria Math" panose="02040503050406030204" pitchFamily="18" charset="0"/>
                                    </a:rPr>
                                    <m:t>1</m:t>
                                  </m:r>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𝑥</m:t>
                                  </m:r>
                                </m:e>
                                <m:sub>
                                  <m:sSub>
                                    <m:sSubPr>
                                      <m:ctrlPr>
                                        <a:rPr lang="nl-NL" b="0" i="1" smtClean="0">
                                          <a:latin typeface="Cambria Math" panose="02040503050406030204" pitchFamily="18" charset="0"/>
                                        </a:rPr>
                                      </m:ctrlPr>
                                    </m:sSubPr>
                                    <m:e>
                                      <m:r>
                                        <a:rPr lang="nl-NL" b="0" i="1" smtClean="0">
                                          <a:latin typeface="Cambria Math" panose="02040503050406030204" pitchFamily="18" charset="0"/>
                                        </a:rPr>
                                        <m:t>1</m:t>
                                      </m:r>
                                    </m:e>
                                    <m:sub>
                                      <m:r>
                                        <a:rPr lang="nl-NL" b="0" i="1" smtClean="0">
                                          <a:latin typeface="Cambria Math" panose="02040503050406030204" pitchFamily="18" charset="0"/>
                                        </a:rPr>
                                        <m:t>0</m:t>
                                      </m:r>
                                    </m:sub>
                                  </m:sSub>
                                </m:sub>
                              </m:sSub>
                            </m:num>
                            <m:den>
                              <m:sSub>
                                <m:sSubPr>
                                  <m:ctrlPr>
                                    <a:rPr lang="nl-NL" b="0"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2</m:t>
                                  </m:r>
                                </m:sub>
                              </m:sSub>
                              <m:r>
                                <a:rPr lang="nl-NL" i="1">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𝑥</m:t>
                                  </m:r>
                                </m:e>
                                <m:sub>
                                  <m:sSub>
                                    <m:sSubPr>
                                      <m:ctrlPr>
                                        <a:rPr lang="nl-NL" b="0" i="1" smtClean="0">
                                          <a:latin typeface="Cambria Math" panose="02040503050406030204" pitchFamily="18" charset="0"/>
                                        </a:rPr>
                                      </m:ctrlPr>
                                    </m:sSubPr>
                                    <m:e>
                                      <m:r>
                                        <a:rPr lang="nl-NL" b="0" i="1" smtClean="0">
                                          <a:latin typeface="Cambria Math" panose="02040503050406030204" pitchFamily="18" charset="0"/>
                                        </a:rPr>
                                        <m:t>2</m:t>
                                      </m:r>
                                    </m:e>
                                    <m:sub>
                                      <m:r>
                                        <a:rPr lang="nl-NL" b="0" i="1" smtClean="0">
                                          <a:latin typeface="Cambria Math" panose="02040503050406030204" pitchFamily="18" charset="0"/>
                                        </a:rPr>
                                        <m:t>0</m:t>
                                      </m:r>
                                    </m:sub>
                                  </m:sSub>
                                </m:sub>
                              </m:sSub>
                            </m:den>
                          </m:f>
                        </m:e>
                      </m:d>
                      <m:r>
                        <a:rPr lang="en-US" i="1">
                          <a:latin typeface="Cambria Math" panose="02040503050406030204" pitchFamily="18" charset="0"/>
                        </a:rPr>
                        <m:t>=</m:t>
                      </m:r>
                      <m:r>
                        <a:rPr lang="nl-NL" i="1">
                          <a:latin typeface="Cambria Math" panose="02040503050406030204" pitchFamily="18" charset="0"/>
                        </a:rPr>
                        <m:t>0</m:t>
                      </m:r>
                    </m:oMath>
                  </m:oMathPara>
                </a14:m>
                <a:endParaRPr lang="nl-NL"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𝑤</m:t>
                          </m:r>
                        </m:e>
                        <m:sub>
                          <m:r>
                            <a:rPr lang="nl-NL" b="0" i="1" smtClean="0">
                              <a:latin typeface="Cambria Math" panose="02040503050406030204" pitchFamily="18" charset="0"/>
                            </a:rPr>
                            <m:t>1</m:t>
                          </m:r>
                        </m:sub>
                      </m:sSub>
                      <m:sSub>
                        <m:sSubPr>
                          <m:ctrlPr>
                            <a:rPr lang="nl-NL" b="0"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1</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𝑤</m:t>
                          </m:r>
                        </m:e>
                        <m:sub>
                          <m:r>
                            <a:rPr lang="nl-NL" b="0" i="1" smtClean="0">
                              <a:latin typeface="Cambria Math" panose="02040503050406030204" pitchFamily="18" charset="0"/>
                            </a:rPr>
                            <m:t>2</m:t>
                          </m:r>
                        </m:sub>
                      </m:sSub>
                      <m:sSub>
                        <m:sSubPr>
                          <m:ctrlPr>
                            <a:rPr lang="nl-NL" b="0"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2</m:t>
                          </m:r>
                        </m:sub>
                      </m:sSub>
                      <m:r>
                        <a:rPr lang="nl-NL" b="0" i="1" smtClean="0">
                          <a:latin typeface="Cambria Math" panose="02040503050406030204" pitchFamily="18" charset="0"/>
                        </a:rPr>
                        <m:t>+</m:t>
                      </m:r>
                      <m:limLow>
                        <m:limLowPr>
                          <m:ctrlPr>
                            <a:rPr lang="nl-NL" i="1">
                              <a:latin typeface="Cambria Math" panose="02040503050406030204" pitchFamily="18" charset="0"/>
                            </a:rPr>
                          </m:ctrlPr>
                        </m:limLowPr>
                        <m:e>
                          <m:groupChr>
                            <m:groupChrPr>
                              <m:chr m:val="⏟"/>
                              <m:ctrlPr>
                                <a:rPr lang="nl-NL" i="1">
                                  <a:latin typeface="Cambria Math" panose="02040503050406030204" pitchFamily="18" charset="0"/>
                                </a:rPr>
                              </m:ctrlPr>
                            </m:groupChrPr>
                            <m:e>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𝑤</m:t>
                                  </m:r>
                                </m:e>
                                <m:sub>
                                  <m:r>
                                    <a:rPr lang="nl-NL" i="1">
                                      <a:latin typeface="Cambria Math" panose="02040503050406030204" pitchFamily="18" charset="0"/>
                                    </a:rPr>
                                    <m:t>1</m:t>
                                  </m:r>
                                </m:sub>
                              </m:sSub>
                              <m:sSub>
                                <m:sSubPr>
                                  <m:ctrlPr>
                                    <a:rPr lang="nl-NL" i="1">
                                      <a:latin typeface="Cambria Math" panose="02040503050406030204" pitchFamily="18" charset="0"/>
                                    </a:rPr>
                                  </m:ctrlPr>
                                </m:sSubPr>
                                <m:e>
                                  <m:r>
                                    <a:rPr lang="nl-NL" i="1">
                                      <a:latin typeface="Cambria Math" panose="02040503050406030204" pitchFamily="18" charset="0"/>
                                    </a:rPr>
                                    <m:t>𝑥</m:t>
                                  </m:r>
                                </m:e>
                                <m:sub>
                                  <m:sSub>
                                    <m:sSubPr>
                                      <m:ctrlPr>
                                        <a:rPr lang="nl-NL" i="1">
                                          <a:latin typeface="Cambria Math" panose="02040503050406030204" pitchFamily="18" charset="0"/>
                                        </a:rPr>
                                      </m:ctrlPr>
                                    </m:sSubPr>
                                    <m:e>
                                      <m:r>
                                        <a:rPr lang="nl-NL" i="1">
                                          <a:latin typeface="Cambria Math" panose="02040503050406030204" pitchFamily="18" charset="0"/>
                                        </a:rPr>
                                        <m:t>1</m:t>
                                      </m:r>
                                    </m:e>
                                    <m:sub>
                                      <m:r>
                                        <a:rPr lang="nl-NL" i="1">
                                          <a:latin typeface="Cambria Math" panose="02040503050406030204" pitchFamily="18" charset="0"/>
                                        </a:rPr>
                                        <m:t>0</m:t>
                                      </m:r>
                                    </m:sub>
                                  </m:sSub>
                                </m:sub>
                              </m:sSub>
                              <m:r>
                                <a:rPr lang="nl-NL" i="1">
                                  <a:latin typeface="Cambria Math" panose="02040503050406030204" pitchFamily="18" charset="0"/>
                                </a:rPr>
                                <m:t>−</m:t>
                              </m:r>
                              <m:sSub>
                                <m:sSubPr>
                                  <m:ctrlPr>
                                    <a:rPr lang="nl-NL" i="1">
                                      <a:latin typeface="Cambria Math" panose="02040503050406030204" pitchFamily="18" charset="0"/>
                                    </a:rPr>
                                  </m:ctrlPr>
                                </m:sSubPr>
                                <m:e>
                                  <m:r>
                                    <a:rPr lang="nl-NL" i="1">
                                      <a:latin typeface="Cambria Math" panose="02040503050406030204" pitchFamily="18" charset="0"/>
                                    </a:rPr>
                                    <m:t>𝑤</m:t>
                                  </m:r>
                                </m:e>
                                <m:sub>
                                  <m:r>
                                    <a:rPr lang="nl-NL" i="1">
                                      <a:latin typeface="Cambria Math" panose="02040503050406030204" pitchFamily="18" charset="0"/>
                                    </a:rPr>
                                    <m:t>2</m:t>
                                  </m:r>
                                </m:sub>
                              </m:sSub>
                              <m:sSub>
                                <m:sSubPr>
                                  <m:ctrlPr>
                                    <a:rPr lang="nl-NL" i="1">
                                      <a:latin typeface="Cambria Math" panose="02040503050406030204" pitchFamily="18" charset="0"/>
                                    </a:rPr>
                                  </m:ctrlPr>
                                </m:sSubPr>
                                <m:e>
                                  <m:r>
                                    <a:rPr lang="nl-NL" i="1">
                                      <a:latin typeface="Cambria Math" panose="02040503050406030204" pitchFamily="18" charset="0"/>
                                    </a:rPr>
                                    <m:t>𝑥</m:t>
                                  </m:r>
                                </m:e>
                                <m:sub>
                                  <m:sSub>
                                    <m:sSubPr>
                                      <m:ctrlPr>
                                        <a:rPr lang="nl-NL" i="1">
                                          <a:latin typeface="Cambria Math" panose="02040503050406030204" pitchFamily="18" charset="0"/>
                                        </a:rPr>
                                      </m:ctrlPr>
                                    </m:sSubPr>
                                    <m:e>
                                      <m:r>
                                        <a:rPr lang="nl-NL" i="1">
                                          <a:latin typeface="Cambria Math" panose="02040503050406030204" pitchFamily="18" charset="0"/>
                                        </a:rPr>
                                        <m:t>2</m:t>
                                      </m:r>
                                    </m:e>
                                    <m:sub>
                                      <m:r>
                                        <a:rPr lang="nl-NL" i="1">
                                          <a:latin typeface="Cambria Math" panose="02040503050406030204" pitchFamily="18" charset="0"/>
                                        </a:rPr>
                                        <m:t>0</m:t>
                                      </m:r>
                                    </m:sub>
                                  </m:sSub>
                                </m:sub>
                              </m:sSub>
                            </m:e>
                          </m:groupChr>
                        </m:e>
                        <m:lim>
                          <m:r>
                            <a:rPr lang="nl-NL" b="0" i="1" smtClean="0">
                              <a:latin typeface="Cambria Math" panose="02040503050406030204" pitchFamily="18" charset="0"/>
                            </a:rPr>
                            <m:t>𝑏</m:t>
                          </m:r>
                        </m:lim>
                      </m:limLow>
                      <m:r>
                        <a:rPr lang="nl-NL" b="0" i="1" smtClean="0">
                          <a:latin typeface="Cambria Math" panose="02040503050406030204" pitchFamily="18" charset="0"/>
                        </a:rPr>
                        <m:t> =0</m:t>
                      </m:r>
                    </m:oMath>
                  </m:oMathPara>
                </a14:m>
                <a:endParaRPr lang="nl-NL" b="0" dirty="0"/>
              </a:p>
              <a:p>
                <a:pPr>
                  <a:lnSpc>
                    <a:spcPct val="120000"/>
                  </a:lnSpc>
                </a:pPr>
                <a:r>
                  <a:rPr lang="en-GB" dirty="0"/>
                  <a:t>In general, a hyperplane is described by an equation of the shape:</a:t>
                </a:r>
                <a:br>
                  <a:rPr lang="nl-NL" dirty="0"/>
                </a:br>
                <a14:m>
                  <m:oMathPara xmlns:m="http://schemas.openxmlformats.org/officeDocument/2006/math">
                    <m:oMathParaPr>
                      <m:jc m:val="left"/>
                    </m:oMathParaPr>
                    <m:oMath xmlns:m="http://schemas.openxmlformats.org/officeDocument/2006/math">
                      <m:sSub>
                        <m:sSubPr>
                          <m:ctrlPr>
                            <a:rPr lang="nl-NL" b="0" i="1" smtClean="0">
                              <a:latin typeface="Cambria Math" panose="02040503050406030204" pitchFamily="18" charset="0"/>
                            </a:rPr>
                          </m:ctrlPr>
                        </m:sSubPr>
                        <m:e>
                          <m:r>
                            <a:rPr lang="nl-NL" b="0" i="1" smtClean="0">
                              <a:latin typeface="Cambria Math" panose="02040503050406030204" pitchFamily="18" charset="0"/>
                            </a:rPr>
                            <m:t>𝑤</m:t>
                          </m:r>
                        </m:e>
                        <m:sub>
                          <m:r>
                            <a:rPr lang="nl-NL" b="0" i="1" smtClean="0">
                              <a:latin typeface="Cambria Math" panose="02040503050406030204" pitchFamily="18" charset="0"/>
                            </a:rPr>
                            <m:t>1</m:t>
                          </m:r>
                        </m:sub>
                      </m:sSub>
                      <m:sSub>
                        <m:sSubPr>
                          <m:ctrlPr>
                            <a:rPr lang="nl-NL" b="0"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1</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𝑤</m:t>
                          </m:r>
                        </m:e>
                        <m:sub>
                          <m:r>
                            <a:rPr lang="nl-NL" b="0" i="1" smtClean="0">
                              <a:latin typeface="Cambria Math" panose="02040503050406030204" pitchFamily="18" charset="0"/>
                            </a:rPr>
                            <m:t>2</m:t>
                          </m:r>
                        </m:sub>
                      </m:sSub>
                      <m:sSub>
                        <m:sSubPr>
                          <m:ctrlPr>
                            <a:rPr lang="nl-NL" b="0"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2</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𝑤</m:t>
                          </m:r>
                        </m:e>
                        <m:sub>
                          <m:r>
                            <a:rPr lang="nl-NL" b="0" i="1" smtClean="0">
                              <a:latin typeface="Cambria Math" panose="02040503050406030204" pitchFamily="18" charset="0"/>
                            </a:rPr>
                            <m:t>𝑛</m:t>
                          </m:r>
                        </m:sub>
                      </m:sSub>
                      <m:sSub>
                        <m:sSubPr>
                          <m:ctrlPr>
                            <a:rPr lang="nl-NL" b="0"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𝑛</m:t>
                          </m:r>
                        </m:sub>
                      </m:sSub>
                      <m:r>
                        <a:rPr lang="nl-NL" i="1">
                          <a:latin typeface="Cambria Math" panose="02040503050406030204" pitchFamily="18" charset="0"/>
                        </a:rPr>
                        <m:t>+</m:t>
                      </m:r>
                      <m:r>
                        <a:rPr lang="nl-NL" i="1">
                          <a:latin typeface="Cambria Math" panose="02040503050406030204" pitchFamily="18" charset="0"/>
                        </a:rPr>
                        <m:t>𝑏</m:t>
                      </m:r>
                      <m:r>
                        <a:rPr lang="nl-NL" b="0" i="1" smtClean="0">
                          <a:latin typeface="Cambria Math" panose="02040503050406030204" pitchFamily="18" charset="0"/>
                        </a:rPr>
                        <m:t>=0</m:t>
                      </m:r>
                    </m:oMath>
                  </m:oMathPara>
                </a14:m>
                <a:endParaRPr lang="nl-NL" dirty="0"/>
              </a:p>
              <a:p>
                <a:r>
                  <a:rPr lang="nl-NL" dirty="0"/>
                  <a:t>or as a vector </a:t>
                </a:r>
                <a:r>
                  <a:rPr lang="nl-NL" dirty="0" err="1"/>
                  <a:t>equation</a:t>
                </a:r>
                <a:r>
                  <a:rPr lang="nl-NL" dirty="0"/>
                  <a:t>: </a:t>
                </a:r>
                <a14:m>
                  <m:oMath xmlns:m="http://schemas.openxmlformats.org/officeDocument/2006/math">
                    <m:borderBox>
                      <m:borderBoxPr>
                        <m:ctrlPr>
                          <a:rPr lang="nl-NL" b="0" i="1" smtClean="0">
                            <a:latin typeface="Cambria Math" panose="02040503050406030204" pitchFamily="18" charset="0"/>
                          </a:rPr>
                        </m:ctrlPr>
                      </m:borderBoxPr>
                      <m:e>
                        <m:r>
                          <a:rPr lang="nl-NL" b="1">
                            <a:latin typeface="Cambria Math" panose="02040503050406030204" pitchFamily="18" charset="0"/>
                          </a:rPr>
                          <m:t>𝐰</m:t>
                        </m:r>
                        <m:r>
                          <a:rPr lang="nl-NL" i="1">
                            <a:latin typeface="Cambria Math" panose="02040503050406030204" pitchFamily="18" charset="0"/>
                          </a:rPr>
                          <m:t>⋅</m:t>
                        </m:r>
                        <m:r>
                          <a:rPr lang="nl-NL" b="1">
                            <a:latin typeface="Cambria Math" panose="02040503050406030204" pitchFamily="18" charset="0"/>
                          </a:rPr>
                          <m:t>𝐱</m:t>
                        </m:r>
                        <m:r>
                          <a:rPr lang="nl-NL" i="1">
                            <a:latin typeface="Cambria Math" panose="02040503050406030204" pitchFamily="18" charset="0"/>
                          </a:rPr>
                          <m:t>+</m:t>
                        </m:r>
                        <m:r>
                          <a:rPr lang="nl-NL" i="1">
                            <a:latin typeface="Cambria Math" panose="02040503050406030204" pitchFamily="18" charset="0"/>
                          </a:rPr>
                          <m:t>𝑏</m:t>
                        </m:r>
                        <m:r>
                          <a:rPr lang="nl-NL" i="1">
                            <a:latin typeface="Cambria Math" panose="02040503050406030204" pitchFamily="18" charset="0"/>
                          </a:rPr>
                          <m:t>=0</m:t>
                        </m:r>
                      </m:e>
                    </m:borderBox>
                  </m:oMath>
                </a14:m>
                <a:endParaRPr lang="nl-NL" dirty="0"/>
              </a:p>
            </p:txBody>
          </p:sp>
        </mc:Choice>
        <mc:Fallback xmlns="">
          <p:sp>
            <p:nvSpPr>
              <p:cNvPr id="15" name="Tekstvak 14">
                <a:extLst>
                  <a:ext uri="{FF2B5EF4-FFF2-40B4-BE49-F238E27FC236}">
                    <a16:creationId xmlns:a16="http://schemas.microsoft.com/office/drawing/2014/main" id="{4C9D6345-98CE-4CBC-9F1E-A18EBCA8F184}"/>
                  </a:ext>
                </a:extLst>
              </p:cNvPr>
              <p:cNvSpPr txBox="1">
                <a:spLocks noRot="1" noChangeAspect="1" noMove="1" noResize="1" noEditPoints="1" noAdjustHandles="1" noChangeArrowheads="1" noChangeShapeType="1" noTextEdit="1"/>
              </p:cNvSpPr>
              <p:nvPr/>
            </p:nvSpPr>
            <p:spPr>
              <a:xfrm>
                <a:off x="7297597" y="2075591"/>
                <a:ext cx="4894403" cy="2853730"/>
              </a:xfrm>
              <a:prstGeom prst="rect">
                <a:avLst/>
              </a:prstGeom>
              <a:blipFill>
                <a:blip r:embed="rId4"/>
                <a:stretch>
                  <a:fillRect l="-996" t="-1279" b="-1706"/>
                </a:stretch>
              </a:blipFill>
            </p:spPr>
            <p:txBody>
              <a:bodyPr/>
              <a:lstStyle/>
              <a:p>
                <a:r>
                  <a:rPr lang="en-GB">
                    <a:noFill/>
                  </a:rPr>
                  <a:t> </a:t>
                </a:r>
              </a:p>
            </p:txBody>
          </p:sp>
        </mc:Fallback>
      </mc:AlternateContent>
      <p:cxnSp>
        <p:nvCxnSpPr>
          <p:cNvPr id="16" name="Rechte verbindingslijn met pijl 15">
            <a:extLst>
              <a:ext uri="{FF2B5EF4-FFF2-40B4-BE49-F238E27FC236}">
                <a16:creationId xmlns:a16="http://schemas.microsoft.com/office/drawing/2014/main" id="{9EBD298B-67CD-480B-ABF1-D26DBA1373DA}"/>
              </a:ext>
            </a:extLst>
          </p:cNvPr>
          <p:cNvCxnSpPr>
            <a:cxnSpLocks/>
          </p:cNvCxnSpPr>
          <p:nvPr/>
        </p:nvCxnSpPr>
        <p:spPr>
          <a:xfrm flipH="1" flipV="1">
            <a:off x="4391521" y="2871793"/>
            <a:ext cx="691723" cy="77043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Rechte verbindingslijn met pijl 17">
            <a:extLst>
              <a:ext uri="{FF2B5EF4-FFF2-40B4-BE49-F238E27FC236}">
                <a16:creationId xmlns:a16="http://schemas.microsoft.com/office/drawing/2014/main" id="{C826DC4A-39B5-40E8-A5CD-A582D1753688}"/>
              </a:ext>
            </a:extLst>
          </p:cNvPr>
          <p:cNvCxnSpPr>
            <a:cxnSpLocks/>
          </p:cNvCxnSpPr>
          <p:nvPr/>
        </p:nvCxnSpPr>
        <p:spPr>
          <a:xfrm flipH="1" flipV="1">
            <a:off x="4101737" y="3424864"/>
            <a:ext cx="190893" cy="22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kstvak 18">
                <a:extLst>
                  <a:ext uri="{FF2B5EF4-FFF2-40B4-BE49-F238E27FC236}">
                    <a16:creationId xmlns:a16="http://schemas.microsoft.com/office/drawing/2014/main" id="{9E8F6F6E-C599-45FD-AEEB-84957A0668F1}"/>
                  </a:ext>
                </a:extLst>
              </p:cNvPr>
              <p:cNvSpPr txBox="1"/>
              <p:nvPr/>
            </p:nvSpPr>
            <p:spPr>
              <a:xfrm rot="2750387">
                <a:off x="3944917" y="3138514"/>
                <a:ext cx="6954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l-NL" b="1" smtClean="0">
                          <a:latin typeface="Cambria Math" panose="02040503050406030204" pitchFamily="18" charset="0"/>
                        </a:rPr>
                        <m:t>𝐰</m:t>
                      </m:r>
                    </m:oMath>
                  </m:oMathPara>
                </a14:m>
                <a:endParaRPr lang="en-US" dirty="0"/>
              </a:p>
            </p:txBody>
          </p:sp>
        </mc:Choice>
        <mc:Fallback xmlns="">
          <p:sp>
            <p:nvSpPr>
              <p:cNvPr id="19" name="Tekstvak 18">
                <a:extLst>
                  <a:ext uri="{FF2B5EF4-FFF2-40B4-BE49-F238E27FC236}">
                    <a16:creationId xmlns:a16="http://schemas.microsoft.com/office/drawing/2014/main" id="{9E8F6F6E-C599-45FD-AEEB-84957A0668F1}"/>
                  </a:ext>
                </a:extLst>
              </p:cNvPr>
              <p:cNvSpPr txBox="1">
                <a:spLocks noRot="1" noChangeAspect="1" noMove="1" noResize="1" noEditPoints="1" noAdjustHandles="1" noChangeArrowheads="1" noChangeShapeType="1" noTextEdit="1"/>
              </p:cNvSpPr>
              <p:nvPr/>
            </p:nvSpPr>
            <p:spPr>
              <a:xfrm rot="2750387">
                <a:off x="3944917" y="3138514"/>
                <a:ext cx="6954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kstvak 21">
                <a:extLst>
                  <a:ext uri="{FF2B5EF4-FFF2-40B4-BE49-F238E27FC236}">
                    <a16:creationId xmlns:a16="http://schemas.microsoft.com/office/drawing/2014/main" id="{1877822C-47D7-49BD-AA92-7D693E58CC12}"/>
                  </a:ext>
                </a:extLst>
              </p:cNvPr>
              <p:cNvSpPr txBox="1"/>
              <p:nvPr/>
            </p:nvSpPr>
            <p:spPr>
              <a:xfrm rot="19079634">
                <a:off x="3418751" y="3688474"/>
                <a:ext cx="7835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1</m:t>
                          </m:r>
                        </m:sub>
                      </m:sSub>
                      <m:r>
                        <a:rPr lang="nl-NL" b="0" i="1" smtClean="0">
                          <a:latin typeface="Cambria Math" panose="02040503050406030204" pitchFamily="18" charset="0"/>
                        </a:rPr>
                        <m:t>,</m:t>
                      </m:r>
                      <m:sSub>
                        <m:sSubPr>
                          <m:ctrlPr>
                            <a:rPr lang="nl-NL" b="0" i="1" smtClean="0">
                              <a:latin typeface="Cambria Math" panose="02040503050406030204" pitchFamily="18" charset="0"/>
                            </a:rPr>
                          </m:ctrlPr>
                        </m:sSubPr>
                        <m:e>
                          <m:r>
                            <a:rPr lang="nl-NL" b="0" i="1" smtClean="0">
                              <a:latin typeface="Cambria Math" panose="02040503050406030204" pitchFamily="18" charset="0"/>
                            </a:rPr>
                            <m:t>𝑥</m:t>
                          </m:r>
                        </m:e>
                        <m:sub>
                          <m:r>
                            <a:rPr lang="nl-NL" b="0" i="1" smtClean="0">
                              <a:latin typeface="Cambria Math" panose="02040503050406030204" pitchFamily="18" charset="0"/>
                            </a:rPr>
                            <m:t>2</m:t>
                          </m:r>
                        </m:sub>
                      </m:sSub>
                      <m:r>
                        <a:rPr lang="nl-NL" b="0" i="1" smtClean="0">
                          <a:latin typeface="Cambria Math" panose="02040503050406030204" pitchFamily="18" charset="0"/>
                        </a:rPr>
                        <m:t>)</m:t>
                      </m:r>
                    </m:oMath>
                  </m:oMathPara>
                </a14:m>
                <a:endParaRPr lang="en-US" dirty="0"/>
              </a:p>
            </p:txBody>
          </p:sp>
        </mc:Choice>
        <mc:Fallback xmlns="">
          <p:sp>
            <p:nvSpPr>
              <p:cNvPr id="22" name="Tekstvak 21">
                <a:extLst>
                  <a:ext uri="{FF2B5EF4-FFF2-40B4-BE49-F238E27FC236}">
                    <a16:creationId xmlns:a16="http://schemas.microsoft.com/office/drawing/2014/main" id="{1877822C-47D7-49BD-AA92-7D693E58CC12}"/>
                  </a:ext>
                </a:extLst>
              </p:cNvPr>
              <p:cNvSpPr txBox="1">
                <a:spLocks noRot="1" noChangeAspect="1" noMove="1" noResize="1" noEditPoints="1" noAdjustHandles="1" noChangeArrowheads="1" noChangeShapeType="1" noTextEdit="1"/>
              </p:cNvSpPr>
              <p:nvPr/>
            </p:nvSpPr>
            <p:spPr>
              <a:xfrm rot="19079634">
                <a:off x="3418751" y="3688474"/>
                <a:ext cx="783548" cy="276999"/>
              </a:xfrm>
              <a:prstGeom prst="rect">
                <a:avLst/>
              </a:prstGeom>
              <a:blipFill>
                <a:blip r:embed="rId6"/>
                <a:stretch>
                  <a:fillRect l="-7874" t="-8264" r="-15748" b="-16529"/>
                </a:stretch>
              </a:blipFill>
            </p:spPr>
            <p:txBody>
              <a:bodyPr/>
              <a:lstStyle/>
              <a:p>
                <a:r>
                  <a:rPr lang="en-US">
                    <a:noFill/>
                  </a:rPr>
                  <a:t> </a:t>
                </a:r>
              </a:p>
            </p:txBody>
          </p:sp>
        </mc:Fallback>
      </mc:AlternateContent>
      <p:sp>
        <p:nvSpPr>
          <p:cNvPr id="23" name="Ovaal 22">
            <a:extLst>
              <a:ext uri="{FF2B5EF4-FFF2-40B4-BE49-F238E27FC236}">
                <a16:creationId xmlns:a16="http://schemas.microsoft.com/office/drawing/2014/main" id="{CC1B86B5-0A31-4DD5-8BB9-7FEC1918FAF9}"/>
              </a:ext>
            </a:extLst>
          </p:cNvPr>
          <p:cNvSpPr/>
          <p:nvPr/>
        </p:nvSpPr>
        <p:spPr>
          <a:xfrm>
            <a:off x="3875819" y="3970008"/>
            <a:ext cx="87086" cy="870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al 23">
            <a:extLst>
              <a:ext uri="{FF2B5EF4-FFF2-40B4-BE49-F238E27FC236}">
                <a16:creationId xmlns:a16="http://schemas.microsoft.com/office/drawing/2014/main" id="{9818FBA2-6A4E-4F13-8D6C-69D18C416FB8}"/>
              </a:ext>
            </a:extLst>
          </p:cNvPr>
          <p:cNvSpPr/>
          <p:nvPr/>
        </p:nvSpPr>
        <p:spPr>
          <a:xfrm>
            <a:off x="3263152" y="4523043"/>
            <a:ext cx="87086" cy="870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kstvak 24">
                <a:extLst>
                  <a:ext uri="{FF2B5EF4-FFF2-40B4-BE49-F238E27FC236}">
                    <a16:creationId xmlns:a16="http://schemas.microsoft.com/office/drawing/2014/main" id="{C3781767-3C48-4466-BD6A-D73052E317CD}"/>
                  </a:ext>
                </a:extLst>
              </p:cNvPr>
              <p:cNvSpPr txBox="1"/>
              <p:nvPr/>
            </p:nvSpPr>
            <p:spPr>
              <a:xfrm rot="19143482">
                <a:off x="2852291" y="4293228"/>
                <a:ext cx="743793" cy="235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NL" sz="1400" b="0" i="1" smtClean="0">
                          <a:latin typeface="Cambria Math" panose="02040503050406030204" pitchFamily="18" charset="0"/>
                        </a:rPr>
                        <m:t>(</m:t>
                      </m:r>
                      <m:sSub>
                        <m:sSubPr>
                          <m:ctrlPr>
                            <a:rPr lang="nl-NL" sz="1400" b="0" i="1" smtClean="0">
                              <a:latin typeface="Cambria Math" panose="02040503050406030204" pitchFamily="18" charset="0"/>
                            </a:rPr>
                          </m:ctrlPr>
                        </m:sSubPr>
                        <m:e>
                          <m:r>
                            <a:rPr lang="nl-NL" sz="1400" b="0" i="1" smtClean="0">
                              <a:latin typeface="Cambria Math" panose="02040503050406030204" pitchFamily="18" charset="0"/>
                            </a:rPr>
                            <m:t>𝑥</m:t>
                          </m:r>
                        </m:e>
                        <m:sub>
                          <m:sSub>
                            <m:sSubPr>
                              <m:ctrlPr>
                                <a:rPr lang="nl-NL" sz="1400" b="0" i="1" smtClean="0">
                                  <a:latin typeface="Cambria Math" panose="02040503050406030204" pitchFamily="18" charset="0"/>
                                </a:rPr>
                              </m:ctrlPr>
                            </m:sSubPr>
                            <m:e>
                              <m:r>
                                <a:rPr lang="nl-NL" sz="1400" b="0" i="1" smtClean="0">
                                  <a:latin typeface="Cambria Math" panose="02040503050406030204" pitchFamily="18" charset="0"/>
                                </a:rPr>
                                <m:t>1</m:t>
                              </m:r>
                            </m:e>
                            <m:sub>
                              <m:r>
                                <a:rPr lang="nl-NL" sz="1400" b="0" i="1" smtClean="0">
                                  <a:latin typeface="Cambria Math" panose="02040503050406030204" pitchFamily="18" charset="0"/>
                                </a:rPr>
                                <m:t>0</m:t>
                              </m:r>
                            </m:sub>
                          </m:sSub>
                        </m:sub>
                      </m:sSub>
                      <m:r>
                        <a:rPr lang="nl-NL" sz="1400" b="0" i="1" smtClean="0">
                          <a:latin typeface="Cambria Math" panose="02040503050406030204" pitchFamily="18" charset="0"/>
                        </a:rPr>
                        <m:t>,</m:t>
                      </m:r>
                      <m:sSub>
                        <m:sSubPr>
                          <m:ctrlPr>
                            <a:rPr lang="nl-NL" sz="1400" b="0" i="1" smtClean="0">
                              <a:latin typeface="Cambria Math" panose="02040503050406030204" pitchFamily="18" charset="0"/>
                            </a:rPr>
                          </m:ctrlPr>
                        </m:sSubPr>
                        <m:e>
                          <m:r>
                            <a:rPr lang="nl-NL" sz="1400" b="0" i="1" smtClean="0">
                              <a:latin typeface="Cambria Math" panose="02040503050406030204" pitchFamily="18" charset="0"/>
                            </a:rPr>
                            <m:t>𝑥</m:t>
                          </m:r>
                        </m:e>
                        <m:sub>
                          <m:sSub>
                            <m:sSubPr>
                              <m:ctrlPr>
                                <a:rPr lang="nl-NL" sz="1400" b="0" i="1" smtClean="0">
                                  <a:latin typeface="Cambria Math" panose="02040503050406030204" pitchFamily="18" charset="0"/>
                                </a:rPr>
                              </m:ctrlPr>
                            </m:sSubPr>
                            <m:e>
                              <m:r>
                                <a:rPr lang="nl-NL" sz="1400" b="0" i="1" smtClean="0">
                                  <a:latin typeface="Cambria Math" panose="02040503050406030204" pitchFamily="18" charset="0"/>
                                </a:rPr>
                                <m:t>2</m:t>
                              </m:r>
                            </m:e>
                            <m:sub>
                              <m:r>
                                <a:rPr lang="nl-NL" sz="1400" b="0" i="1" smtClean="0">
                                  <a:latin typeface="Cambria Math" panose="02040503050406030204" pitchFamily="18" charset="0"/>
                                </a:rPr>
                                <m:t>0</m:t>
                              </m:r>
                            </m:sub>
                          </m:sSub>
                        </m:sub>
                      </m:sSub>
                      <m:r>
                        <a:rPr lang="nl-NL" sz="1400" b="0" i="1" smtClean="0">
                          <a:latin typeface="Cambria Math" panose="02040503050406030204" pitchFamily="18" charset="0"/>
                        </a:rPr>
                        <m:t>)</m:t>
                      </m:r>
                    </m:oMath>
                  </m:oMathPara>
                </a14:m>
                <a:endParaRPr lang="en-US" sz="1400" dirty="0"/>
              </a:p>
            </p:txBody>
          </p:sp>
        </mc:Choice>
        <mc:Fallback xmlns="">
          <p:sp>
            <p:nvSpPr>
              <p:cNvPr id="25" name="Tekstvak 24">
                <a:extLst>
                  <a:ext uri="{FF2B5EF4-FFF2-40B4-BE49-F238E27FC236}">
                    <a16:creationId xmlns:a16="http://schemas.microsoft.com/office/drawing/2014/main" id="{C3781767-3C48-4466-BD6A-D73052E317CD}"/>
                  </a:ext>
                </a:extLst>
              </p:cNvPr>
              <p:cNvSpPr txBox="1">
                <a:spLocks noRot="1" noChangeAspect="1" noMove="1" noResize="1" noEditPoints="1" noAdjustHandles="1" noChangeArrowheads="1" noChangeShapeType="1" noTextEdit="1"/>
              </p:cNvSpPr>
              <p:nvPr/>
            </p:nvSpPr>
            <p:spPr>
              <a:xfrm rot="19143482">
                <a:off x="2852291" y="4293228"/>
                <a:ext cx="743793" cy="235064"/>
              </a:xfrm>
              <a:prstGeom prst="rect">
                <a:avLst/>
              </a:prstGeom>
              <a:blipFill>
                <a:blip r:embed="rId7"/>
                <a:stretch>
                  <a:fillRect l="-5085" t="-4545" r="-10169" b="-10909"/>
                </a:stretch>
              </a:blipFill>
            </p:spPr>
            <p:txBody>
              <a:bodyPr/>
              <a:lstStyle/>
              <a:p>
                <a:r>
                  <a:rPr lang="en-US">
                    <a:noFill/>
                  </a:rPr>
                  <a:t> </a:t>
                </a:r>
              </a:p>
            </p:txBody>
          </p:sp>
        </mc:Fallback>
      </mc:AlternateContent>
      <p:sp>
        <p:nvSpPr>
          <p:cNvPr id="28" name="Titel 1">
            <a:extLst>
              <a:ext uri="{FF2B5EF4-FFF2-40B4-BE49-F238E27FC236}">
                <a16:creationId xmlns:a16="http://schemas.microsoft.com/office/drawing/2014/main" id="{005B8412-F64E-450D-8DB6-E54BD5C07961}"/>
              </a:ext>
            </a:extLst>
          </p:cNvPr>
          <p:cNvSpPr>
            <a:spLocks noGrp="1"/>
          </p:cNvSpPr>
          <p:nvPr>
            <p:ph type="title"/>
          </p:nvPr>
        </p:nvSpPr>
        <p:spPr>
          <a:xfrm>
            <a:off x="838200" y="226901"/>
            <a:ext cx="7321731" cy="528627"/>
          </a:xfrm>
        </p:spPr>
        <p:txBody>
          <a:bodyPr>
            <a:normAutofit fontScale="90000"/>
          </a:bodyPr>
          <a:lstStyle/>
          <a:p>
            <a:r>
              <a:rPr lang="en-GB" b="1" noProof="0" dirty="0">
                <a:latin typeface="Cambria" panose="02040503050406030204" pitchFamily="18" charset="0"/>
                <a:ea typeface="Cambria" panose="02040503050406030204" pitchFamily="18" charset="0"/>
              </a:rPr>
              <a:t>Maximal margin classifier</a:t>
            </a:r>
          </a:p>
        </p:txBody>
      </p:sp>
    </p:spTree>
    <p:extLst>
      <p:ext uri="{BB962C8B-B14F-4D97-AF65-F5344CB8AC3E}">
        <p14:creationId xmlns:p14="http://schemas.microsoft.com/office/powerpoint/2010/main" val="33064632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DAD22BE6-6125-48E6-9DC2-7C33C559CBA9}"/>
              </a:ext>
            </a:extLst>
          </p:cNvPr>
          <p:cNvPicPr>
            <a:picLocks noChangeAspect="1"/>
          </p:cNvPicPr>
          <p:nvPr/>
        </p:nvPicPr>
        <p:blipFill>
          <a:blip r:embed="rId3"/>
          <a:stretch>
            <a:fillRect/>
          </a:stretch>
        </p:blipFill>
        <p:spPr>
          <a:xfrm>
            <a:off x="423296" y="1438137"/>
            <a:ext cx="6220784" cy="5409377"/>
          </a:xfrm>
          <a:prstGeom prst="rect">
            <a:avLst/>
          </a:prstGeom>
        </p:spPr>
      </p:pic>
      <p:cxnSp>
        <p:nvCxnSpPr>
          <p:cNvPr id="16" name="Rechte verbindingslijn met pijl 15">
            <a:extLst>
              <a:ext uri="{FF2B5EF4-FFF2-40B4-BE49-F238E27FC236}">
                <a16:creationId xmlns:a16="http://schemas.microsoft.com/office/drawing/2014/main" id="{9EBD298B-67CD-480B-ABF1-D26DBA1373DA}"/>
              </a:ext>
            </a:extLst>
          </p:cNvPr>
          <p:cNvCxnSpPr>
            <a:cxnSpLocks/>
          </p:cNvCxnSpPr>
          <p:nvPr/>
        </p:nvCxnSpPr>
        <p:spPr>
          <a:xfrm flipH="1" flipV="1">
            <a:off x="4391521" y="2871793"/>
            <a:ext cx="691723" cy="77043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Rechte verbindingslijn met pijl 17">
            <a:extLst>
              <a:ext uri="{FF2B5EF4-FFF2-40B4-BE49-F238E27FC236}">
                <a16:creationId xmlns:a16="http://schemas.microsoft.com/office/drawing/2014/main" id="{C826DC4A-39B5-40E8-A5CD-A582D1753688}"/>
              </a:ext>
            </a:extLst>
          </p:cNvPr>
          <p:cNvCxnSpPr>
            <a:cxnSpLocks/>
          </p:cNvCxnSpPr>
          <p:nvPr/>
        </p:nvCxnSpPr>
        <p:spPr>
          <a:xfrm flipH="1" flipV="1">
            <a:off x="4101737" y="3424864"/>
            <a:ext cx="190893" cy="226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kstvak 18">
                <a:extLst>
                  <a:ext uri="{FF2B5EF4-FFF2-40B4-BE49-F238E27FC236}">
                    <a16:creationId xmlns:a16="http://schemas.microsoft.com/office/drawing/2014/main" id="{9E8F6F6E-C599-45FD-AEEB-84957A0668F1}"/>
                  </a:ext>
                </a:extLst>
              </p:cNvPr>
              <p:cNvSpPr txBox="1"/>
              <p:nvPr/>
            </p:nvSpPr>
            <p:spPr>
              <a:xfrm rot="2750387">
                <a:off x="3944917" y="3138514"/>
                <a:ext cx="6954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l-NL" b="1" smtClean="0">
                          <a:latin typeface="Cambria Math" panose="02040503050406030204" pitchFamily="18" charset="0"/>
                        </a:rPr>
                        <m:t>𝐰</m:t>
                      </m:r>
                    </m:oMath>
                  </m:oMathPara>
                </a14:m>
                <a:endParaRPr lang="en-US" dirty="0"/>
              </a:p>
            </p:txBody>
          </p:sp>
        </mc:Choice>
        <mc:Fallback xmlns="">
          <p:sp>
            <p:nvSpPr>
              <p:cNvPr id="19" name="Tekstvak 18">
                <a:extLst>
                  <a:ext uri="{FF2B5EF4-FFF2-40B4-BE49-F238E27FC236}">
                    <a16:creationId xmlns:a16="http://schemas.microsoft.com/office/drawing/2014/main" id="{9E8F6F6E-C599-45FD-AEEB-84957A0668F1}"/>
                  </a:ext>
                </a:extLst>
              </p:cNvPr>
              <p:cNvSpPr txBox="1">
                <a:spLocks noRot="1" noChangeAspect="1" noMove="1" noResize="1" noEditPoints="1" noAdjustHandles="1" noChangeArrowheads="1" noChangeShapeType="1" noTextEdit="1"/>
              </p:cNvSpPr>
              <p:nvPr/>
            </p:nvSpPr>
            <p:spPr>
              <a:xfrm rot="2750387">
                <a:off x="3944917" y="3138514"/>
                <a:ext cx="695425" cy="369332"/>
              </a:xfrm>
              <a:prstGeom prst="rect">
                <a:avLst/>
              </a:prstGeom>
              <a:blipFill>
                <a:blip r:embed="rId4"/>
                <a:stretch>
                  <a:fillRect/>
                </a:stretch>
              </a:blipFill>
            </p:spPr>
            <p:txBody>
              <a:bodyPr/>
              <a:lstStyle/>
              <a:p>
                <a:r>
                  <a:rPr lang="en-US">
                    <a:noFill/>
                  </a:rPr>
                  <a:t> </a:t>
                </a:r>
              </a:p>
            </p:txBody>
          </p:sp>
        </mc:Fallback>
      </mc:AlternateContent>
      <p:sp>
        <p:nvSpPr>
          <p:cNvPr id="24" name="Ovaal 23">
            <a:extLst>
              <a:ext uri="{FF2B5EF4-FFF2-40B4-BE49-F238E27FC236}">
                <a16:creationId xmlns:a16="http://schemas.microsoft.com/office/drawing/2014/main" id="{9818FBA2-6A4E-4F13-8D6C-69D18C416FB8}"/>
              </a:ext>
            </a:extLst>
          </p:cNvPr>
          <p:cNvSpPr/>
          <p:nvPr/>
        </p:nvSpPr>
        <p:spPr>
          <a:xfrm>
            <a:off x="3252992" y="4512883"/>
            <a:ext cx="87086" cy="8708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itel 1">
            <a:extLst>
              <a:ext uri="{FF2B5EF4-FFF2-40B4-BE49-F238E27FC236}">
                <a16:creationId xmlns:a16="http://schemas.microsoft.com/office/drawing/2014/main" id="{5F688B75-2C56-44F7-AF7C-DFE2B3E9F872}"/>
              </a:ext>
            </a:extLst>
          </p:cNvPr>
          <p:cNvSpPr>
            <a:spLocks noGrp="1"/>
          </p:cNvSpPr>
          <p:nvPr>
            <p:ph type="title"/>
          </p:nvPr>
        </p:nvSpPr>
        <p:spPr>
          <a:xfrm>
            <a:off x="838200" y="226901"/>
            <a:ext cx="7321731" cy="528627"/>
          </a:xfrm>
        </p:spPr>
        <p:txBody>
          <a:bodyPr>
            <a:normAutofit fontScale="90000"/>
          </a:bodyPr>
          <a:lstStyle/>
          <a:p>
            <a:r>
              <a:rPr lang="en-GB" b="1" noProof="0" dirty="0">
                <a:latin typeface="Cambria" panose="02040503050406030204" pitchFamily="18" charset="0"/>
                <a:ea typeface="Cambria" panose="02040503050406030204" pitchFamily="18" charset="0"/>
              </a:rPr>
              <a:t>Distance to the hyperplane</a:t>
            </a:r>
          </a:p>
        </p:txBody>
      </p:sp>
      <mc:AlternateContent xmlns:mc="http://schemas.openxmlformats.org/markup-compatibility/2006" xmlns:a14="http://schemas.microsoft.com/office/drawing/2010/main">
        <mc:Choice Requires="a14">
          <p:sp>
            <p:nvSpPr>
              <p:cNvPr id="31" name="Tekstvak 30">
                <a:extLst>
                  <a:ext uri="{FF2B5EF4-FFF2-40B4-BE49-F238E27FC236}">
                    <a16:creationId xmlns:a16="http://schemas.microsoft.com/office/drawing/2014/main" id="{48C31F13-8D5B-434A-9F51-A4F80C59B4A5}"/>
                  </a:ext>
                </a:extLst>
              </p:cNvPr>
              <p:cNvSpPr txBox="1"/>
              <p:nvPr/>
            </p:nvSpPr>
            <p:spPr>
              <a:xfrm>
                <a:off x="6847867" y="3537928"/>
                <a:ext cx="5234572" cy="88921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nl-NL" i="1" smtClean="0">
                          <a:latin typeface="Cambria Math" panose="02040503050406030204" pitchFamily="18" charset="0"/>
                        </a:rPr>
                        <m:t>𝑑</m:t>
                      </m:r>
                      <m:d>
                        <m:dPr>
                          <m:ctrlPr>
                            <a:rPr lang="nl-NL" i="1">
                              <a:latin typeface="Cambria Math" panose="02040503050406030204" pitchFamily="18" charset="0"/>
                            </a:rPr>
                          </m:ctrlPr>
                        </m:dPr>
                        <m:e>
                          <m:r>
                            <a:rPr lang="en-US" b="1" i="0" smtClean="0">
                              <a:solidFill>
                                <a:srgbClr val="FF0000"/>
                              </a:solidFill>
                              <a:latin typeface="Cambria Math" panose="02040503050406030204" pitchFamily="18" charset="0"/>
                            </a:rPr>
                            <m:t>𝐮</m:t>
                          </m:r>
                          <m:r>
                            <a:rPr lang="nl-NL" b="0" i="1" smtClean="0">
                              <a:latin typeface="Cambria Math" panose="02040503050406030204" pitchFamily="18" charset="0"/>
                            </a:rPr>
                            <m:t>,</m:t>
                          </m:r>
                          <m:r>
                            <a:rPr lang="nl-NL" b="1">
                              <a:latin typeface="Cambria Math" panose="02040503050406030204" pitchFamily="18" charset="0"/>
                            </a:rPr>
                            <m:t>𝐰</m:t>
                          </m:r>
                          <m:r>
                            <a:rPr lang="nl-NL" b="1">
                              <a:latin typeface="Cambria Math" panose="02040503050406030204" pitchFamily="18" charset="0"/>
                            </a:rPr>
                            <m:t>·</m:t>
                          </m:r>
                          <m:r>
                            <a:rPr lang="nl-NL" b="1">
                              <a:latin typeface="Cambria Math" panose="02040503050406030204" pitchFamily="18" charset="0"/>
                            </a:rPr>
                            <m:t>𝐱</m:t>
                          </m:r>
                          <m:r>
                            <a:rPr lang="nl-NL" i="1">
                              <a:latin typeface="Cambria Math" panose="02040503050406030204" pitchFamily="18" charset="0"/>
                            </a:rPr>
                            <m:t>+</m:t>
                          </m:r>
                          <m:r>
                            <a:rPr lang="nl-NL" i="1">
                              <a:latin typeface="Cambria Math" panose="02040503050406030204" pitchFamily="18" charset="0"/>
                            </a:rPr>
                            <m:t>𝑏</m:t>
                          </m:r>
                          <m:r>
                            <a:rPr lang="nl-NL" i="1">
                              <a:latin typeface="Cambria Math" panose="02040503050406030204" pitchFamily="18" charset="0"/>
                            </a:rPr>
                            <m:t>=0</m:t>
                          </m:r>
                        </m:e>
                      </m:d>
                      <m:r>
                        <a:rPr lang="nl-NL" b="0" i="1" smtClean="0">
                          <a:latin typeface="Cambria Math" panose="02040503050406030204" pitchFamily="18" charset="0"/>
                        </a:rPr>
                        <m:t>=</m:t>
                      </m:r>
                      <m:borderBox>
                        <m:borderBoxPr>
                          <m:ctrlPr>
                            <a:rPr lang="nl-NL" sz="2400" i="1">
                              <a:latin typeface="Cambria Math" panose="02040503050406030204" pitchFamily="18" charset="0"/>
                            </a:rPr>
                          </m:ctrlPr>
                        </m:borderBoxPr>
                        <m:e>
                          <m:f>
                            <m:fPr>
                              <m:ctrlPr>
                                <a:rPr lang="nl-NL" sz="2400" i="1">
                                  <a:latin typeface="Cambria Math" panose="02040503050406030204" pitchFamily="18" charset="0"/>
                                </a:rPr>
                              </m:ctrlPr>
                            </m:fPr>
                            <m:num>
                              <m:r>
                                <a:rPr lang="nl-NL" sz="2400" b="1" i="0" smtClean="0">
                                  <a:latin typeface="Cambria Math" panose="02040503050406030204" pitchFamily="18" charset="0"/>
                                </a:rPr>
                                <m:t>|</m:t>
                              </m:r>
                              <m:r>
                                <a:rPr lang="nl-NL" sz="2400" b="1">
                                  <a:latin typeface="Cambria Math" panose="02040503050406030204" pitchFamily="18" charset="0"/>
                                </a:rPr>
                                <m:t>𝐰</m:t>
                              </m:r>
                              <m:r>
                                <a:rPr lang="nl-NL" sz="2400" b="1" i="0" smtClean="0">
                                  <a:latin typeface="Cambria Math" panose="02040503050406030204" pitchFamily="18" charset="0"/>
                                </a:rPr>
                                <m:t> </m:t>
                              </m:r>
                              <m:r>
                                <a:rPr lang="nl-NL" sz="2400" b="1">
                                  <a:latin typeface="Cambria Math" panose="02040503050406030204" pitchFamily="18" charset="0"/>
                                </a:rPr>
                                <m:t>·</m:t>
                              </m:r>
                              <m:r>
                                <a:rPr lang="en-US" sz="2400" b="1" i="0" smtClean="0">
                                  <a:solidFill>
                                    <a:srgbClr val="FF0000"/>
                                  </a:solidFill>
                                  <a:latin typeface="Cambria Math" panose="02040503050406030204" pitchFamily="18" charset="0"/>
                                </a:rPr>
                                <m:t>𝐮</m:t>
                              </m:r>
                              <m:r>
                                <a:rPr lang="nl-NL" sz="2400" b="0" i="1" smtClean="0">
                                  <a:solidFill>
                                    <a:srgbClr val="FF0000"/>
                                  </a:solidFill>
                                  <a:latin typeface="Cambria Math" panose="02040503050406030204" pitchFamily="18" charset="0"/>
                                </a:rPr>
                                <m:t> </m:t>
                              </m:r>
                              <m:r>
                                <a:rPr lang="nl-NL" sz="2400" i="1">
                                  <a:latin typeface="Cambria Math" panose="02040503050406030204" pitchFamily="18" charset="0"/>
                                </a:rPr>
                                <m:t>+</m:t>
                              </m:r>
                              <m:r>
                                <a:rPr lang="nl-NL" sz="2400" b="0" i="1" smtClean="0">
                                  <a:latin typeface="Cambria Math" panose="02040503050406030204" pitchFamily="18" charset="0"/>
                                </a:rPr>
                                <m:t> </m:t>
                              </m:r>
                              <m:r>
                                <a:rPr lang="nl-NL" sz="2400" i="1">
                                  <a:latin typeface="Cambria Math" panose="02040503050406030204" pitchFamily="18" charset="0"/>
                                </a:rPr>
                                <m:t>𝑏</m:t>
                              </m:r>
                              <m:r>
                                <a:rPr lang="nl-NL" sz="2400" b="0" i="1" smtClean="0">
                                  <a:latin typeface="Cambria Math" panose="02040503050406030204" pitchFamily="18" charset="0"/>
                                </a:rPr>
                                <m:t>|</m:t>
                              </m:r>
                            </m:num>
                            <m:den>
                              <m:d>
                                <m:dPr>
                                  <m:begChr m:val="|"/>
                                  <m:endChr m:val="|"/>
                                  <m:ctrlPr>
                                    <a:rPr lang="nl-NL" sz="2400" i="1">
                                      <a:latin typeface="Cambria Math" panose="02040503050406030204" pitchFamily="18" charset="0"/>
                                    </a:rPr>
                                  </m:ctrlPr>
                                </m:dPr>
                                <m:e>
                                  <m:r>
                                    <a:rPr lang="nl-NL" sz="2400" b="1">
                                      <a:latin typeface="Cambria Math" panose="02040503050406030204" pitchFamily="18" charset="0"/>
                                    </a:rPr>
                                    <m:t>𝐰</m:t>
                                  </m:r>
                                </m:e>
                              </m:d>
                            </m:den>
                          </m:f>
                        </m:e>
                      </m:borderBox>
                      <m:r>
                        <a:rPr lang="en-US" sz="2400" b="1" i="1" smtClean="0">
                          <a:latin typeface="Cambria Math" panose="02040503050406030204" pitchFamily="18" charset="0"/>
                        </a:rPr>
                        <m:t>=</m:t>
                      </m:r>
                      <m:sSub>
                        <m:sSubPr>
                          <m:ctrlPr>
                            <a:rPr lang="en-US" sz="2400" b="1" i="1" smtClean="0">
                              <a:solidFill>
                                <a:schemeClr val="accent2">
                                  <a:lumMod val="75000"/>
                                </a:schemeClr>
                              </a:solidFill>
                              <a:latin typeface="Cambria Math" panose="02040503050406030204" pitchFamily="18" charset="0"/>
                            </a:rPr>
                          </m:ctrlPr>
                        </m:sSubPr>
                        <m:e>
                          <m:r>
                            <a:rPr lang="en-US" sz="2400" b="1" i="0" smtClean="0">
                              <a:solidFill>
                                <a:schemeClr val="accent2">
                                  <a:lumMod val="75000"/>
                                </a:schemeClr>
                              </a:solidFill>
                              <a:latin typeface="Cambria Math" panose="02040503050406030204" pitchFamily="18" charset="0"/>
                            </a:rPr>
                            <m:t>𝐝</m:t>
                          </m:r>
                        </m:e>
                        <m:sub>
                          <m:r>
                            <a:rPr lang="en-US" sz="2400" b="1" i="0" smtClean="0">
                              <a:solidFill>
                                <a:schemeClr val="accent2">
                                  <a:lumMod val="75000"/>
                                </a:schemeClr>
                              </a:solidFill>
                              <a:latin typeface="Cambria Math" panose="02040503050406030204" pitchFamily="18" charset="0"/>
                            </a:rPr>
                            <m:t>𝐮</m:t>
                          </m:r>
                        </m:sub>
                      </m:sSub>
                    </m:oMath>
                  </m:oMathPara>
                </a14:m>
                <a:endParaRPr lang="nl-NL" sz="2400" dirty="0">
                  <a:latin typeface="Cambria Math" panose="02040503050406030204" pitchFamily="18" charset="0"/>
                </a:endParaRPr>
              </a:p>
            </p:txBody>
          </p:sp>
        </mc:Choice>
        <mc:Fallback xmlns="">
          <p:sp>
            <p:nvSpPr>
              <p:cNvPr id="31" name="Tekstvak 30">
                <a:extLst>
                  <a:ext uri="{FF2B5EF4-FFF2-40B4-BE49-F238E27FC236}">
                    <a16:creationId xmlns:a16="http://schemas.microsoft.com/office/drawing/2014/main" id="{48C31F13-8D5B-434A-9F51-A4F80C59B4A5}"/>
                  </a:ext>
                </a:extLst>
              </p:cNvPr>
              <p:cNvSpPr txBox="1">
                <a:spLocks noRot="1" noChangeAspect="1" noMove="1" noResize="1" noEditPoints="1" noAdjustHandles="1" noChangeArrowheads="1" noChangeShapeType="1" noTextEdit="1"/>
              </p:cNvSpPr>
              <p:nvPr/>
            </p:nvSpPr>
            <p:spPr>
              <a:xfrm>
                <a:off x="6847867" y="3537928"/>
                <a:ext cx="5234572" cy="88921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kstvak 31">
                <a:extLst>
                  <a:ext uri="{FF2B5EF4-FFF2-40B4-BE49-F238E27FC236}">
                    <a16:creationId xmlns:a16="http://schemas.microsoft.com/office/drawing/2014/main" id="{36BD4537-3E82-4CE6-9948-3D1604039723}"/>
                  </a:ext>
                </a:extLst>
              </p:cNvPr>
              <p:cNvSpPr txBox="1"/>
              <p:nvPr/>
            </p:nvSpPr>
            <p:spPr>
              <a:xfrm>
                <a:off x="423296" y="1420457"/>
                <a:ext cx="6096000" cy="5535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nl-NL" b="1" i="1" smtClean="0">
                              <a:solidFill>
                                <a:srgbClr val="FF0000"/>
                              </a:solidFill>
                              <a:latin typeface="Cambria Math" panose="02040503050406030204" pitchFamily="18" charset="0"/>
                            </a:rPr>
                          </m:ctrlPr>
                        </m:dPr>
                        <m:e>
                          <m:m>
                            <m:mPr>
                              <m:mcs>
                                <m:mc>
                                  <m:mcPr>
                                    <m:count m:val="1"/>
                                    <m:mcJc m:val="center"/>
                                  </m:mcPr>
                                </m:mc>
                              </m:mcs>
                              <m:ctrlPr>
                                <a:rPr lang="nl-NL" b="1" i="1" smtClean="0">
                                  <a:solidFill>
                                    <a:srgbClr val="FF0000"/>
                                  </a:solidFill>
                                  <a:latin typeface="Cambria Math" panose="02040503050406030204" pitchFamily="18" charset="0"/>
                                </a:rPr>
                              </m:ctrlPr>
                            </m:mPr>
                            <m:mr>
                              <m:e>
                                <m:sSub>
                                  <m:sSubPr>
                                    <m:ctrlPr>
                                      <a:rPr lang="nl-NL"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𝑢</m:t>
                                    </m:r>
                                  </m:e>
                                  <m:sub>
                                    <m:r>
                                      <m:rPr>
                                        <m:brk m:alnAt="7"/>
                                      </m:rPr>
                                      <a:rPr lang="nl-NL" i="1">
                                        <a:solidFill>
                                          <a:srgbClr val="FF0000"/>
                                        </a:solidFill>
                                        <a:latin typeface="Cambria Math" panose="02040503050406030204" pitchFamily="18" charset="0"/>
                                      </a:rPr>
                                      <m:t>1</m:t>
                                    </m:r>
                                  </m:sub>
                                </m:sSub>
                              </m:e>
                            </m:mr>
                            <m:mr>
                              <m:e>
                                <m:sSub>
                                  <m:sSubPr>
                                    <m:ctrlPr>
                                      <a:rPr lang="nl-NL" i="1">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𝑢</m:t>
                                    </m:r>
                                  </m:e>
                                  <m:sub>
                                    <m:r>
                                      <m:rPr>
                                        <m:brk m:alnAt="7"/>
                                      </m:rPr>
                                      <a:rPr lang="nl-NL" i="1">
                                        <a:solidFill>
                                          <a:srgbClr val="FF0000"/>
                                        </a:solidFill>
                                        <a:latin typeface="Cambria Math" panose="02040503050406030204" pitchFamily="18" charset="0"/>
                                      </a:rPr>
                                      <m:t>2</m:t>
                                    </m:r>
                                  </m:sub>
                                </m:sSub>
                              </m:e>
                            </m:mr>
                          </m:m>
                        </m:e>
                      </m:d>
                    </m:oMath>
                  </m:oMathPara>
                </a14:m>
                <a:endParaRPr lang="en-US" dirty="0">
                  <a:solidFill>
                    <a:srgbClr val="FF0000"/>
                  </a:solidFill>
                </a:endParaRPr>
              </a:p>
            </p:txBody>
          </p:sp>
        </mc:Choice>
        <mc:Fallback xmlns="">
          <p:sp>
            <p:nvSpPr>
              <p:cNvPr id="32" name="Tekstvak 31">
                <a:extLst>
                  <a:ext uri="{FF2B5EF4-FFF2-40B4-BE49-F238E27FC236}">
                    <a16:creationId xmlns:a16="http://schemas.microsoft.com/office/drawing/2014/main" id="{36BD4537-3E82-4CE6-9948-3D1604039723}"/>
                  </a:ext>
                </a:extLst>
              </p:cNvPr>
              <p:cNvSpPr txBox="1">
                <a:spLocks noRot="1" noChangeAspect="1" noMove="1" noResize="1" noEditPoints="1" noAdjustHandles="1" noChangeArrowheads="1" noChangeShapeType="1" noTextEdit="1"/>
              </p:cNvSpPr>
              <p:nvPr/>
            </p:nvSpPr>
            <p:spPr>
              <a:xfrm>
                <a:off x="423296" y="1420457"/>
                <a:ext cx="6096000" cy="55354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kstvak 11">
                <a:extLst>
                  <a:ext uri="{FF2B5EF4-FFF2-40B4-BE49-F238E27FC236}">
                    <a16:creationId xmlns:a16="http://schemas.microsoft.com/office/drawing/2014/main" id="{97883013-9F57-4043-B3A3-9A34AE53CDA8}"/>
                  </a:ext>
                </a:extLst>
              </p:cNvPr>
              <p:cNvSpPr txBox="1"/>
              <p:nvPr/>
            </p:nvSpPr>
            <p:spPr>
              <a:xfrm rot="19143482">
                <a:off x="2852291" y="4293228"/>
                <a:ext cx="743793" cy="2350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nl-NL" sz="1400" b="0" i="1" smtClean="0">
                          <a:latin typeface="Cambria Math" panose="02040503050406030204" pitchFamily="18" charset="0"/>
                        </a:rPr>
                        <m:t>(</m:t>
                      </m:r>
                      <m:sSub>
                        <m:sSubPr>
                          <m:ctrlPr>
                            <a:rPr lang="nl-NL" sz="1400" b="0" i="1" smtClean="0">
                              <a:latin typeface="Cambria Math" panose="02040503050406030204" pitchFamily="18" charset="0"/>
                            </a:rPr>
                          </m:ctrlPr>
                        </m:sSubPr>
                        <m:e>
                          <m:r>
                            <a:rPr lang="nl-NL" sz="1400" b="0" i="1" smtClean="0">
                              <a:latin typeface="Cambria Math" panose="02040503050406030204" pitchFamily="18" charset="0"/>
                            </a:rPr>
                            <m:t>𝑥</m:t>
                          </m:r>
                        </m:e>
                        <m:sub>
                          <m:sSub>
                            <m:sSubPr>
                              <m:ctrlPr>
                                <a:rPr lang="nl-NL" sz="1400" b="0" i="1" smtClean="0">
                                  <a:latin typeface="Cambria Math" panose="02040503050406030204" pitchFamily="18" charset="0"/>
                                </a:rPr>
                              </m:ctrlPr>
                            </m:sSubPr>
                            <m:e>
                              <m:r>
                                <a:rPr lang="nl-NL" sz="1400" b="0" i="1" smtClean="0">
                                  <a:latin typeface="Cambria Math" panose="02040503050406030204" pitchFamily="18" charset="0"/>
                                </a:rPr>
                                <m:t>1</m:t>
                              </m:r>
                            </m:e>
                            <m:sub>
                              <m:r>
                                <a:rPr lang="nl-NL" sz="1400" b="0" i="1" smtClean="0">
                                  <a:latin typeface="Cambria Math" panose="02040503050406030204" pitchFamily="18" charset="0"/>
                                </a:rPr>
                                <m:t>0</m:t>
                              </m:r>
                            </m:sub>
                          </m:sSub>
                        </m:sub>
                      </m:sSub>
                      <m:r>
                        <a:rPr lang="nl-NL" sz="1400" b="0" i="1" smtClean="0">
                          <a:latin typeface="Cambria Math" panose="02040503050406030204" pitchFamily="18" charset="0"/>
                        </a:rPr>
                        <m:t>,</m:t>
                      </m:r>
                      <m:sSub>
                        <m:sSubPr>
                          <m:ctrlPr>
                            <a:rPr lang="nl-NL" sz="1400" b="0" i="1" smtClean="0">
                              <a:latin typeface="Cambria Math" panose="02040503050406030204" pitchFamily="18" charset="0"/>
                            </a:rPr>
                          </m:ctrlPr>
                        </m:sSubPr>
                        <m:e>
                          <m:r>
                            <a:rPr lang="nl-NL" sz="1400" b="0" i="1" smtClean="0">
                              <a:latin typeface="Cambria Math" panose="02040503050406030204" pitchFamily="18" charset="0"/>
                            </a:rPr>
                            <m:t>𝑥</m:t>
                          </m:r>
                        </m:e>
                        <m:sub>
                          <m:sSub>
                            <m:sSubPr>
                              <m:ctrlPr>
                                <a:rPr lang="nl-NL" sz="1400" b="0" i="1" smtClean="0">
                                  <a:latin typeface="Cambria Math" panose="02040503050406030204" pitchFamily="18" charset="0"/>
                                </a:rPr>
                              </m:ctrlPr>
                            </m:sSubPr>
                            <m:e>
                              <m:r>
                                <a:rPr lang="nl-NL" sz="1400" b="0" i="1" smtClean="0">
                                  <a:latin typeface="Cambria Math" panose="02040503050406030204" pitchFamily="18" charset="0"/>
                                </a:rPr>
                                <m:t>2</m:t>
                              </m:r>
                            </m:e>
                            <m:sub>
                              <m:r>
                                <a:rPr lang="nl-NL" sz="1400" b="0" i="1" smtClean="0">
                                  <a:latin typeface="Cambria Math" panose="02040503050406030204" pitchFamily="18" charset="0"/>
                                </a:rPr>
                                <m:t>0</m:t>
                              </m:r>
                            </m:sub>
                          </m:sSub>
                        </m:sub>
                      </m:sSub>
                      <m:r>
                        <a:rPr lang="nl-NL" sz="1400" b="0" i="1" smtClean="0">
                          <a:latin typeface="Cambria Math" panose="02040503050406030204" pitchFamily="18" charset="0"/>
                        </a:rPr>
                        <m:t>)</m:t>
                      </m:r>
                    </m:oMath>
                  </m:oMathPara>
                </a14:m>
                <a:endParaRPr lang="en-US" sz="1400" dirty="0"/>
              </a:p>
            </p:txBody>
          </p:sp>
        </mc:Choice>
        <mc:Fallback xmlns="">
          <p:sp>
            <p:nvSpPr>
              <p:cNvPr id="12" name="Tekstvak 11">
                <a:extLst>
                  <a:ext uri="{FF2B5EF4-FFF2-40B4-BE49-F238E27FC236}">
                    <a16:creationId xmlns:a16="http://schemas.microsoft.com/office/drawing/2014/main" id="{97883013-9F57-4043-B3A3-9A34AE53CDA8}"/>
                  </a:ext>
                </a:extLst>
              </p:cNvPr>
              <p:cNvSpPr txBox="1">
                <a:spLocks noRot="1" noChangeAspect="1" noMove="1" noResize="1" noEditPoints="1" noAdjustHandles="1" noChangeArrowheads="1" noChangeShapeType="1" noTextEdit="1"/>
              </p:cNvSpPr>
              <p:nvPr/>
            </p:nvSpPr>
            <p:spPr>
              <a:xfrm rot="19143482">
                <a:off x="2852291" y="4293228"/>
                <a:ext cx="743793" cy="235064"/>
              </a:xfrm>
              <a:prstGeom prst="rect">
                <a:avLst/>
              </a:prstGeom>
              <a:blipFill>
                <a:blip r:embed="rId9"/>
                <a:stretch>
                  <a:fillRect l="-5085" t="-4545" r="-10169" b="-10909"/>
                </a:stretch>
              </a:blipFill>
            </p:spPr>
            <p:txBody>
              <a:bodyPr/>
              <a:lstStyle/>
              <a:p>
                <a:r>
                  <a:rPr lang="en-US">
                    <a:noFill/>
                  </a:rPr>
                  <a:t> </a:t>
                </a:r>
              </a:p>
            </p:txBody>
          </p:sp>
        </mc:Fallback>
      </mc:AlternateContent>
      <p:cxnSp>
        <p:nvCxnSpPr>
          <p:cNvPr id="14" name="Rechte verbindingslijn met pijl 12">
            <a:extLst>
              <a:ext uri="{FF2B5EF4-FFF2-40B4-BE49-F238E27FC236}">
                <a16:creationId xmlns:a16="http://schemas.microsoft.com/office/drawing/2014/main" id="{0F56582A-AC78-4AF2-BE95-24B956F47FE1}"/>
              </a:ext>
            </a:extLst>
          </p:cNvPr>
          <p:cNvCxnSpPr>
            <a:cxnSpLocks/>
          </p:cNvCxnSpPr>
          <p:nvPr/>
        </p:nvCxnSpPr>
        <p:spPr>
          <a:xfrm flipH="1" flipV="1">
            <a:off x="3070035" y="1763222"/>
            <a:ext cx="231118" cy="274504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Rechte verbindingslijn met pijl 12">
            <a:extLst>
              <a:ext uri="{FF2B5EF4-FFF2-40B4-BE49-F238E27FC236}">
                <a16:creationId xmlns:a16="http://schemas.microsoft.com/office/drawing/2014/main" id="{569A4D58-A351-472D-8558-46BC73E9FB90}"/>
              </a:ext>
            </a:extLst>
          </p:cNvPr>
          <p:cNvCxnSpPr>
            <a:cxnSpLocks/>
          </p:cNvCxnSpPr>
          <p:nvPr/>
        </p:nvCxnSpPr>
        <p:spPr>
          <a:xfrm flipH="1" flipV="1">
            <a:off x="3133147" y="1758604"/>
            <a:ext cx="1381920" cy="169578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hthoek 5">
            <a:extLst>
              <a:ext uri="{FF2B5EF4-FFF2-40B4-BE49-F238E27FC236}">
                <a16:creationId xmlns:a16="http://schemas.microsoft.com/office/drawing/2014/main" id="{D70F9E13-FEDC-465E-B319-BC9020523B2A}"/>
              </a:ext>
            </a:extLst>
          </p:cNvPr>
          <p:cNvSpPr/>
          <p:nvPr/>
        </p:nvSpPr>
        <p:spPr>
          <a:xfrm rot="2901654">
            <a:off x="4460653" y="3196854"/>
            <a:ext cx="167120" cy="232045"/>
          </a:xfrm>
          <a:custGeom>
            <a:avLst/>
            <a:gdLst>
              <a:gd name="connsiteX0" fmla="*/ 0 w 260135"/>
              <a:gd name="connsiteY0" fmla="*/ 0 h 232045"/>
              <a:gd name="connsiteX1" fmla="*/ 260135 w 260135"/>
              <a:gd name="connsiteY1" fmla="*/ 0 h 232045"/>
              <a:gd name="connsiteX2" fmla="*/ 260135 w 260135"/>
              <a:gd name="connsiteY2" fmla="*/ 232045 h 232045"/>
              <a:gd name="connsiteX3" fmla="*/ 0 w 260135"/>
              <a:gd name="connsiteY3" fmla="*/ 232045 h 232045"/>
              <a:gd name="connsiteX4" fmla="*/ 0 w 260135"/>
              <a:gd name="connsiteY4" fmla="*/ 0 h 232045"/>
              <a:gd name="connsiteX0" fmla="*/ 0 w 260135"/>
              <a:gd name="connsiteY0" fmla="*/ 2311 h 234356"/>
              <a:gd name="connsiteX1" fmla="*/ 251550 w 260135"/>
              <a:gd name="connsiteY1" fmla="*/ 0 h 234356"/>
              <a:gd name="connsiteX2" fmla="*/ 260135 w 260135"/>
              <a:gd name="connsiteY2" fmla="*/ 234356 h 234356"/>
              <a:gd name="connsiteX3" fmla="*/ 0 w 260135"/>
              <a:gd name="connsiteY3" fmla="*/ 234356 h 234356"/>
              <a:gd name="connsiteX4" fmla="*/ 0 w 260135"/>
              <a:gd name="connsiteY4" fmla="*/ 2311 h 234356"/>
              <a:gd name="connsiteX0" fmla="*/ 0 w 260135"/>
              <a:gd name="connsiteY0" fmla="*/ 0 h 232045"/>
              <a:gd name="connsiteX1" fmla="*/ 257492 w 260135"/>
              <a:gd name="connsiteY1" fmla="*/ 2972 h 232045"/>
              <a:gd name="connsiteX2" fmla="*/ 260135 w 260135"/>
              <a:gd name="connsiteY2" fmla="*/ 232045 h 232045"/>
              <a:gd name="connsiteX3" fmla="*/ 0 w 260135"/>
              <a:gd name="connsiteY3" fmla="*/ 232045 h 232045"/>
              <a:gd name="connsiteX4" fmla="*/ 0 w 260135"/>
              <a:gd name="connsiteY4" fmla="*/ 0 h 232045"/>
              <a:gd name="connsiteX0" fmla="*/ 0 w 257492"/>
              <a:gd name="connsiteY0" fmla="*/ 0 h 232045"/>
              <a:gd name="connsiteX1" fmla="*/ 257492 w 257492"/>
              <a:gd name="connsiteY1" fmla="*/ 2972 h 232045"/>
              <a:gd name="connsiteX2" fmla="*/ 1642 w 257492"/>
              <a:gd name="connsiteY2" fmla="*/ 2229 h 232045"/>
              <a:gd name="connsiteX3" fmla="*/ 0 w 257492"/>
              <a:gd name="connsiteY3" fmla="*/ 232045 h 232045"/>
              <a:gd name="connsiteX4" fmla="*/ 0 w 257492"/>
              <a:gd name="connsiteY4" fmla="*/ 0 h 23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492" h="232045">
                <a:moveTo>
                  <a:pt x="0" y="0"/>
                </a:moveTo>
                <a:lnTo>
                  <a:pt x="257492" y="2972"/>
                </a:lnTo>
                <a:lnTo>
                  <a:pt x="1642" y="2229"/>
                </a:lnTo>
                <a:cubicBezTo>
                  <a:pt x="1095" y="78834"/>
                  <a:pt x="547" y="155440"/>
                  <a:pt x="0" y="232045"/>
                </a:cubicBezTo>
                <a:lnTo>
                  <a:pt x="0" y="0"/>
                </a:lnTo>
                <a:close/>
              </a:path>
            </a:pathLst>
          </a:cu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731196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Afbeelding 22">
            <a:extLst>
              <a:ext uri="{FF2B5EF4-FFF2-40B4-BE49-F238E27FC236}">
                <a16:creationId xmlns:a16="http://schemas.microsoft.com/office/drawing/2014/main" id="{CDBEAFE3-B4E8-431D-9044-8C28A02B06BC}"/>
              </a:ext>
            </a:extLst>
          </p:cNvPr>
          <p:cNvPicPr>
            <a:picLocks noChangeAspect="1"/>
          </p:cNvPicPr>
          <p:nvPr/>
        </p:nvPicPr>
        <p:blipFill>
          <a:blip r:embed="rId2"/>
          <a:stretch>
            <a:fillRect/>
          </a:stretch>
        </p:blipFill>
        <p:spPr>
          <a:xfrm>
            <a:off x="5655415" y="727205"/>
            <a:ext cx="6220784" cy="5409377"/>
          </a:xfrm>
          <a:prstGeom prst="rect">
            <a:avLst/>
          </a:prstGeom>
        </p:spPr>
      </p:pic>
      <p:sp>
        <p:nvSpPr>
          <p:cNvPr id="5" name="Tekstvak 4">
            <a:extLst>
              <a:ext uri="{FF2B5EF4-FFF2-40B4-BE49-F238E27FC236}">
                <a16:creationId xmlns:a16="http://schemas.microsoft.com/office/drawing/2014/main" id="{227E1992-FADD-4232-BEAB-D107A2BAF452}"/>
              </a:ext>
            </a:extLst>
          </p:cNvPr>
          <p:cNvSpPr txBox="1"/>
          <p:nvPr/>
        </p:nvSpPr>
        <p:spPr>
          <a:xfrm>
            <a:off x="315801" y="1471559"/>
            <a:ext cx="4574407" cy="923330"/>
          </a:xfrm>
          <a:prstGeom prst="rect">
            <a:avLst/>
          </a:prstGeom>
          <a:noFill/>
        </p:spPr>
        <p:txBody>
          <a:bodyPr wrap="square">
            <a:spAutoFit/>
          </a:bodyPr>
          <a:lstStyle/>
          <a:p>
            <a:r>
              <a:rPr lang="en-US" dirty="0"/>
              <a:t>Support vectors: </a:t>
            </a:r>
            <a:r>
              <a:rPr lang="en-GB" dirty="0"/>
              <a:t>points (vectors) that lie (exactly) on the curbs of the street, in the example there are three of them</a:t>
            </a:r>
            <a:r>
              <a:rPr lang="en-US" dirty="0"/>
              <a:t>.</a:t>
            </a:r>
          </a:p>
        </p:txBody>
      </p:sp>
      <mc:AlternateContent xmlns:mc="http://schemas.openxmlformats.org/markup-compatibility/2006" xmlns:a14="http://schemas.microsoft.com/office/drawing/2010/main">
        <mc:Choice Requires="a14">
          <p:sp>
            <p:nvSpPr>
              <p:cNvPr id="2" name="Tekstvak 1">
                <a:extLst>
                  <a:ext uri="{FF2B5EF4-FFF2-40B4-BE49-F238E27FC236}">
                    <a16:creationId xmlns:a16="http://schemas.microsoft.com/office/drawing/2014/main" id="{981AFE30-8981-4379-A672-65B725DC71D3}"/>
                  </a:ext>
                </a:extLst>
              </p:cNvPr>
              <p:cNvSpPr txBox="1"/>
              <p:nvPr/>
            </p:nvSpPr>
            <p:spPr>
              <a:xfrm>
                <a:off x="404477" y="3174130"/>
                <a:ext cx="4381454" cy="57272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nl-NL" b="0" i="1" smtClean="0">
                          <a:latin typeface="Cambria Math" panose="02040503050406030204" pitchFamily="18" charset="0"/>
                        </a:rPr>
                        <m:t>𝑑</m:t>
                      </m:r>
                      <m:d>
                        <m:dPr>
                          <m:ctrlPr>
                            <a:rPr lang="nl-NL" b="0" i="1" smtClean="0">
                              <a:latin typeface="Cambria Math" panose="02040503050406030204" pitchFamily="18" charset="0"/>
                            </a:rPr>
                          </m:ctrlPr>
                        </m:dPr>
                        <m:e>
                          <m:sSub>
                            <m:sSubPr>
                              <m:ctrlPr>
                                <a:rPr lang="nl-NL" i="1" smtClean="0">
                                  <a:solidFill>
                                    <a:srgbClr val="FF0000"/>
                                  </a:solidFill>
                                  <a:latin typeface="Cambria Math" panose="02040503050406030204" pitchFamily="18" charset="0"/>
                                </a:rPr>
                              </m:ctrlPr>
                            </m:sSubPr>
                            <m:e>
                              <m:r>
                                <a:rPr lang="nl-NL" b="1">
                                  <a:solidFill>
                                    <a:srgbClr val="FF0000"/>
                                  </a:solidFill>
                                  <a:latin typeface="Cambria Math" panose="02040503050406030204" pitchFamily="18" charset="0"/>
                                </a:rPr>
                                <m:t>𝐱</m:t>
                              </m:r>
                            </m:e>
                            <m:sub>
                              <m:r>
                                <a:rPr lang="nl-NL" i="1">
                                  <a:solidFill>
                                    <a:srgbClr val="FF0000"/>
                                  </a:solidFill>
                                  <a:latin typeface="Cambria Math" panose="02040503050406030204" pitchFamily="18" charset="0"/>
                                </a:rPr>
                                <m:t>𝑘</m:t>
                              </m:r>
                            </m:sub>
                          </m:sSub>
                          <m:r>
                            <a:rPr lang="nl-NL" b="0" i="1" smtClean="0">
                              <a:latin typeface="Cambria Math" panose="02040503050406030204" pitchFamily="18" charset="0"/>
                            </a:rPr>
                            <m:t>,</m:t>
                          </m:r>
                          <m:r>
                            <a:rPr lang="nl-NL" b="1" i="0" smtClean="0">
                              <a:latin typeface="Cambria Math" panose="02040503050406030204" pitchFamily="18" charset="0"/>
                            </a:rPr>
                            <m:t>𝐰</m:t>
                          </m:r>
                          <m:r>
                            <a:rPr lang="nl-NL" b="1" i="0" smtClean="0">
                              <a:latin typeface="Cambria Math" panose="02040503050406030204" pitchFamily="18" charset="0"/>
                            </a:rPr>
                            <m:t>·</m:t>
                          </m:r>
                          <m:r>
                            <a:rPr lang="nl-NL" b="1" i="0" smtClean="0">
                              <a:latin typeface="Cambria Math" panose="02040503050406030204" pitchFamily="18" charset="0"/>
                            </a:rPr>
                            <m:t>𝐱</m:t>
                          </m:r>
                          <m:r>
                            <a:rPr lang="nl-NL" b="0" i="1" smtClean="0">
                              <a:latin typeface="Cambria Math" panose="02040503050406030204" pitchFamily="18" charset="0"/>
                            </a:rPr>
                            <m:t>+</m:t>
                          </m:r>
                          <m:r>
                            <a:rPr lang="nl-NL" b="0" i="1" smtClean="0">
                              <a:latin typeface="Cambria Math" panose="02040503050406030204" pitchFamily="18" charset="0"/>
                            </a:rPr>
                            <m:t>𝑏</m:t>
                          </m:r>
                          <m:r>
                            <a:rPr lang="nl-NL" b="0" i="1" smtClean="0">
                              <a:latin typeface="Cambria Math" panose="02040503050406030204" pitchFamily="18" charset="0"/>
                            </a:rPr>
                            <m:t>=0</m:t>
                          </m:r>
                        </m:e>
                      </m:d>
                      <m:r>
                        <a:rPr lang="nl-NL" b="0" i="1" smtClean="0">
                          <a:latin typeface="Cambria Math" panose="02040503050406030204" pitchFamily="18" charset="0"/>
                        </a:rPr>
                        <m:t>=</m:t>
                      </m:r>
                      <m:f>
                        <m:fPr>
                          <m:ctrlPr>
                            <a:rPr lang="nl-NL" b="0" i="1" smtClean="0">
                              <a:latin typeface="Cambria Math" panose="02040503050406030204" pitchFamily="18" charset="0"/>
                            </a:rPr>
                          </m:ctrlPr>
                        </m:fPr>
                        <m:num>
                          <m:r>
                            <a:rPr lang="nl-NL" b="1" i="0" smtClean="0">
                              <a:latin typeface="Cambria Math" panose="02040503050406030204" pitchFamily="18" charset="0"/>
                            </a:rPr>
                            <m:t>|</m:t>
                          </m:r>
                          <m:r>
                            <a:rPr lang="nl-NL" b="1" i="0" smtClean="0">
                              <a:latin typeface="Cambria Math" panose="02040503050406030204" pitchFamily="18" charset="0"/>
                            </a:rPr>
                            <m:t>𝐰</m:t>
                          </m:r>
                          <m:r>
                            <a:rPr lang="nl-NL" b="0" i="1" smtClean="0">
                              <a:latin typeface="Cambria Math" panose="02040503050406030204" pitchFamily="18" charset="0"/>
                            </a:rPr>
                            <m:t>·</m:t>
                          </m:r>
                          <m:sSub>
                            <m:sSubPr>
                              <m:ctrlPr>
                                <a:rPr lang="nl-NL" i="1" smtClean="0">
                                  <a:solidFill>
                                    <a:srgbClr val="FF0000"/>
                                  </a:solidFill>
                                  <a:latin typeface="Cambria Math" panose="02040503050406030204" pitchFamily="18" charset="0"/>
                                </a:rPr>
                              </m:ctrlPr>
                            </m:sSubPr>
                            <m:e>
                              <m:r>
                                <a:rPr lang="nl-NL" b="1">
                                  <a:solidFill>
                                    <a:srgbClr val="FF0000"/>
                                  </a:solidFill>
                                  <a:latin typeface="Cambria Math" panose="02040503050406030204" pitchFamily="18" charset="0"/>
                                </a:rPr>
                                <m:t>𝐱</m:t>
                              </m:r>
                            </m:e>
                            <m:sub>
                              <m:r>
                                <a:rPr lang="nl-NL" i="1">
                                  <a:solidFill>
                                    <a:srgbClr val="FF0000"/>
                                  </a:solidFill>
                                  <a:latin typeface="Cambria Math" panose="02040503050406030204" pitchFamily="18" charset="0"/>
                                </a:rPr>
                                <m:t>𝑘</m:t>
                              </m:r>
                            </m:sub>
                          </m:sSub>
                          <m:r>
                            <a:rPr lang="nl-NL" b="0" i="1" smtClean="0">
                              <a:latin typeface="Cambria Math" panose="02040503050406030204" pitchFamily="18" charset="0"/>
                            </a:rPr>
                            <m:t>+</m:t>
                          </m:r>
                          <m:r>
                            <a:rPr lang="nl-NL" b="0" i="1" smtClean="0">
                              <a:latin typeface="Cambria Math" panose="02040503050406030204" pitchFamily="18" charset="0"/>
                            </a:rPr>
                            <m:t>𝑏</m:t>
                          </m:r>
                          <m:r>
                            <a:rPr lang="nl-NL" b="0" i="1" smtClean="0">
                              <a:latin typeface="Cambria Math" panose="02040503050406030204" pitchFamily="18" charset="0"/>
                            </a:rPr>
                            <m:t>|</m:t>
                          </m:r>
                        </m:num>
                        <m:den>
                          <m:r>
                            <a:rPr lang="nl-NL" b="0" i="1" smtClean="0">
                              <a:latin typeface="Cambria Math" panose="02040503050406030204" pitchFamily="18" charset="0"/>
                            </a:rPr>
                            <m:t>|</m:t>
                          </m:r>
                          <m:r>
                            <a:rPr lang="nl-NL" b="1" i="0" smtClean="0">
                              <a:latin typeface="Cambria Math" panose="02040503050406030204" pitchFamily="18" charset="0"/>
                            </a:rPr>
                            <m:t>𝐰</m:t>
                          </m:r>
                          <m:r>
                            <a:rPr lang="nl-NL" b="0" i="1" smtClean="0">
                              <a:latin typeface="Cambria Math" panose="02040503050406030204" pitchFamily="18" charset="0"/>
                            </a:rPr>
                            <m:t>|</m:t>
                          </m:r>
                        </m:den>
                      </m:f>
                      <m:r>
                        <a:rPr lang="nl-NL" b="0" i="1" smtClean="0">
                          <a:latin typeface="Cambria Math" panose="02040503050406030204" pitchFamily="18" charset="0"/>
                        </a:rPr>
                        <m:t>=</m:t>
                      </m:r>
                      <m:f>
                        <m:fPr>
                          <m:ctrlPr>
                            <a:rPr lang="nl-NL" b="0" i="1" smtClean="0">
                              <a:latin typeface="Cambria Math" panose="02040503050406030204" pitchFamily="18" charset="0"/>
                            </a:rPr>
                          </m:ctrlPr>
                        </m:fPr>
                        <m:num>
                          <m:r>
                            <a:rPr lang="nl-NL" b="0" i="1" smtClean="0">
                              <a:latin typeface="Cambria Math" panose="02040503050406030204" pitchFamily="18" charset="0"/>
                            </a:rPr>
                            <m:t>1</m:t>
                          </m:r>
                        </m:num>
                        <m:den>
                          <m:r>
                            <a:rPr lang="nl-NL" i="1">
                              <a:latin typeface="Cambria Math" panose="02040503050406030204" pitchFamily="18" charset="0"/>
                            </a:rPr>
                            <m:t>|</m:t>
                          </m:r>
                          <m:r>
                            <a:rPr lang="nl-NL" b="1">
                              <a:latin typeface="Cambria Math" panose="02040503050406030204" pitchFamily="18" charset="0"/>
                            </a:rPr>
                            <m:t>𝐰</m:t>
                          </m:r>
                          <m:r>
                            <a:rPr lang="nl-NL" i="1">
                              <a:latin typeface="Cambria Math" panose="02040503050406030204" pitchFamily="18" charset="0"/>
                            </a:rPr>
                            <m:t>|</m:t>
                          </m:r>
                        </m:den>
                      </m:f>
                    </m:oMath>
                  </m:oMathPara>
                </a14:m>
                <a:br>
                  <a:rPr lang="nl-NL" b="0" i="1" dirty="0">
                    <a:latin typeface="Cambria Math" panose="02040503050406030204" pitchFamily="18" charset="0"/>
                  </a:rPr>
                </a:br>
                <a:endParaRPr lang="en-US" dirty="0"/>
              </a:p>
            </p:txBody>
          </p:sp>
        </mc:Choice>
        <mc:Fallback xmlns="">
          <p:sp>
            <p:nvSpPr>
              <p:cNvPr id="2" name="Tekstvak 1">
                <a:extLst>
                  <a:ext uri="{FF2B5EF4-FFF2-40B4-BE49-F238E27FC236}">
                    <a16:creationId xmlns:a16="http://schemas.microsoft.com/office/drawing/2014/main" id="{981AFE30-8981-4379-A672-65B725DC71D3}"/>
                  </a:ext>
                </a:extLst>
              </p:cNvPr>
              <p:cNvSpPr txBox="1">
                <a:spLocks noRot="1" noChangeAspect="1" noMove="1" noResize="1" noEditPoints="1" noAdjustHandles="1" noChangeArrowheads="1" noChangeShapeType="1" noTextEdit="1"/>
              </p:cNvSpPr>
              <p:nvPr/>
            </p:nvSpPr>
            <p:spPr>
              <a:xfrm>
                <a:off x="404477" y="3174130"/>
                <a:ext cx="4381454" cy="572721"/>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kstvak 10">
                <a:extLst>
                  <a:ext uri="{FF2B5EF4-FFF2-40B4-BE49-F238E27FC236}">
                    <a16:creationId xmlns:a16="http://schemas.microsoft.com/office/drawing/2014/main" id="{6DFA728D-0FEC-47FE-8E79-E2644BB045AB}"/>
                  </a:ext>
                </a:extLst>
              </p:cNvPr>
              <p:cNvSpPr txBox="1"/>
              <p:nvPr/>
            </p:nvSpPr>
            <p:spPr>
              <a:xfrm rot="19075170">
                <a:off x="6687955" y="3453970"/>
                <a:ext cx="338987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l-NL" sz="3200" b="1" i="0" smtClean="0">
                          <a:latin typeface="Cambria Math" panose="02040503050406030204" pitchFamily="18" charset="0"/>
                        </a:rPr>
                        <m:t>𝐰</m:t>
                      </m:r>
                      <m:r>
                        <a:rPr lang="nl-NL" sz="3200" b="1" i="0" smtClean="0">
                          <a:latin typeface="Cambria Math" panose="02040503050406030204" pitchFamily="18" charset="0"/>
                        </a:rPr>
                        <m:t>·</m:t>
                      </m:r>
                      <m:r>
                        <a:rPr lang="nl-NL" sz="3200" b="1" i="0" smtClean="0">
                          <a:latin typeface="Cambria Math" panose="02040503050406030204" pitchFamily="18" charset="0"/>
                        </a:rPr>
                        <m:t>𝐱</m:t>
                      </m:r>
                      <m:r>
                        <a:rPr lang="nl-NL" sz="3200" b="0" i="1" smtClean="0">
                          <a:latin typeface="Cambria Math" panose="02040503050406030204" pitchFamily="18" charset="0"/>
                        </a:rPr>
                        <m:t>+</m:t>
                      </m:r>
                      <m:r>
                        <a:rPr lang="nl-NL" sz="3200" b="0" i="1" smtClean="0">
                          <a:latin typeface="Cambria Math" panose="02040503050406030204" pitchFamily="18" charset="0"/>
                        </a:rPr>
                        <m:t>𝑏</m:t>
                      </m:r>
                      <m:r>
                        <a:rPr lang="nl-NL" sz="3200" b="0" i="1" smtClean="0">
                          <a:latin typeface="Cambria Math" panose="02040503050406030204" pitchFamily="18" charset="0"/>
                        </a:rPr>
                        <m:t>=0</m:t>
                      </m:r>
                    </m:oMath>
                  </m:oMathPara>
                </a14:m>
                <a:endParaRPr lang="en-US" sz="3200" dirty="0"/>
              </a:p>
            </p:txBody>
          </p:sp>
        </mc:Choice>
        <mc:Fallback xmlns="">
          <p:sp>
            <p:nvSpPr>
              <p:cNvPr id="11" name="Tekstvak 10">
                <a:extLst>
                  <a:ext uri="{FF2B5EF4-FFF2-40B4-BE49-F238E27FC236}">
                    <a16:creationId xmlns:a16="http://schemas.microsoft.com/office/drawing/2014/main" id="{6DFA728D-0FEC-47FE-8E79-E2644BB045AB}"/>
                  </a:ext>
                </a:extLst>
              </p:cNvPr>
              <p:cNvSpPr txBox="1">
                <a:spLocks noRot="1" noChangeAspect="1" noMove="1" noResize="1" noEditPoints="1" noAdjustHandles="1" noChangeArrowheads="1" noChangeShapeType="1" noTextEdit="1"/>
              </p:cNvSpPr>
              <p:nvPr/>
            </p:nvSpPr>
            <p:spPr>
              <a:xfrm rot="19075170">
                <a:off x="6687955" y="3453970"/>
                <a:ext cx="3389872"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kstvak 7">
                <a:extLst>
                  <a:ext uri="{FF2B5EF4-FFF2-40B4-BE49-F238E27FC236}">
                    <a16:creationId xmlns:a16="http://schemas.microsoft.com/office/drawing/2014/main" id="{8C3DA9AA-B52F-4D67-B146-ABC6F5F70C20}"/>
                  </a:ext>
                </a:extLst>
              </p:cNvPr>
              <p:cNvSpPr txBox="1"/>
              <p:nvPr/>
            </p:nvSpPr>
            <p:spPr>
              <a:xfrm rot="19117015">
                <a:off x="7482936" y="3987063"/>
                <a:ext cx="338987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l-NL" sz="3200" b="1" i="0" smtClean="0">
                          <a:latin typeface="Cambria Math" panose="02040503050406030204" pitchFamily="18" charset="0"/>
                        </a:rPr>
                        <m:t>𝐰</m:t>
                      </m:r>
                      <m:r>
                        <a:rPr lang="nl-NL" sz="3200" b="1" i="0" smtClean="0">
                          <a:latin typeface="Cambria Math" panose="02040503050406030204" pitchFamily="18" charset="0"/>
                        </a:rPr>
                        <m:t>·</m:t>
                      </m:r>
                      <m:r>
                        <a:rPr lang="nl-NL" sz="3200" b="1" i="0" smtClean="0">
                          <a:solidFill>
                            <a:srgbClr val="0000CC"/>
                          </a:solidFill>
                          <a:latin typeface="Cambria Math" panose="02040503050406030204" pitchFamily="18" charset="0"/>
                        </a:rPr>
                        <m:t>𝐱</m:t>
                      </m:r>
                      <m:r>
                        <a:rPr lang="nl-NL" sz="3200" b="0" i="1" smtClean="0">
                          <a:latin typeface="Cambria Math" panose="02040503050406030204" pitchFamily="18" charset="0"/>
                        </a:rPr>
                        <m:t>+</m:t>
                      </m:r>
                      <m:r>
                        <a:rPr lang="nl-NL" sz="3200" b="0" i="1" smtClean="0">
                          <a:latin typeface="Cambria Math" panose="02040503050406030204" pitchFamily="18" charset="0"/>
                        </a:rPr>
                        <m:t>𝑏</m:t>
                      </m:r>
                      <m:r>
                        <a:rPr lang="nl-NL" sz="3200" b="0" i="1" smtClean="0">
                          <a:latin typeface="Cambria Math" panose="02040503050406030204" pitchFamily="18" charset="0"/>
                        </a:rPr>
                        <m:t>:=−1</m:t>
                      </m:r>
                    </m:oMath>
                  </m:oMathPara>
                </a14:m>
                <a:endParaRPr lang="en-US" sz="3200" dirty="0"/>
              </a:p>
            </p:txBody>
          </p:sp>
        </mc:Choice>
        <mc:Fallback xmlns="">
          <p:sp>
            <p:nvSpPr>
              <p:cNvPr id="8" name="Tekstvak 7">
                <a:extLst>
                  <a:ext uri="{FF2B5EF4-FFF2-40B4-BE49-F238E27FC236}">
                    <a16:creationId xmlns:a16="http://schemas.microsoft.com/office/drawing/2014/main" id="{8C3DA9AA-B52F-4D67-B146-ABC6F5F70C20}"/>
                  </a:ext>
                </a:extLst>
              </p:cNvPr>
              <p:cNvSpPr txBox="1">
                <a:spLocks noRot="1" noChangeAspect="1" noMove="1" noResize="1" noEditPoints="1" noAdjustHandles="1" noChangeArrowheads="1" noChangeShapeType="1" noTextEdit="1"/>
              </p:cNvSpPr>
              <p:nvPr/>
            </p:nvSpPr>
            <p:spPr>
              <a:xfrm rot="19117015">
                <a:off x="7482936" y="3987063"/>
                <a:ext cx="3389872" cy="5847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kstvak 8">
                <a:extLst>
                  <a:ext uri="{FF2B5EF4-FFF2-40B4-BE49-F238E27FC236}">
                    <a16:creationId xmlns:a16="http://schemas.microsoft.com/office/drawing/2014/main" id="{33389179-C674-4CD6-BFED-EA337047F082}"/>
                  </a:ext>
                </a:extLst>
              </p:cNvPr>
              <p:cNvSpPr txBox="1"/>
              <p:nvPr/>
            </p:nvSpPr>
            <p:spPr>
              <a:xfrm rot="19052297">
                <a:off x="6318364" y="3000787"/>
                <a:ext cx="338987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l-NL" sz="3200" b="1" i="0" smtClean="0">
                          <a:latin typeface="Cambria Math" panose="02040503050406030204" pitchFamily="18" charset="0"/>
                        </a:rPr>
                        <m:t>𝐰</m:t>
                      </m:r>
                      <m:r>
                        <a:rPr lang="nl-NL" sz="3200" b="1" i="0" smtClean="0">
                          <a:latin typeface="Cambria Math" panose="02040503050406030204" pitchFamily="18" charset="0"/>
                        </a:rPr>
                        <m:t>·</m:t>
                      </m:r>
                      <m:r>
                        <a:rPr lang="nl-NL" sz="3200" b="1" i="0" smtClean="0">
                          <a:solidFill>
                            <a:srgbClr val="FF0000"/>
                          </a:solidFill>
                          <a:latin typeface="Cambria Math" panose="02040503050406030204" pitchFamily="18" charset="0"/>
                        </a:rPr>
                        <m:t>𝐱</m:t>
                      </m:r>
                      <m:r>
                        <a:rPr lang="nl-NL" sz="3200" b="0" i="1" smtClean="0">
                          <a:latin typeface="Cambria Math" panose="02040503050406030204" pitchFamily="18" charset="0"/>
                        </a:rPr>
                        <m:t>+</m:t>
                      </m:r>
                      <m:r>
                        <a:rPr lang="nl-NL" sz="3200" b="0" i="1" smtClean="0">
                          <a:latin typeface="Cambria Math" panose="02040503050406030204" pitchFamily="18" charset="0"/>
                        </a:rPr>
                        <m:t>𝑏</m:t>
                      </m:r>
                      <m:r>
                        <a:rPr lang="nl-NL" sz="3200" b="0" i="1" smtClean="0">
                          <a:latin typeface="Cambria Math" panose="02040503050406030204" pitchFamily="18" charset="0"/>
                        </a:rPr>
                        <m:t>:=1</m:t>
                      </m:r>
                    </m:oMath>
                  </m:oMathPara>
                </a14:m>
                <a:endParaRPr lang="en-US" sz="3200" dirty="0"/>
              </a:p>
            </p:txBody>
          </p:sp>
        </mc:Choice>
        <mc:Fallback xmlns="">
          <p:sp>
            <p:nvSpPr>
              <p:cNvPr id="9" name="Tekstvak 8">
                <a:extLst>
                  <a:ext uri="{FF2B5EF4-FFF2-40B4-BE49-F238E27FC236}">
                    <a16:creationId xmlns:a16="http://schemas.microsoft.com/office/drawing/2014/main" id="{33389179-C674-4CD6-BFED-EA337047F082}"/>
                  </a:ext>
                </a:extLst>
              </p:cNvPr>
              <p:cNvSpPr txBox="1">
                <a:spLocks noRot="1" noChangeAspect="1" noMove="1" noResize="1" noEditPoints="1" noAdjustHandles="1" noChangeArrowheads="1" noChangeShapeType="1" noTextEdit="1"/>
              </p:cNvSpPr>
              <p:nvPr/>
            </p:nvSpPr>
            <p:spPr>
              <a:xfrm rot="19052297">
                <a:off x="6318364" y="3000787"/>
                <a:ext cx="3389872" cy="584775"/>
              </a:xfrm>
              <a:prstGeom prst="rect">
                <a:avLst/>
              </a:prstGeom>
              <a:blipFill>
                <a:blip r:embed="rId6"/>
                <a:stretch>
                  <a:fillRect/>
                </a:stretch>
              </a:blipFill>
            </p:spPr>
            <p:txBody>
              <a:bodyPr/>
              <a:lstStyle/>
              <a:p>
                <a:r>
                  <a:rPr lang="en-GB">
                    <a:noFill/>
                  </a:rPr>
                  <a:t> </a:t>
                </a:r>
              </a:p>
            </p:txBody>
          </p:sp>
        </mc:Fallback>
      </mc:AlternateContent>
      <p:cxnSp>
        <p:nvCxnSpPr>
          <p:cNvPr id="17" name="Rechte verbindingslijn met pijl 16">
            <a:extLst>
              <a:ext uri="{FF2B5EF4-FFF2-40B4-BE49-F238E27FC236}">
                <a16:creationId xmlns:a16="http://schemas.microsoft.com/office/drawing/2014/main" id="{EFFFF37A-75E1-45F3-8CD7-D503611768C1}"/>
              </a:ext>
            </a:extLst>
          </p:cNvPr>
          <p:cNvCxnSpPr>
            <a:cxnSpLocks/>
          </p:cNvCxnSpPr>
          <p:nvPr/>
        </p:nvCxnSpPr>
        <p:spPr>
          <a:xfrm flipH="1" flipV="1">
            <a:off x="9799544" y="2000146"/>
            <a:ext cx="691723" cy="77043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kstvak 20">
                <a:extLst>
                  <a:ext uri="{FF2B5EF4-FFF2-40B4-BE49-F238E27FC236}">
                    <a16:creationId xmlns:a16="http://schemas.microsoft.com/office/drawing/2014/main" id="{A2E5116A-AAE7-493E-BC0A-8CF1A343A4C1}"/>
                  </a:ext>
                </a:extLst>
              </p:cNvPr>
              <p:cNvSpPr txBox="1"/>
              <p:nvPr/>
            </p:nvSpPr>
            <p:spPr>
              <a:xfrm rot="2906208">
                <a:off x="9684472" y="1691677"/>
                <a:ext cx="1168096"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nl-NL" b="0" i="1" smtClean="0">
                              <a:latin typeface="Cambria Math" panose="02040503050406030204" pitchFamily="18" charset="0"/>
                            </a:rPr>
                          </m:ctrlPr>
                        </m:fPr>
                        <m:num>
                          <m:r>
                            <a:rPr lang="nl-NL" b="0" i="1" smtClean="0">
                              <a:latin typeface="Cambria Math" panose="02040503050406030204" pitchFamily="18" charset="0"/>
                            </a:rPr>
                            <m:t>2</m:t>
                          </m:r>
                        </m:num>
                        <m:den>
                          <m:d>
                            <m:dPr>
                              <m:begChr m:val="|"/>
                              <m:endChr m:val="|"/>
                              <m:ctrlPr>
                                <a:rPr lang="nl-NL" b="1" i="1">
                                  <a:latin typeface="Cambria Math" panose="02040503050406030204" pitchFamily="18" charset="0"/>
                                </a:rPr>
                              </m:ctrlPr>
                            </m:dPr>
                            <m:e>
                              <m:r>
                                <a:rPr lang="nl-NL" b="1">
                                  <a:latin typeface="Cambria Math" panose="02040503050406030204" pitchFamily="18" charset="0"/>
                                </a:rPr>
                                <m:t>𝐰</m:t>
                              </m:r>
                            </m:e>
                          </m:d>
                        </m:den>
                      </m:f>
                    </m:oMath>
                  </m:oMathPara>
                </a14:m>
                <a:endParaRPr lang="en-US" dirty="0"/>
              </a:p>
            </p:txBody>
          </p:sp>
        </mc:Choice>
        <mc:Fallback xmlns="">
          <p:sp>
            <p:nvSpPr>
              <p:cNvPr id="21" name="Tekstvak 20">
                <a:extLst>
                  <a:ext uri="{FF2B5EF4-FFF2-40B4-BE49-F238E27FC236}">
                    <a16:creationId xmlns:a16="http://schemas.microsoft.com/office/drawing/2014/main" id="{A2E5116A-AAE7-493E-BC0A-8CF1A343A4C1}"/>
                  </a:ext>
                </a:extLst>
              </p:cNvPr>
              <p:cNvSpPr txBox="1">
                <a:spLocks noRot="1" noChangeAspect="1" noMove="1" noResize="1" noEditPoints="1" noAdjustHandles="1" noChangeArrowheads="1" noChangeShapeType="1" noTextEdit="1"/>
              </p:cNvSpPr>
              <p:nvPr/>
            </p:nvSpPr>
            <p:spPr>
              <a:xfrm rot="2906208">
                <a:off x="9684472" y="1691677"/>
                <a:ext cx="1168096" cy="655436"/>
              </a:xfrm>
              <a:prstGeom prst="rect">
                <a:avLst/>
              </a:prstGeom>
              <a:blipFill>
                <a:blip r:embed="rId7"/>
                <a:stretch>
                  <a:fillRect/>
                </a:stretch>
              </a:blipFill>
            </p:spPr>
            <p:txBody>
              <a:bodyPr/>
              <a:lstStyle/>
              <a:p>
                <a:r>
                  <a:rPr lang="en-US">
                    <a:noFill/>
                  </a:rPr>
                  <a:t> </a:t>
                </a:r>
              </a:p>
            </p:txBody>
          </p:sp>
        </mc:Fallback>
      </mc:AlternateContent>
      <p:cxnSp>
        <p:nvCxnSpPr>
          <p:cNvPr id="38" name="Rechte verbindingslijn met pijl 37">
            <a:extLst>
              <a:ext uri="{FF2B5EF4-FFF2-40B4-BE49-F238E27FC236}">
                <a16:creationId xmlns:a16="http://schemas.microsoft.com/office/drawing/2014/main" id="{170979A7-0BB9-49CC-BE0E-A8ED1A171834}"/>
              </a:ext>
            </a:extLst>
          </p:cNvPr>
          <p:cNvCxnSpPr>
            <a:cxnSpLocks/>
          </p:cNvCxnSpPr>
          <p:nvPr/>
        </p:nvCxnSpPr>
        <p:spPr>
          <a:xfrm flipH="1" flipV="1">
            <a:off x="9145107" y="2236762"/>
            <a:ext cx="554375" cy="563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3" name="Tekstvak 42">
                <a:extLst>
                  <a:ext uri="{FF2B5EF4-FFF2-40B4-BE49-F238E27FC236}">
                    <a16:creationId xmlns:a16="http://schemas.microsoft.com/office/drawing/2014/main" id="{0C7E5ACB-F598-4292-89B5-6CB75FFE2B31}"/>
                  </a:ext>
                </a:extLst>
              </p:cNvPr>
              <p:cNvSpPr txBox="1"/>
              <p:nvPr/>
            </p:nvSpPr>
            <p:spPr>
              <a:xfrm rot="2750387">
                <a:off x="9213325" y="2303159"/>
                <a:ext cx="6954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l-NL" b="1" smtClean="0">
                          <a:latin typeface="Cambria Math" panose="02040503050406030204" pitchFamily="18" charset="0"/>
                        </a:rPr>
                        <m:t>𝐰</m:t>
                      </m:r>
                    </m:oMath>
                  </m:oMathPara>
                </a14:m>
                <a:endParaRPr lang="en-US" dirty="0"/>
              </a:p>
            </p:txBody>
          </p:sp>
        </mc:Choice>
        <mc:Fallback xmlns="">
          <p:sp>
            <p:nvSpPr>
              <p:cNvPr id="43" name="Tekstvak 42">
                <a:extLst>
                  <a:ext uri="{FF2B5EF4-FFF2-40B4-BE49-F238E27FC236}">
                    <a16:creationId xmlns:a16="http://schemas.microsoft.com/office/drawing/2014/main" id="{0C7E5ACB-F598-4292-89B5-6CB75FFE2B31}"/>
                  </a:ext>
                </a:extLst>
              </p:cNvPr>
              <p:cNvSpPr txBox="1">
                <a:spLocks noRot="1" noChangeAspect="1" noMove="1" noResize="1" noEditPoints="1" noAdjustHandles="1" noChangeArrowheads="1" noChangeShapeType="1" noTextEdit="1"/>
              </p:cNvSpPr>
              <p:nvPr/>
            </p:nvSpPr>
            <p:spPr>
              <a:xfrm rot="2750387">
                <a:off x="9213325" y="2303159"/>
                <a:ext cx="695425" cy="369332"/>
              </a:xfrm>
              <a:prstGeom prst="rect">
                <a:avLst/>
              </a:prstGeom>
              <a:blipFill>
                <a:blip r:embed="rId8"/>
                <a:stretch>
                  <a:fillRect/>
                </a:stretch>
              </a:blipFill>
            </p:spPr>
            <p:txBody>
              <a:bodyPr/>
              <a:lstStyle/>
              <a:p>
                <a:r>
                  <a:rPr lang="en-US">
                    <a:noFill/>
                  </a:rPr>
                  <a:t> </a:t>
                </a:r>
              </a:p>
            </p:txBody>
          </p:sp>
        </mc:Fallback>
      </mc:AlternateContent>
      <p:sp>
        <p:nvSpPr>
          <p:cNvPr id="3" name="Tekstvak 2">
            <a:extLst>
              <a:ext uri="{FF2B5EF4-FFF2-40B4-BE49-F238E27FC236}">
                <a16:creationId xmlns:a16="http://schemas.microsoft.com/office/drawing/2014/main" id="{6F13E5FE-1A30-4EAB-926B-46CA737BC546}"/>
              </a:ext>
            </a:extLst>
          </p:cNvPr>
          <p:cNvSpPr txBox="1"/>
          <p:nvPr/>
        </p:nvSpPr>
        <p:spPr>
          <a:xfrm rot="19116338">
            <a:off x="10337607" y="1616869"/>
            <a:ext cx="1246367" cy="369332"/>
          </a:xfrm>
          <a:prstGeom prst="rect">
            <a:avLst/>
          </a:prstGeom>
          <a:noFill/>
        </p:spPr>
        <p:txBody>
          <a:bodyPr wrap="none" rtlCol="0">
            <a:spAutoFit/>
          </a:bodyPr>
          <a:lstStyle/>
          <a:p>
            <a:r>
              <a:rPr lang="nl-NL" dirty="0" err="1"/>
              <a:t>hyperplane</a:t>
            </a:r>
            <a:endParaRPr lang="en-US" dirty="0"/>
          </a:p>
        </p:txBody>
      </p:sp>
      <p:cxnSp>
        <p:nvCxnSpPr>
          <p:cNvPr id="15" name="Rechte verbindingslijn met pijl 14">
            <a:extLst>
              <a:ext uri="{FF2B5EF4-FFF2-40B4-BE49-F238E27FC236}">
                <a16:creationId xmlns:a16="http://schemas.microsoft.com/office/drawing/2014/main" id="{2DE26486-199C-4DE1-9B01-FC0B044F936B}"/>
              </a:ext>
            </a:extLst>
          </p:cNvPr>
          <p:cNvCxnSpPr>
            <a:cxnSpLocks/>
          </p:cNvCxnSpPr>
          <p:nvPr/>
        </p:nvCxnSpPr>
        <p:spPr>
          <a:xfrm flipV="1">
            <a:off x="6172638" y="5710839"/>
            <a:ext cx="974782" cy="1"/>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6" name="Rechte verbindingslijn met pijl 15">
            <a:extLst>
              <a:ext uri="{FF2B5EF4-FFF2-40B4-BE49-F238E27FC236}">
                <a16:creationId xmlns:a16="http://schemas.microsoft.com/office/drawing/2014/main" id="{BFAEFB1F-0E7A-432D-9435-A8FAEA8DFA41}"/>
              </a:ext>
            </a:extLst>
          </p:cNvPr>
          <p:cNvCxnSpPr>
            <a:cxnSpLocks/>
          </p:cNvCxnSpPr>
          <p:nvPr/>
        </p:nvCxnSpPr>
        <p:spPr>
          <a:xfrm flipV="1">
            <a:off x="6200861" y="3846457"/>
            <a:ext cx="3055320" cy="1859753"/>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0" name="Rechte verbindingslijn met pijl 19">
            <a:extLst>
              <a:ext uri="{FF2B5EF4-FFF2-40B4-BE49-F238E27FC236}">
                <a16:creationId xmlns:a16="http://schemas.microsoft.com/office/drawing/2014/main" id="{A8D29CD3-A92F-4DD0-A0CC-639D29C488AC}"/>
              </a:ext>
            </a:extLst>
          </p:cNvPr>
          <p:cNvCxnSpPr>
            <a:cxnSpLocks/>
          </p:cNvCxnSpPr>
          <p:nvPr/>
        </p:nvCxnSpPr>
        <p:spPr>
          <a:xfrm flipV="1">
            <a:off x="6172638" y="3370263"/>
            <a:ext cx="2082252" cy="23549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itel 1">
            <a:extLst>
              <a:ext uri="{FF2B5EF4-FFF2-40B4-BE49-F238E27FC236}">
                <a16:creationId xmlns:a16="http://schemas.microsoft.com/office/drawing/2014/main" id="{57746079-6B69-4AAB-AE00-82BAD2D82123}"/>
              </a:ext>
            </a:extLst>
          </p:cNvPr>
          <p:cNvSpPr>
            <a:spLocks noGrp="1"/>
          </p:cNvSpPr>
          <p:nvPr>
            <p:ph type="title"/>
          </p:nvPr>
        </p:nvSpPr>
        <p:spPr>
          <a:xfrm>
            <a:off x="315801" y="399457"/>
            <a:ext cx="7600290" cy="528627"/>
          </a:xfrm>
        </p:spPr>
        <p:txBody>
          <a:bodyPr>
            <a:normAutofit fontScale="90000"/>
          </a:bodyPr>
          <a:lstStyle/>
          <a:p>
            <a:r>
              <a:rPr lang="en-GB" b="1" noProof="0" dirty="0">
                <a:latin typeface="Cambria" panose="02040503050406030204" pitchFamily="18" charset="0"/>
                <a:ea typeface="Cambria" panose="02040503050406030204" pitchFamily="18" charset="0"/>
              </a:rPr>
              <a:t>Support vectors</a:t>
            </a:r>
          </a:p>
        </p:txBody>
      </p:sp>
      <mc:AlternateContent xmlns:mc="http://schemas.openxmlformats.org/markup-compatibility/2006" xmlns:a14="http://schemas.microsoft.com/office/drawing/2010/main">
        <mc:Choice Requires="a14">
          <p:sp>
            <p:nvSpPr>
              <p:cNvPr id="18" name="Tekstvak 17">
                <a:extLst>
                  <a:ext uri="{FF2B5EF4-FFF2-40B4-BE49-F238E27FC236}">
                    <a16:creationId xmlns:a16="http://schemas.microsoft.com/office/drawing/2014/main" id="{AD7B66A3-E31E-4E10-BDBA-DC28B2268BB2}"/>
                  </a:ext>
                </a:extLst>
              </p:cNvPr>
              <p:cNvSpPr txBox="1"/>
              <p:nvPr/>
            </p:nvSpPr>
            <p:spPr>
              <a:xfrm>
                <a:off x="318269" y="3977108"/>
                <a:ext cx="2412638" cy="512641"/>
              </a:xfrm>
              <a:prstGeom prst="rect">
                <a:avLst/>
              </a:prstGeom>
              <a:noFill/>
            </p:spPr>
            <p:txBody>
              <a:bodyPr wrap="square">
                <a:spAutoFit/>
              </a:bodyPr>
              <a:lstStyle/>
              <a:p>
                <a14:m>
                  <m:oMath xmlns:m="http://schemas.openxmlformats.org/officeDocument/2006/math">
                    <m:r>
                      <m:rPr>
                        <m:sty m:val="p"/>
                      </m:rPr>
                      <a:rPr lang="nl-NL" b="0" i="0" smtClean="0">
                        <a:latin typeface="Cambria Math" panose="02040503050406030204" pitchFamily="18" charset="0"/>
                      </a:rPr>
                      <m:t>streetwidth</m:t>
                    </m:r>
                    <m:r>
                      <a:rPr lang="nl-NL" b="0" i="1" smtClean="0">
                        <a:latin typeface="Cambria Math" panose="02040503050406030204" pitchFamily="18" charset="0"/>
                      </a:rPr>
                      <m:t>=</m:t>
                    </m:r>
                    <m:f>
                      <m:fPr>
                        <m:ctrlPr>
                          <a:rPr lang="nl-NL" b="0" i="1" smtClean="0">
                            <a:latin typeface="Cambria Math" panose="02040503050406030204" pitchFamily="18" charset="0"/>
                          </a:rPr>
                        </m:ctrlPr>
                      </m:fPr>
                      <m:num>
                        <m:r>
                          <a:rPr lang="nl-NL" b="0" i="1" smtClean="0">
                            <a:latin typeface="Cambria Math" panose="02040503050406030204" pitchFamily="18" charset="0"/>
                          </a:rPr>
                          <m:t>2</m:t>
                        </m:r>
                      </m:num>
                      <m:den>
                        <m:d>
                          <m:dPr>
                            <m:begChr m:val="|"/>
                            <m:endChr m:val="|"/>
                            <m:ctrlPr>
                              <a:rPr lang="nl-NL" b="1" i="1">
                                <a:latin typeface="Cambria Math" panose="02040503050406030204" pitchFamily="18" charset="0"/>
                              </a:rPr>
                            </m:ctrlPr>
                          </m:dPr>
                          <m:e>
                            <m:r>
                              <a:rPr lang="nl-NL" b="1">
                                <a:latin typeface="Cambria Math" panose="02040503050406030204" pitchFamily="18" charset="0"/>
                              </a:rPr>
                              <m:t>𝐰</m:t>
                            </m:r>
                          </m:e>
                        </m:d>
                      </m:den>
                    </m:f>
                  </m:oMath>
                </a14:m>
                <a:r>
                  <a:rPr lang="en-US" dirty="0"/>
                  <a:t> </a:t>
                </a:r>
                <a:endParaRPr lang="en-GB" dirty="0"/>
              </a:p>
            </p:txBody>
          </p:sp>
        </mc:Choice>
        <mc:Fallback xmlns="">
          <p:sp>
            <p:nvSpPr>
              <p:cNvPr id="18" name="Tekstvak 17">
                <a:extLst>
                  <a:ext uri="{FF2B5EF4-FFF2-40B4-BE49-F238E27FC236}">
                    <a16:creationId xmlns:a16="http://schemas.microsoft.com/office/drawing/2014/main" id="{AD7B66A3-E31E-4E10-BDBA-DC28B2268BB2}"/>
                  </a:ext>
                </a:extLst>
              </p:cNvPr>
              <p:cNvSpPr txBox="1">
                <a:spLocks noRot="1" noChangeAspect="1" noMove="1" noResize="1" noEditPoints="1" noAdjustHandles="1" noChangeArrowheads="1" noChangeShapeType="1" noTextEdit="1"/>
              </p:cNvSpPr>
              <p:nvPr/>
            </p:nvSpPr>
            <p:spPr>
              <a:xfrm>
                <a:off x="318269" y="3977108"/>
                <a:ext cx="2412638" cy="512641"/>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153741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21"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292561" y="1266111"/>
                <a:ext cx="6272946" cy="2589890"/>
              </a:xfrm>
            </p:spPr>
            <p:txBody>
              <a:bodyPr>
                <a:normAutofit/>
              </a:bodyPr>
              <a:lstStyle/>
              <a:p>
                <a:pPr>
                  <a:lnSpc>
                    <a:spcPct val="120000"/>
                  </a:lnSpc>
                </a:pPr>
                <a:r>
                  <a:rPr lang="en-GB" sz="2400" noProof="0" dirty="0"/>
                  <a:t>For perfectly separable data, this applies:</a:t>
                </a:r>
                <a:br>
                  <a:rPr lang="en-GB" sz="2400" noProof="0" dirty="0"/>
                </a:br>
                <a14:m>
                  <m:oMath xmlns:m="http://schemas.openxmlformats.org/officeDocument/2006/math">
                    <m:r>
                      <a:rPr lang="en-GB" sz="2400" b="1" noProof="0">
                        <a:latin typeface="Cambria Math" panose="02040503050406030204" pitchFamily="18" charset="0"/>
                      </a:rPr>
                      <m:t>𝐰</m:t>
                    </m:r>
                    <m:r>
                      <a:rPr lang="en-GB" sz="2400" b="1" noProof="0">
                        <a:latin typeface="Cambria Math" panose="02040503050406030204" pitchFamily="18" charset="0"/>
                      </a:rPr>
                      <m:t>·</m:t>
                    </m:r>
                    <m:sSub>
                      <m:sSubPr>
                        <m:ctrlPr>
                          <a:rPr lang="en-GB" sz="2400" b="1" i="1" noProof="0" smtClean="0">
                            <a:latin typeface="Cambria Math" panose="02040503050406030204" pitchFamily="18" charset="0"/>
                          </a:rPr>
                        </m:ctrlPr>
                      </m:sSubPr>
                      <m:e>
                        <m:r>
                          <a:rPr lang="en-GB" sz="2400" b="1" i="0" noProof="0" smtClean="0">
                            <a:latin typeface="Cambria Math" panose="02040503050406030204" pitchFamily="18" charset="0"/>
                          </a:rPr>
                          <m:t>𝐱</m:t>
                        </m:r>
                      </m:e>
                      <m:sub>
                        <m:r>
                          <a:rPr lang="en-GB" sz="2400" b="0" i="1" noProof="0" smtClean="0">
                            <a:latin typeface="Cambria Math" panose="02040503050406030204" pitchFamily="18" charset="0"/>
                          </a:rPr>
                          <m:t>𝑖</m:t>
                        </m:r>
                      </m:sub>
                    </m:sSub>
                    <m:r>
                      <a:rPr lang="en-GB" sz="2400" b="0" i="1" noProof="0" smtClean="0">
                        <a:latin typeface="Cambria Math" panose="02040503050406030204" pitchFamily="18" charset="0"/>
                      </a:rPr>
                      <m:t>+</m:t>
                    </m:r>
                    <m:r>
                      <a:rPr lang="en-GB" sz="2400" b="0" i="1" noProof="0" smtClean="0">
                        <a:latin typeface="Cambria Math" panose="02040503050406030204" pitchFamily="18" charset="0"/>
                      </a:rPr>
                      <m:t>𝑏</m:t>
                    </m:r>
                    <m:r>
                      <a:rPr lang="en-GB" sz="2400" b="0" i="1" noProof="0" smtClean="0">
                        <a:latin typeface="Cambria Math" panose="02040503050406030204" pitchFamily="18" charset="0"/>
                      </a:rPr>
                      <m:t>≥1</m:t>
                    </m:r>
                  </m:oMath>
                </a14:m>
                <a:r>
                  <a:rPr lang="en-GB" sz="2400" noProof="0" dirty="0"/>
                  <a:t>  for </a:t>
                </a:r>
                <a14:m>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𝑦</m:t>
                        </m:r>
                      </m:e>
                      <m:sub>
                        <m:r>
                          <a:rPr lang="en-GB" sz="2400" b="0" i="1" noProof="0" smtClean="0">
                            <a:latin typeface="Cambria Math" panose="02040503050406030204" pitchFamily="18" charset="0"/>
                          </a:rPr>
                          <m:t>𝑖</m:t>
                        </m:r>
                      </m:sub>
                    </m:sSub>
                    <m:r>
                      <a:rPr lang="en-GB" sz="2400" b="0" i="1" noProof="0" smtClean="0">
                        <a:latin typeface="Cambria Math" panose="02040503050406030204" pitchFamily="18" charset="0"/>
                      </a:rPr>
                      <m:t>=1</m:t>
                    </m:r>
                  </m:oMath>
                </a14:m>
                <a:r>
                  <a:rPr lang="en-GB" sz="2400" noProof="0" dirty="0"/>
                  <a:t> and</a:t>
                </a:r>
                <a:br>
                  <a:rPr lang="en-GB" sz="2400" noProof="0" dirty="0"/>
                </a:br>
                <a14:m>
                  <m:oMath xmlns:m="http://schemas.openxmlformats.org/officeDocument/2006/math">
                    <m:r>
                      <a:rPr lang="en-GB" sz="2400" b="1" noProof="0">
                        <a:latin typeface="Cambria Math" panose="02040503050406030204" pitchFamily="18" charset="0"/>
                      </a:rPr>
                      <m:t>𝐰</m:t>
                    </m:r>
                    <m:r>
                      <a:rPr lang="en-GB" sz="2400" b="1" noProof="0">
                        <a:latin typeface="Cambria Math" panose="02040503050406030204" pitchFamily="18" charset="0"/>
                      </a:rPr>
                      <m:t>·</m:t>
                    </m:r>
                    <m:sSub>
                      <m:sSubPr>
                        <m:ctrlPr>
                          <a:rPr lang="en-GB" sz="2400" b="1" i="1" noProof="0">
                            <a:latin typeface="Cambria Math" panose="02040503050406030204" pitchFamily="18" charset="0"/>
                          </a:rPr>
                        </m:ctrlPr>
                      </m:sSubPr>
                      <m:e>
                        <m:r>
                          <a:rPr lang="en-GB" sz="2400" b="1" i="0" noProof="0">
                            <a:latin typeface="Cambria Math" panose="02040503050406030204" pitchFamily="18" charset="0"/>
                          </a:rPr>
                          <m:t>𝐱</m:t>
                        </m:r>
                      </m:e>
                      <m:sub>
                        <m:r>
                          <a:rPr lang="en-GB" sz="2400" b="0" i="1" noProof="0">
                            <a:latin typeface="Cambria Math" panose="02040503050406030204" pitchFamily="18" charset="0"/>
                          </a:rPr>
                          <m:t>𝑖</m:t>
                        </m:r>
                      </m:sub>
                    </m:sSub>
                    <m:r>
                      <a:rPr lang="en-GB" sz="2400" i="1" noProof="0">
                        <a:latin typeface="Cambria Math" panose="02040503050406030204" pitchFamily="18" charset="0"/>
                      </a:rPr>
                      <m:t>+</m:t>
                    </m:r>
                    <m:r>
                      <a:rPr lang="en-GB" sz="2400" i="1" noProof="0">
                        <a:latin typeface="Cambria Math" panose="02040503050406030204" pitchFamily="18" charset="0"/>
                      </a:rPr>
                      <m:t>𝑏</m:t>
                    </m:r>
                    <m:r>
                      <a:rPr lang="en-GB" sz="2400" b="0" i="1" noProof="0" smtClean="0">
                        <a:latin typeface="Cambria Math" panose="02040503050406030204" pitchFamily="18" charset="0"/>
                      </a:rPr>
                      <m:t>≤−1</m:t>
                    </m:r>
                  </m:oMath>
                </a14:m>
                <a:r>
                  <a:rPr lang="en-GB" sz="2400" noProof="0" dirty="0"/>
                  <a:t>  for </a:t>
                </a:r>
                <a14:m>
                  <m:oMath xmlns:m="http://schemas.openxmlformats.org/officeDocument/2006/math">
                    <m:sSub>
                      <m:sSubPr>
                        <m:ctrlPr>
                          <a:rPr lang="en-GB" sz="2400" i="1" noProof="0">
                            <a:latin typeface="Cambria Math" panose="02040503050406030204" pitchFamily="18" charset="0"/>
                          </a:rPr>
                        </m:ctrlPr>
                      </m:sSubPr>
                      <m:e>
                        <m:r>
                          <a:rPr lang="en-GB" sz="2400" i="1" noProof="0">
                            <a:latin typeface="Cambria Math" panose="02040503050406030204" pitchFamily="18" charset="0"/>
                          </a:rPr>
                          <m:t>𝑦</m:t>
                        </m:r>
                      </m:e>
                      <m:sub>
                        <m:r>
                          <a:rPr lang="en-GB" sz="2400" i="1" noProof="0">
                            <a:latin typeface="Cambria Math" panose="02040503050406030204" pitchFamily="18" charset="0"/>
                          </a:rPr>
                          <m:t>𝑖</m:t>
                        </m:r>
                      </m:sub>
                    </m:sSub>
                    <m:r>
                      <a:rPr lang="en-GB" sz="2400" i="1" noProof="0">
                        <a:latin typeface="Cambria Math" panose="02040503050406030204" pitchFamily="18" charset="0"/>
                      </a:rPr>
                      <m:t>=</m:t>
                    </m:r>
                    <m:r>
                      <a:rPr lang="en-GB" sz="2400" b="0" i="1" noProof="0" smtClean="0">
                        <a:latin typeface="Cambria Math" panose="02040503050406030204" pitchFamily="18" charset="0"/>
                      </a:rPr>
                      <m:t>−</m:t>
                    </m:r>
                    <m:r>
                      <a:rPr lang="en-GB" sz="2400" i="1" noProof="0">
                        <a:latin typeface="Cambria Math" panose="02040503050406030204" pitchFamily="18" charset="0"/>
                      </a:rPr>
                      <m:t>1</m:t>
                    </m:r>
                  </m:oMath>
                </a14:m>
                <a:endParaRPr lang="en-GB" sz="2400" noProof="0" dirty="0"/>
              </a:p>
              <a:p>
                <a:pPr>
                  <a:lnSpc>
                    <a:spcPct val="120000"/>
                  </a:lnSpc>
                </a:pPr>
                <a:r>
                  <a:rPr lang="en-GB" sz="2400" noProof="0" dirty="0"/>
                  <a:t>Or, equivalent:</a:t>
                </a:r>
                <a14:m>
                  <m:oMath xmlns:m="http://schemas.openxmlformats.org/officeDocument/2006/math">
                    <m:r>
                      <a:rPr lang="en-GB" sz="2400" b="0" i="0" noProof="0" smtClean="0">
                        <a:latin typeface="Cambria Math" panose="02040503050406030204" pitchFamily="18" charset="0"/>
                      </a:rPr>
                      <m:t> </m:t>
                    </m:r>
                    <m:borderBox>
                      <m:borderBoxPr>
                        <m:ctrlPr>
                          <a:rPr lang="en-GB" sz="2400" b="0" i="1" noProof="0" smtClean="0">
                            <a:latin typeface="Cambria Math" panose="02040503050406030204" pitchFamily="18" charset="0"/>
                          </a:rPr>
                        </m:ctrlPr>
                      </m:borderBoxPr>
                      <m:e>
                        <m:sSub>
                          <m:sSubPr>
                            <m:ctrlPr>
                              <a:rPr lang="en-GB" sz="2400" i="1" noProof="0">
                                <a:latin typeface="Cambria Math" panose="02040503050406030204" pitchFamily="18" charset="0"/>
                              </a:rPr>
                            </m:ctrlPr>
                          </m:sSubPr>
                          <m:e>
                            <m:r>
                              <a:rPr lang="en-GB" sz="2400" i="1" noProof="0">
                                <a:latin typeface="Cambria Math" panose="02040503050406030204" pitchFamily="18" charset="0"/>
                              </a:rPr>
                              <m:t>𝑦</m:t>
                            </m:r>
                          </m:e>
                          <m:sub>
                            <m:r>
                              <a:rPr lang="en-GB" sz="2400" i="1" noProof="0">
                                <a:latin typeface="Cambria Math" panose="02040503050406030204" pitchFamily="18" charset="0"/>
                              </a:rPr>
                              <m:t>𝑖</m:t>
                            </m:r>
                          </m:sub>
                        </m:sSub>
                        <m:d>
                          <m:dPr>
                            <m:ctrlPr>
                              <a:rPr lang="en-GB" sz="2400" i="1" noProof="0">
                                <a:latin typeface="Cambria Math" panose="02040503050406030204" pitchFamily="18" charset="0"/>
                              </a:rPr>
                            </m:ctrlPr>
                          </m:dPr>
                          <m:e>
                            <m:r>
                              <a:rPr lang="en-GB" sz="2400" b="1" noProof="0">
                                <a:latin typeface="Cambria Math" panose="02040503050406030204" pitchFamily="18" charset="0"/>
                              </a:rPr>
                              <m:t>𝐰</m:t>
                            </m:r>
                            <m:r>
                              <a:rPr lang="en-GB" sz="2400" b="1" noProof="0">
                                <a:latin typeface="Cambria Math" panose="02040503050406030204" pitchFamily="18" charset="0"/>
                              </a:rPr>
                              <m:t>·</m:t>
                            </m:r>
                            <m:sSub>
                              <m:sSubPr>
                                <m:ctrlPr>
                                  <a:rPr lang="en-GB" sz="2400" b="1" i="1" noProof="0">
                                    <a:latin typeface="Cambria Math" panose="02040503050406030204" pitchFamily="18" charset="0"/>
                                  </a:rPr>
                                </m:ctrlPr>
                              </m:sSubPr>
                              <m:e>
                                <m:r>
                                  <a:rPr lang="en-GB" sz="2400" b="1" noProof="0">
                                    <a:latin typeface="Cambria Math" panose="02040503050406030204" pitchFamily="18" charset="0"/>
                                  </a:rPr>
                                  <m:t>𝐱</m:t>
                                </m:r>
                              </m:e>
                              <m:sub>
                                <m:r>
                                  <a:rPr lang="en-GB" sz="2400" i="1" noProof="0">
                                    <a:latin typeface="Cambria Math" panose="02040503050406030204" pitchFamily="18" charset="0"/>
                                  </a:rPr>
                                  <m:t>𝑖</m:t>
                                </m:r>
                              </m:sub>
                            </m:sSub>
                            <m:r>
                              <a:rPr lang="en-GB" sz="2400" i="1" noProof="0">
                                <a:latin typeface="Cambria Math" panose="02040503050406030204" pitchFamily="18" charset="0"/>
                              </a:rPr>
                              <m:t>+</m:t>
                            </m:r>
                            <m:r>
                              <a:rPr lang="en-GB" sz="2400" i="1" noProof="0">
                                <a:latin typeface="Cambria Math" panose="02040503050406030204" pitchFamily="18" charset="0"/>
                              </a:rPr>
                              <m:t>𝑏</m:t>
                            </m:r>
                          </m:e>
                        </m:d>
                        <m:r>
                          <a:rPr lang="en-GB" sz="2400" i="1" noProof="0">
                            <a:latin typeface="Cambria Math" panose="02040503050406030204" pitchFamily="18" charset="0"/>
                          </a:rPr>
                          <m:t>≥1</m:t>
                        </m:r>
                      </m:e>
                    </m:borderBox>
                  </m:oMath>
                </a14:m>
                <a:endParaRPr lang="en-GB" sz="2400" noProof="0"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292561" y="1266111"/>
                <a:ext cx="6272946" cy="2589890"/>
              </a:xfrm>
              <a:blipFill>
                <a:blip r:embed="rId3"/>
                <a:stretch>
                  <a:fillRect l="-1361" t="-235"/>
                </a:stretch>
              </a:blipFill>
            </p:spPr>
            <p:txBody>
              <a:bodyPr/>
              <a:lstStyle/>
              <a:p>
                <a:r>
                  <a:rPr lang="en-GB">
                    <a:noFill/>
                  </a:rPr>
                  <a:t> </a:t>
                </a:r>
              </a:p>
            </p:txBody>
          </p:sp>
        </mc:Fallback>
      </mc:AlternateContent>
      <p:pic>
        <p:nvPicPr>
          <p:cNvPr id="5" name="Afbeelding 4">
            <a:extLst>
              <a:ext uri="{FF2B5EF4-FFF2-40B4-BE49-F238E27FC236}">
                <a16:creationId xmlns:a16="http://schemas.microsoft.com/office/drawing/2014/main" id="{E24D2607-76A0-4A13-8B0D-86BB8E2D17D6}"/>
              </a:ext>
            </a:extLst>
          </p:cNvPr>
          <p:cNvPicPr>
            <a:picLocks noChangeAspect="1"/>
          </p:cNvPicPr>
          <p:nvPr/>
        </p:nvPicPr>
        <p:blipFill>
          <a:blip r:embed="rId4"/>
          <a:stretch>
            <a:fillRect/>
          </a:stretch>
        </p:blipFill>
        <p:spPr>
          <a:xfrm>
            <a:off x="5655415" y="997174"/>
            <a:ext cx="6220784" cy="5409377"/>
          </a:xfrm>
          <a:prstGeom prst="rect">
            <a:avLst/>
          </a:prstGeom>
        </p:spPr>
      </p:pic>
      <mc:AlternateContent xmlns:mc="http://schemas.openxmlformats.org/markup-compatibility/2006" xmlns:a14="http://schemas.microsoft.com/office/drawing/2010/main">
        <mc:Choice Requires="a14">
          <p:sp>
            <p:nvSpPr>
              <p:cNvPr id="6" name="Tekstvak 5">
                <a:extLst>
                  <a:ext uri="{FF2B5EF4-FFF2-40B4-BE49-F238E27FC236}">
                    <a16:creationId xmlns:a16="http://schemas.microsoft.com/office/drawing/2014/main" id="{BF280C10-E9A6-4D73-A449-24138AE9B308}"/>
                  </a:ext>
                </a:extLst>
              </p:cNvPr>
              <p:cNvSpPr txBox="1"/>
              <p:nvPr/>
            </p:nvSpPr>
            <p:spPr>
              <a:xfrm rot="19075170">
                <a:off x="6687955" y="3723939"/>
                <a:ext cx="338987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l-NL" sz="3200" b="1" i="0" smtClean="0">
                          <a:latin typeface="Cambria Math" panose="02040503050406030204" pitchFamily="18" charset="0"/>
                        </a:rPr>
                        <m:t>𝐰</m:t>
                      </m:r>
                      <m:r>
                        <a:rPr lang="nl-NL" sz="3200" b="1" i="0" smtClean="0">
                          <a:latin typeface="Cambria Math" panose="02040503050406030204" pitchFamily="18" charset="0"/>
                        </a:rPr>
                        <m:t>·</m:t>
                      </m:r>
                      <m:r>
                        <a:rPr lang="nl-NL" sz="3200" b="1" i="0" smtClean="0">
                          <a:latin typeface="Cambria Math" panose="02040503050406030204" pitchFamily="18" charset="0"/>
                        </a:rPr>
                        <m:t>𝐱</m:t>
                      </m:r>
                      <m:r>
                        <a:rPr lang="nl-NL" sz="3200" b="0" i="1" smtClean="0">
                          <a:latin typeface="Cambria Math" panose="02040503050406030204" pitchFamily="18" charset="0"/>
                        </a:rPr>
                        <m:t>+</m:t>
                      </m:r>
                      <m:r>
                        <a:rPr lang="nl-NL" sz="3200" b="0" i="1" smtClean="0">
                          <a:latin typeface="Cambria Math" panose="02040503050406030204" pitchFamily="18" charset="0"/>
                        </a:rPr>
                        <m:t>𝑏</m:t>
                      </m:r>
                      <m:r>
                        <a:rPr lang="nl-NL" sz="3200" b="0" i="1" smtClean="0">
                          <a:latin typeface="Cambria Math" panose="02040503050406030204" pitchFamily="18" charset="0"/>
                        </a:rPr>
                        <m:t>=0</m:t>
                      </m:r>
                    </m:oMath>
                  </m:oMathPara>
                </a14:m>
                <a:endParaRPr lang="en-US" sz="3200" dirty="0"/>
              </a:p>
            </p:txBody>
          </p:sp>
        </mc:Choice>
        <mc:Fallback xmlns="">
          <p:sp>
            <p:nvSpPr>
              <p:cNvPr id="6" name="Tekstvak 5">
                <a:extLst>
                  <a:ext uri="{FF2B5EF4-FFF2-40B4-BE49-F238E27FC236}">
                    <a16:creationId xmlns:a16="http://schemas.microsoft.com/office/drawing/2014/main" id="{BF280C10-E9A6-4D73-A449-24138AE9B308}"/>
                  </a:ext>
                </a:extLst>
              </p:cNvPr>
              <p:cNvSpPr txBox="1">
                <a:spLocks noRot="1" noChangeAspect="1" noMove="1" noResize="1" noEditPoints="1" noAdjustHandles="1" noChangeArrowheads="1" noChangeShapeType="1" noTextEdit="1"/>
              </p:cNvSpPr>
              <p:nvPr/>
            </p:nvSpPr>
            <p:spPr>
              <a:xfrm rot="19075170">
                <a:off x="6687955" y="3723939"/>
                <a:ext cx="3389872"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kstvak 6">
                <a:extLst>
                  <a:ext uri="{FF2B5EF4-FFF2-40B4-BE49-F238E27FC236}">
                    <a16:creationId xmlns:a16="http://schemas.microsoft.com/office/drawing/2014/main" id="{7627512B-E391-4D6D-AF34-80E8B2D4AC47}"/>
                  </a:ext>
                </a:extLst>
              </p:cNvPr>
              <p:cNvSpPr txBox="1"/>
              <p:nvPr/>
            </p:nvSpPr>
            <p:spPr>
              <a:xfrm rot="19117015">
                <a:off x="7482936" y="4257032"/>
                <a:ext cx="338987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l-NL" sz="3200" b="1" i="0" smtClean="0">
                          <a:latin typeface="Cambria Math" panose="02040503050406030204" pitchFamily="18" charset="0"/>
                        </a:rPr>
                        <m:t>𝐰</m:t>
                      </m:r>
                      <m:r>
                        <a:rPr lang="nl-NL" sz="3200" b="1" i="0" smtClean="0">
                          <a:latin typeface="Cambria Math" panose="02040503050406030204" pitchFamily="18" charset="0"/>
                        </a:rPr>
                        <m:t>·</m:t>
                      </m:r>
                      <m:r>
                        <a:rPr lang="nl-NL" sz="3200" b="1" i="0" smtClean="0">
                          <a:latin typeface="Cambria Math" panose="02040503050406030204" pitchFamily="18" charset="0"/>
                        </a:rPr>
                        <m:t>𝐱</m:t>
                      </m:r>
                      <m:r>
                        <a:rPr lang="nl-NL" sz="3200" b="0" i="1" smtClean="0">
                          <a:latin typeface="Cambria Math" panose="02040503050406030204" pitchFamily="18" charset="0"/>
                        </a:rPr>
                        <m:t>+</m:t>
                      </m:r>
                      <m:r>
                        <a:rPr lang="nl-NL" sz="3200" b="0" i="1" smtClean="0">
                          <a:latin typeface="Cambria Math" panose="02040503050406030204" pitchFamily="18" charset="0"/>
                        </a:rPr>
                        <m:t>𝑏</m:t>
                      </m:r>
                      <m:r>
                        <a:rPr lang="nl-NL" sz="3200" b="0" i="1" smtClean="0">
                          <a:latin typeface="Cambria Math" panose="02040503050406030204" pitchFamily="18" charset="0"/>
                        </a:rPr>
                        <m:t>=−1</m:t>
                      </m:r>
                    </m:oMath>
                  </m:oMathPara>
                </a14:m>
                <a:endParaRPr lang="en-US" sz="3200" dirty="0"/>
              </a:p>
            </p:txBody>
          </p:sp>
        </mc:Choice>
        <mc:Fallback xmlns="">
          <p:sp>
            <p:nvSpPr>
              <p:cNvPr id="7" name="Tekstvak 6">
                <a:extLst>
                  <a:ext uri="{FF2B5EF4-FFF2-40B4-BE49-F238E27FC236}">
                    <a16:creationId xmlns:a16="http://schemas.microsoft.com/office/drawing/2014/main" id="{7627512B-E391-4D6D-AF34-80E8B2D4AC47}"/>
                  </a:ext>
                </a:extLst>
              </p:cNvPr>
              <p:cNvSpPr txBox="1">
                <a:spLocks noRot="1" noChangeAspect="1" noMove="1" noResize="1" noEditPoints="1" noAdjustHandles="1" noChangeArrowheads="1" noChangeShapeType="1" noTextEdit="1"/>
              </p:cNvSpPr>
              <p:nvPr/>
            </p:nvSpPr>
            <p:spPr>
              <a:xfrm rot="19117015">
                <a:off x="7482936" y="4257032"/>
                <a:ext cx="3389872"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kstvak 7">
                <a:extLst>
                  <a:ext uri="{FF2B5EF4-FFF2-40B4-BE49-F238E27FC236}">
                    <a16:creationId xmlns:a16="http://schemas.microsoft.com/office/drawing/2014/main" id="{2F0947DE-077F-4C22-BCA3-1B6EED91523E}"/>
                  </a:ext>
                </a:extLst>
              </p:cNvPr>
              <p:cNvSpPr txBox="1"/>
              <p:nvPr/>
            </p:nvSpPr>
            <p:spPr>
              <a:xfrm rot="19052297">
                <a:off x="6318364" y="3270756"/>
                <a:ext cx="338987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l-NL" sz="3200" b="1" i="0" smtClean="0">
                          <a:latin typeface="Cambria Math" panose="02040503050406030204" pitchFamily="18" charset="0"/>
                        </a:rPr>
                        <m:t>𝐰</m:t>
                      </m:r>
                      <m:r>
                        <a:rPr lang="nl-NL" sz="3200" b="1" i="0" smtClean="0">
                          <a:latin typeface="Cambria Math" panose="02040503050406030204" pitchFamily="18" charset="0"/>
                        </a:rPr>
                        <m:t>·</m:t>
                      </m:r>
                      <m:r>
                        <a:rPr lang="nl-NL" sz="3200" b="1" i="0" smtClean="0">
                          <a:latin typeface="Cambria Math" panose="02040503050406030204" pitchFamily="18" charset="0"/>
                        </a:rPr>
                        <m:t>𝐱</m:t>
                      </m:r>
                      <m:r>
                        <a:rPr lang="nl-NL" sz="3200" b="0" i="1" smtClean="0">
                          <a:latin typeface="Cambria Math" panose="02040503050406030204" pitchFamily="18" charset="0"/>
                        </a:rPr>
                        <m:t>+</m:t>
                      </m:r>
                      <m:r>
                        <a:rPr lang="nl-NL" sz="3200" b="0" i="1" smtClean="0">
                          <a:latin typeface="Cambria Math" panose="02040503050406030204" pitchFamily="18" charset="0"/>
                        </a:rPr>
                        <m:t>𝑏</m:t>
                      </m:r>
                      <m:r>
                        <a:rPr lang="nl-NL" sz="3200" b="0" i="1" smtClean="0">
                          <a:latin typeface="Cambria Math" panose="02040503050406030204" pitchFamily="18" charset="0"/>
                        </a:rPr>
                        <m:t>=1</m:t>
                      </m:r>
                    </m:oMath>
                  </m:oMathPara>
                </a14:m>
                <a:endParaRPr lang="en-US" sz="3200" dirty="0"/>
              </a:p>
            </p:txBody>
          </p:sp>
        </mc:Choice>
        <mc:Fallback xmlns="">
          <p:sp>
            <p:nvSpPr>
              <p:cNvPr id="8" name="Tekstvak 7">
                <a:extLst>
                  <a:ext uri="{FF2B5EF4-FFF2-40B4-BE49-F238E27FC236}">
                    <a16:creationId xmlns:a16="http://schemas.microsoft.com/office/drawing/2014/main" id="{2F0947DE-077F-4C22-BCA3-1B6EED91523E}"/>
                  </a:ext>
                </a:extLst>
              </p:cNvPr>
              <p:cNvSpPr txBox="1">
                <a:spLocks noRot="1" noChangeAspect="1" noMove="1" noResize="1" noEditPoints="1" noAdjustHandles="1" noChangeArrowheads="1" noChangeShapeType="1" noTextEdit="1"/>
              </p:cNvSpPr>
              <p:nvPr/>
            </p:nvSpPr>
            <p:spPr>
              <a:xfrm rot="19052297">
                <a:off x="6318364" y="3270756"/>
                <a:ext cx="3389872" cy="584775"/>
              </a:xfrm>
              <a:prstGeom prst="rect">
                <a:avLst/>
              </a:prstGeom>
              <a:blipFill>
                <a:blip r:embed="rId7"/>
                <a:stretch>
                  <a:fillRect/>
                </a:stretch>
              </a:blipFill>
            </p:spPr>
            <p:txBody>
              <a:bodyPr/>
              <a:lstStyle/>
              <a:p>
                <a:r>
                  <a:rPr lang="en-US">
                    <a:noFill/>
                  </a:rPr>
                  <a:t> </a:t>
                </a:r>
              </a:p>
            </p:txBody>
          </p:sp>
        </mc:Fallback>
      </mc:AlternateContent>
      <p:sp>
        <p:nvSpPr>
          <p:cNvPr id="9" name="Tekstvak 8">
            <a:extLst>
              <a:ext uri="{FF2B5EF4-FFF2-40B4-BE49-F238E27FC236}">
                <a16:creationId xmlns:a16="http://schemas.microsoft.com/office/drawing/2014/main" id="{F2D3C97B-C2D1-44D7-93EC-D2F5E6230F86}"/>
              </a:ext>
            </a:extLst>
          </p:cNvPr>
          <p:cNvSpPr txBox="1"/>
          <p:nvPr/>
        </p:nvSpPr>
        <p:spPr>
          <a:xfrm>
            <a:off x="381034" y="432635"/>
            <a:ext cx="6096000" cy="646331"/>
          </a:xfrm>
          <a:prstGeom prst="rect">
            <a:avLst/>
          </a:prstGeom>
          <a:noFill/>
        </p:spPr>
        <p:txBody>
          <a:bodyPr wrap="square">
            <a:spAutoFit/>
          </a:bodyPr>
          <a:lstStyle/>
          <a:p>
            <a:r>
              <a:rPr lang="nl-NL" sz="3600" b="1" dirty="0" err="1">
                <a:latin typeface="Cambria" panose="02040503050406030204" pitchFamily="18" charset="0"/>
                <a:ea typeface="Cambria" panose="02040503050406030204" pitchFamily="18" charset="0"/>
              </a:rPr>
              <a:t>Condition</a:t>
            </a:r>
            <a:r>
              <a:rPr lang="nl-NL" sz="3600" b="1" dirty="0">
                <a:latin typeface="Cambria" panose="02040503050406030204" pitchFamily="18" charset="0"/>
                <a:ea typeface="Cambria" panose="02040503050406030204" pitchFamily="18" charset="0"/>
              </a:rPr>
              <a:t> 2</a:t>
            </a:r>
            <a:endParaRPr lang="en-US" sz="3600" dirty="0"/>
          </a:p>
        </p:txBody>
      </p:sp>
      <mc:AlternateContent xmlns:mc="http://schemas.openxmlformats.org/markup-compatibility/2006" xmlns:a14="http://schemas.microsoft.com/office/drawing/2010/main">
        <mc:Choice Requires="a14">
          <p:sp>
            <p:nvSpPr>
              <p:cNvPr id="2" name="Tekstvak 1">
                <a:extLst>
                  <a:ext uri="{FF2B5EF4-FFF2-40B4-BE49-F238E27FC236}">
                    <a16:creationId xmlns:a16="http://schemas.microsoft.com/office/drawing/2014/main" id="{3134C619-B6C4-4E7C-883B-E50FE4180635}"/>
                  </a:ext>
                </a:extLst>
              </p:cNvPr>
              <p:cNvSpPr txBox="1"/>
              <p:nvPr/>
            </p:nvSpPr>
            <p:spPr>
              <a:xfrm>
                <a:off x="8493760" y="1078966"/>
                <a:ext cx="8646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𝑦</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=1</m:t>
                      </m:r>
                    </m:oMath>
                  </m:oMathPara>
                </a14:m>
                <a:endParaRPr lang="en-GB" dirty="0">
                  <a:solidFill>
                    <a:srgbClr val="FF0000"/>
                  </a:solidFill>
                </a:endParaRPr>
              </a:p>
            </p:txBody>
          </p:sp>
        </mc:Choice>
        <mc:Fallback xmlns="">
          <p:sp>
            <p:nvSpPr>
              <p:cNvPr id="2" name="Tekstvak 1">
                <a:extLst>
                  <a:ext uri="{FF2B5EF4-FFF2-40B4-BE49-F238E27FC236}">
                    <a16:creationId xmlns:a16="http://schemas.microsoft.com/office/drawing/2014/main" id="{3134C619-B6C4-4E7C-883B-E50FE4180635}"/>
                  </a:ext>
                </a:extLst>
              </p:cNvPr>
              <p:cNvSpPr txBox="1">
                <a:spLocks noRot="1" noChangeAspect="1" noMove="1" noResize="1" noEditPoints="1" noAdjustHandles="1" noChangeArrowheads="1" noChangeShapeType="1" noTextEdit="1"/>
              </p:cNvSpPr>
              <p:nvPr/>
            </p:nvSpPr>
            <p:spPr>
              <a:xfrm>
                <a:off x="8493760" y="1078966"/>
                <a:ext cx="864660" cy="369332"/>
              </a:xfrm>
              <a:prstGeom prst="rect">
                <a:avLst/>
              </a:prstGeom>
              <a:blipFill>
                <a:blip r:embed="rId8"/>
                <a:stretch>
                  <a:fillRect b="-49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kstvak 9">
                <a:extLst>
                  <a:ext uri="{FF2B5EF4-FFF2-40B4-BE49-F238E27FC236}">
                    <a16:creationId xmlns:a16="http://schemas.microsoft.com/office/drawing/2014/main" id="{902AAA9E-7DEF-494B-A12E-0DD82E7F28FE}"/>
                  </a:ext>
                </a:extLst>
              </p:cNvPr>
              <p:cNvSpPr txBox="1"/>
              <p:nvPr/>
            </p:nvSpPr>
            <p:spPr>
              <a:xfrm>
                <a:off x="10476044" y="3923232"/>
                <a:ext cx="10377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CC"/>
                              </a:solidFill>
                              <a:latin typeface="Cambria Math" panose="02040503050406030204" pitchFamily="18" charset="0"/>
                            </a:rPr>
                          </m:ctrlPr>
                        </m:sSubPr>
                        <m:e>
                          <m:r>
                            <a:rPr lang="en-US" b="0" i="1" smtClean="0">
                              <a:solidFill>
                                <a:srgbClr val="0000CC"/>
                              </a:solidFill>
                              <a:latin typeface="Cambria Math" panose="02040503050406030204" pitchFamily="18" charset="0"/>
                            </a:rPr>
                            <m:t>𝑦</m:t>
                          </m:r>
                        </m:e>
                        <m:sub>
                          <m:r>
                            <a:rPr lang="en-US" b="0" i="1" smtClean="0">
                              <a:solidFill>
                                <a:srgbClr val="0000CC"/>
                              </a:solidFill>
                              <a:latin typeface="Cambria Math" panose="02040503050406030204" pitchFamily="18" charset="0"/>
                            </a:rPr>
                            <m:t>𝑖</m:t>
                          </m:r>
                        </m:sub>
                      </m:sSub>
                      <m:r>
                        <a:rPr lang="en-US" b="0" i="1" smtClean="0">
                          <a:solidFill>
                            <a:srgbClr val="0000CC"/>
                          </a:solidFill>
                          <a:latin typeface="Cambria Math" panose="02040503050406030204" pitchFamily="18" charset="0"/>
                        </a:rPr>
                        <m:t>=−1</m:t>
                      </m:r>
                    </m:oMath>
                  </m:oMathPara>
                </a14:m>
                <a:endParaRPr lang="en-GB" dirty="0">
                  <a:solidFill>
                    <a:srgbClr val="0000CC"/>
                  </a:solidFill>
                </a:endParaRPr>
              </a:p>
            </p:txBody>
          </p:sp>
        </mc:Choice>
        <mc:Fallback xmlns="">
          <p:sp>
            <p:nvSpPr>
              <p:cNvPr id="10" name="Tekstvak 9">
                <a:extLst>
                  <a:ext uri="{FF2B5EF4-FFF2-40B4-BE49-F238E27FC236}">
                    <a16:creationId xmlns:a16="http://schemas.microsoft.com/office/drawing/2014/main" id="{902AAA9E-7DEF-494B-A12E-0DD82E7F28FE}"/>
                  </a:ext>
                </a:extLst>
              </p:cNvPr>
              <p:cNvSpPr txBox="1">
                <a:spLocks noRot="1" noChangeAspect="1" noMove="1" noResize="1" noEditPoints="1" noAdjustHandles="1" noChangeArrowheads="1" noChangeShapeType="1" noTextEdit="1"/>
              </p:cNvSpPr>
              <p:nvPr/>
            </p:nvSpPr>
            <p:spPr>
              <a:xfrm>
                <a:off x="10476044" y="3923232"/>
                <a:ext cx="1037785" cy="369332"/>
              </a:xfrm>
              <a:prstGeom prst="rect">
                <a:avLst/>
              </a:prstGeom>
              <a:blipFill>
                <a:blip r:embed="rId9"/>
                <a:stretch>
                  <a:fillRect b="-6667"/>
                </a:stretch>
              </a:blipFill>
            </p:spPr>
            <p:txBody>
              <a:bodyPr/>
              <a:lstStyle/>
              <a:p>
                <a:r>
                  <a:rPr lang="en-GB">
                    <a:noFill/>
                  </a:rPr>
                  <a:t> </a:t>
                </a:r>
              </a:p>
            </p:txBody>
          </p:sp>
        </mc:Fallback>
      </mc:AlternateContent>
    </p:spTree>
    <p:extLst>
      <p:ext uri="{BB962C8B-B14F-4D97-AF65-F5344CB8AC3E}">
        <p14:creationId xmlns:p14="http://schemas.microsoft.com/office/powerpoint/2010/main" val="1590618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a:xfrm>
            <a:off x="559067" y="267016"/>
            <a:ext cx="5860206" cy="1097915"/>
          </a:xfrm>
        </p:spPr>
        <p:txBody>
          <a:bodyPr>
            <a:normAutofit fontScale="90000"/>
          </a:bodyPr>
          <a:lstStyle/>
          <a:p>
            <a:r>
              <a:rPr lang="en-GB" b="1" noProof="0" dirty="0">
                <a:latin typeface="Cambria" panose="02040503050406030204" pitchFamily="18" charset="0"/>
                <a:ea typeface="Cambria" panose="02040503050406030204" pitchFamily="18" charset="0"/>
              </a:rPr>
              <a:t>Optimisation problem</a:t>
            </a:r>
          </a:p>
        </p:txBody>
      </p:sp>
      <mc:AlternateContent xmlns:mc="http://schemas.openxmlformats.org/markup-compatibility/2006" xmlns:a14="http://schemas.microsoft.com/office/drawing/2010/main">
        <mc:Choice Requires="a14">
          <p:sp>
            <p:nvSpPr>
              <p:cNvPr id="3" name="Tijdelijke aanduiding voor inhoud 2"/>
              <p:cNvSpPr>
                <a:spLocks noGrp="1"/>
              </p:cNvSpPr>
              <p:nvPr>
                <p:ph idx="1"/>
              </p:nvPr>
            </p:nvSpPr>
            <p:spPr>
              <a:xfrm>
                <a:off x="559067" y="1524738"/>
                <a:ext cx="10789118" cy="5180862"/>
              </a:xfrm>
            </p:spPr>
            <p:txBody>
              <a:bodyPr>
                <a:normAutofit lnSpcReduction="10000"/>
              </a:bodyPr>
              <a:lstStyle/>
              <a:p>
                <a:pPr>
                  <a:lnSpc>
                    <a:spcPct val="120000"/>
                  </a:lnSpc>
                </a:pPr>
                <a:r>
                  <a:rPr lang="en-GB" noProof="0" dirty="0"/>
                  <a:t>Parameters </a:t>
                </a:r>
                <a14:m>
                  <m:oMath xmlns:m="http://schemas.openxmlformats.org/officeDocument/2006/math">
                    <m:r>
                      <a:rPr lang="en-GB" b="1" i="0" noProof="0" smtClean="0">
                        <a:latin typeface="Cambria Math" panose="02040503050406030204" pitchFamily="18" charset="0"/>
                      </a:rPr>
                      <m:t>𝐰</m:t>
                    </m:r>
                  </m:oMath>
                </a14:m>
                <a:r>
                  <a:rPr lang="en-GB" noProof="0" dirty="0"/>
                  <a:t> and </a:t>
                </a:r>
                <a14:m>
                  <m:oMath xmlns:m="http://schemas.openxmlformats.org/officeDocument/2006/math">
                    <m:r>
                      <a:rPr lang="en-GB" b="0" i="1" noProof="0" smtClean="0">
                        <a:latin typeface="Cambria Math" panose="02040503050406030204" pitchFamily="18" charset="0"/>
                      </a:rPr>
                      <m:t>𝑏</m:t>
                    </m:r>
                  </m:oMath>
                </a14:m>
                <a:r>
                  <a:rPr lang="en-GB" noProof="0" dirty="0"/>
                  <a:t> are determined by</a:t>
                </a:r>
                <a:br>
                  <a:rPr lang="en-GB" noProof="0" dirty="0"/>
                </a:br>
                <a:r>
                  <a:rPr lang="en-GB" noProof="0" dirty="0"/>
                  <a:t>solving the optimisation problem below:</a:t>
                </a:r>
              </a:p>
              <a:p>
                <a:pPr>
                  <a:lnSpc>
                    <a:spcPct val="120000"/>
                  </a:lnSpc>
                </a:pPr>
                <a:r>
                  <a:rPr lang="en-GB" noProof="0" dirty="0">
                    <a:solidFill>
                      <a:schemeClr val="tx1"/>
                    </a:solidFill>
                  </a:rPr>
                  <a:t>Maximise the minimal distance </a:t>
                </a:r>
                <a14:m>
                  <m:oMath xmlns:m="http://schemas.openxmlformats.org/officeDocument/2006/math">
                    <m:f>
                      <m:fPr>
                        <m:ctrlPr>
                          <a:rPr lang="en-GB" b="0" i="1" noProof="0" smtClean="0">
                            <a:solidFill>
                              <a:schemeClr val="tx1"/>
                            </a:solidFill>
                            <a:latin typeface="Cambria Math" panose="02040503050406030204" pitchFamily="18" charset="0"/>
                          </a:rPr>
                        </m:ctrlPr>
                      </m:fPr>
                      <m:num>
                        <m:r>
                          <a:rPr lang="en-GB" b="0" i="1" noProof="0" smtClean="0">
                            <a:solidFill>
                              <a:schemeClr val="tx1"/>
                            </a:solidFill>
                            <a:latin typeface="Cambria Math" panose="02040503050406030204" pitchFamily="18" charset="0"/>
                          </a:rPr>
                          <m:t>2</m:t>
                        </m:r>
                      </m:num>
                      <m:den>
                        <m:r>
                          <a:rPr lang="en-GB" b="1" i="0" noProof="0" smtClean="0">
                            <a:solidFill>
                              <a:schemeClr val="tx1"/>
                            </a:solidFill>
                            <a:latin typeface="Cambria Math" panose="02040503050406030204" pitchFamily="18" charset="0"/>
                          </a:rPr>
                          <m:t>|</m:t>
                        </m:r>
                        <m:r>
                          <a:rPr lang="en-GB" b="1" noProof="0">
                            <a:latin typeface="Cambria Math" panose="02040503050406030204" pitchFamily="18" charset="0"/>
                          </a:rPr>
                          <m:t>𝐰</m:t>
                        </m:r>
                        <m:r>
                          <a:rPr lang="en-GB" b="1" i="0" noProof="0" smtClean="0">
                            <a:latin typeface="Cambria Math" panose="02040503050406030204" pitchFamily="18" charset="0"/>
                          </a:rPr>
                          <m:t>|</m:t>
                        </m:r>
                      </m:den>
                    </m:f>
                    <m:r>
                      <a:rPr lang="en-GB" b="0" i="1" noProof="0" smtClean="0">
                        <a:solidFill>
                          <a:schemeClr val="tx1"/>
                        </a:solidFill>
                        <a:latin typeface="Cambria Math" panose="02040503050406030204" pitchFamily="18" charset="0"/>
                      </a:rPr>
                      <m:t>⇒ </m:t>
                    </m:r>
                  </m:oMath>
                </a14:m>
                <a:r>
                  <a:rPr lang="en-GB" b="0" noProof="0" dirty="0">
                    <a:solidFill>
                      <a:schemeClr val="tx1"/>
                    </a:solidFill>
                  </a:rPr>
                  <a:t>minimise </a:t>
                </a:r>
                <a14:m>
                  <m:oMath xmlns:m="http://schemas.openxmlformats.org/officeDocument/2006/math">
                    <m:r>
                      <a:rPr lang="en-GB" i="1" noProof="0">
                        <a:solidFill>
                          <a:schemeClr val="tx1"/>
                        </a:solidFill>
                        <a:latin typeface="Cambria Math" panose="02040503050406030204" pitchFamily="18" charset="0"/>
                      </a:rPr>
                      <m:t>|</m:t>
                    </m:r>
                    <m:r>
                      <a:rPr lang="en-GB" b="1" noProof="0">
                        <a:latin typeface="Cambria Math" panose="02040503050406030204" pitchFamily="18" charset="0"/>
                      </a:rPr>
                      <m:t>𝐰</m:t>
                    </m:r>
                    <m:r>
                      <a:rPr lang="en-GB" i="1" noProof="0">
                        <a:solidFill>
                          <a:schemeClr val="tx1"/>
                        </a:solidFill>
                        <a:latin typeface="Cambria Math" panose="02040503050406030204" pitchFamily="18" charset="0"/>
                      </a:rPr>
                      <m:t>|</m:t>
                    </m:r>
                  </m:oMath>
                </a14:m>
                <a:r>
                  <a:rPr lang="en-GB" b="0" noProof="0" dirty="0">
                    <a:solidFill>
                      <a:schemeClr val="tx1"/>
                    </a:solidFill>
                  </a:rPr>
                  <a:t> </a:t>
                </a:r>
                <a14:m>
                  <m:oMath xmlns:m="http://schemas.openxmlformats.org/officeDocument/2006/math">
                    <m:r>
                      <a:rPr lang="en-GB" i="1" noProof="0">
                        <a:solidFill>
                          <a:schemeClr val="tx1"/>
                        </a:solidFill>
                        <a:latin typeface="Cambria Math" panose="02040503050406030204" pitchFamily="18" charset="0"/>
                      </a:rPr>
                      <m:t>⇒</m:t>
                    </m:r>
                  </m:oMath>
                </a14:m>
                <a:r>
                  <a:rPr lang="en-GB" noProof="0" dirty="0"/>
                  <a:t> </a:t>
                </a:r>
                <a14:m>
                  <m:oMath xmlns:m="http://schemas.openxmlformats.org/officeDocument/2006/math">
                    <m:borderBox>
                      <m:borderBoxPr>
                        <m:ctrlPr>
                          <a:rPr lang="en-GB" i="1" noProof="0">
                            <a:solidFill>
                              <a:srgbClr val="0000FF"/>
                            </a:solidFill>
                            <a:latin typeface="Cambria Math" panose="02040503050406030204" pitchFamily="18" charset="0"/>
                          </a:rPr>
                        </m:ctrlPr>
                      </m:borderBoxPr>
                      <m:e>
                        <m:r>
                          <m:rPr>
                            <m:nor/>
                          </m:rPr>
                          <a:rPr lang="en-GB" noProof="0">
                            <a:solidFill>
                              <a:srgbClr val="0000FF"/>
                            </a:solidFill>
                          </a:rPr>
                          <m:t>minimise</m:t>
                        </m:r>
                        <m:r>
                          <a:rPr lang="en-GB" noProof="0">
                            <a:solidFill>
                              <a:srgbClr val="0000FF"/>
                            </a:solidFill>
                            <a:latin typeface="Cambria Math" panose="02040503050406030204" pitchFamily="18" charset="0"/>
                          </a:rPr>
                          <m:t> </m:t>
                        </m:r>
                        <m:sSup>
                          <m:sSupPr>
                            <m:ctrlPr>
                              <a:rPr lang="en-GB" i="1" noProof="0">
                                <a:solidFill>
                                  <a:srgbClr val="0000FF"/>
                                </a:solidFill>
                                <a:latin typeface="Cambria Math" panose="02040503050406030204" pitchFamily="18" charset="0"/>
                              </a:rPr>
                            </m:ctrlPr>
                          </m:sSupPr>
                          <m:e>
                            <m:f>
                              <m:fPr>
                                <m:ctrlPr>
                                  <a:rPr lang="en-GB" i="1" noProof="0" smtClean="0">
                                    <a:solidFill>
                                      <a:srgbClr val="00B0F0"/>
                                    </a:solidFill>
                                    <a:latin typeface="Cambria Math" panose="02040503050406030204" pitchFamily="18" charset="0"/>
                                  </a:rPr>
                                </m:ctrlPr>
                              </m:fPr>
                              <m:num>
                                <m:r>
                                  <a:rPr lang="en-GB" noProof="0">
                                    <a:solidFill>
                                      <a:srgbClr val="00B0F0"/>
                                    </a:solidFill>
                                    <a:latin typeface="Cambria Math" panose="02040503050406030204" pitchFamily="18" charset="0"/>
                                  </a:rPr>
                                  <m:t>1</m:t>
                                </m:r>
                              </m:num>
                              <m:den>
                                <m:r>
                                  <a:rPr lang="en-GB" noProof="0">
                                    <a:solidFill>
                                      <a:srgbClr val="00B0F0"/>
                                    </a:solidFill>
                                    <a:latin typeface="Cambria Math" panose="02040503050406030204" pitchFamily="18" charset="0"/>
                                  </a:rPr>
                                  <m:t>2</m:t>
                                </m:r>
                              </m:den>
                            </m:f>
                            <m:r>
                              <a:rPr lang="en-GB" b="1" noProof="0">
                                <a:solidFill>
                                  <a:srgbClr val="0000FF"/>
                                </a:solidFill>
                                <a:latin typeface="Cambria Math" panose="02040503050406030204" pitchFamily="18" charset="0"/>
                              </a:rPr>
                              <m:t>|</m:t>
                            </m:r>
                            <m:r>
                              <a:rPr lang="en-GB" b="1" noProof="0">
                                <a:solidFill>
                                  <a:srgbClr val="0000FF"/>
                                </a:solidFill>
                                <a:latin typeface="Cambria Math" panose="02040503050406030204" pitchFamily="18" charset="0"/>
                              </a:rPr>
                              <m:t>𝐰</m:t>
                            </m:r>
                            <m:r>
                              <a:rPr lang="en-GB" b="1" noProof="0">
                                <a:solidFill>
                                  <a:srgbClr val="0000FF"/>
                                </a:solidFill>
                                <a:latin typeface="Cambria Math" panose="02040503050406030204" pitchFamily="18" charset="0"/>
                              </a:rPr>
                              <m:t>|</m:t>
                            </m:r>
                          </m:e>
                          <m:sup>
                            <m:r>
                              <a:rPr lang="en-GB" i="1" noProof="0" smtClean="0">
                                <a:solidFill>
                                  <a:srgbClr val="00B0F0"/>
                                </a:solidFill>
                                <a:latin typeface="Cambria Math" panose="02040503050406030204" pitchFamily="18" charset="0"/>
                              </a:rPr>
                              <m:t>2</m:t>
                            </m:r>
                          </m:sup>
                        </m:sSup>
                        <m:r>
                          <m:rPr>
                            <m:nor/>
                          </m:rPr>
                          <a:rPr lang="nl-NL" b="0" i="0" noProof="0" smtClean="0">
                            <a:solidFill>
                              <a:srgbClr val="0000FF"/>
                            </a:solidFill>
                          </a:rPr>
                          <m:t>with</m:t>
                        </m:r>
                        <m:r>
                          <m:rPr>
                            <m:nor/>
                          </m:rPr>
                          <a:rPr lang="en-GB" noProof="0">
                            <a:solidFill>
                              <a:srgbClr val="0000FF"/>
                            </a:solidFill>
                          </a:rPr>
                          <m:t> </m:t>
                        </m:r>
                        <m:r>
                          <m:rPr>
                            <m:nor/>
                          </m:rPr>
                          <a:rPr lang="en-GB" noProof="0">
                            <a:solidFill>
                              <a:srgbClr val="0000FF"/>
                            </a:solidFill>
                          </a:rPr>
                          <m:t>constraint</m:t>
                        </m:r>
                        <m:r>
                          <m:rPr>
                            <m:nor/>
                          </m:rPr>
                          <a:rPr lang="en-GB" noProof="0">
                            <a:solidFill>
                              <a:srgbClr val="0000FF"/>
                            </a:solidFill>
                          </a:rPr>
                          <m:t> </m:t>
                        </m:r>
                        <m:sSub>
                          <m:sSubPr>
                            <m:ctrlPr>
                              <a:rPr lang="en-GB" i="1" noProof="0">
                                <a:solidFill>
                                  <a:srgbClr val="0000FF"/>
                                </a:solidFill>
                                <a:latin typeface="Cambria Math" panose="02040503050406030204" pitchFamily="18" charset="0"/>
                              </a:rPr>
                            </m:ctrlPr>
                          </m:sSubPr>
                          <m:e>
                            <m:r>
                              <a:rPr lang="en-GB" i="1" noProof="0">
                                <a:solidFill>
                                  <a:srgbClr val="0000FF"/>
                                </a:solidFill>
                                <a:latin typeface="Cambria Math" panose="02040503050406030204" pitchFamily="18" charset="0"/>
                              </a:rPr>
                              <m:t>𝑦</m:t>
                            </m:r>
                          </m:e>
                          <m:sub>
                            <m:r>
                              <a:rPr lang="en-GB" i="1" noProof="0">
                                <a:solidFill>
                                  <a:srgbClr val="0000FF"/>
                                </a:solidFill>
                                <a:latin typeface="Cambria Math" panose="02040503050406030204" pitchFamily="18" charset="0"/>
                              </a:rPr>
                              <m:t>𝑖</m:t>
                            </m:r>
                          </m:sub>
                        </m:sSub>
                        <m:d>
                          <m:dPr>
                            <m:ctrlPr>
                              <a:rPr lang="en-GB" i="1" noProof="0">
                                <a:solidFill>
                                  <a:srgbClr val="0000FF"/>
                                </a:solidFill>
                                <a:latin typeface="Cambria Math" panose="02040503050406030204" pitchFamily="18" charset="0"/>
                              </a:rPr>
                            </m:ctrlPr>
                          </m:dPr>
                          <m:e>
                            <m:r>
                              <a:rPr lang="en-GB" b="1" noProof="0">
                                <a:solidFill>
                                  <a:srgbClr val="0000FF"/>
                                </a:solidFill>
                                <a:latin typeface="Cambria Math" panose="02040503050406030204" pitchFamily="18" charset="0"/>
                              </a:rPr>
                              <m:t>𝐰</m:t>
                            </m:r>
                            <m:r>
                              <a:rPr lang="en-GB" b="1" i="1" noProof="0">
                                <a:solidFill>
                                  <a:srgbClr val="0000FF"/>
                                </a:solidFill>
                                <a:latin typeface="Cambria Math" panose="02040503050406030204" pitchFamily="18" charset="0"/>
                              </a:rPr>
                              <m:t>⋅</m:t>
                            </m:r>
                            <m:sSub>
                              <m:sSubPr>
                                <m:ctrlPr>
                                  <a:rPr lang="en-GB" b="1" i="1" noProof="0">
                                    <a:solidFill>
                                      <a:srgbClr val="0000FF"/>
                                    </a:solidFill>
                                    <a:latin typeface="Cambria Math" panose="02040503050406030204" pitchFamily="18" charset="0"/>
                                  </a:rPr>
                                </m:ctrlPr>
                              </m:sSubPr>
                              <m:e>
                                <m:r>
                                  <a:rPr lang="en-GB" b="1" noProof="0">
                                    <a:solidFill>
                                      <a:srgbClr val="0000FF"/>
                                    </a:solidFill>
                                    <a:latin typeface="Cambria Math" panose="02040503050406030204" pitchFamily="18" charset="0"/>
                                  </a:rPr>
                                  <m:t>𝐱</m:t>
                                </m:r>
                              </m:e>
                              <m:sub>
                                <m:r>
                                  <a:rPr lang="en-GB" i="1" noProof="0">
                                    <a:solidFill>
                                      <a:srgbClr val="0000FF"/>
                                    </a:solidFill>
                                    <a:latin typeface="Cambria Math" panose="02040503050406030204" pitchFamily="18" charset="0"/>
                                  </a:rPr>
                                  <m:t>𝑖</m:t>
                                </m:r>
                              </m:sub>
                            </m:sSub>
                            <m:r>
                              <a:rPr lang="en-GB" i="1" noProof="0">
                                <a:solidFill>
                                  <a:srgbClr val="0000FF"/>
                                </a:solidFill>
                                <a:latin typeface="Cambria Math" panose="02040503050406030204" pitchFamily="18" charset="0"/>
                              </a:rPr>
                              <m:t>+</m:t>
                            </m:r>
                            <m:r>
                              <a:rPr lang="en-GB" i="1" noProof="0">
                                <a:solidFill>
                                  <a:srgbClr val="0000FF"/>
                                </a:solidFill>
                                <a:latin typeface="Cambria Math" panose="02040503050406030204" pitchFamily="18" charset="0"/>
                              </a:rPr>
                              <m:t>𝑏</m:t>
                            </m:r>
                          </m:e>
                        </m:d>
                        <m:r>
                          <a:rPr lang="en-GB" i="1" noProof="0">
                            <a:solidFill>
                              <a:srgbClr val="0000FF"/>
                            </a:solidFill>
                            <a:latin typeface="Cambria Math" panose="02040503050406030204" pitchFamily="18" charset="0"/>
                          </a:rPr>
                          <m:t>−1≥0</m:t>
                        </m:r>
                      </m:e>
                    </m:borderBox>
                  </m:oMath>
                </a14:m>
                <a:endParaRPr lang="en-GB" noProof="0" dirty="0">
                  <a:solidFill>
                    <a:srgbClr val="0000FF"/>
                  </a:solidFill>
                </a:endParaRPr>
              </a:p>
              <a:p>
                <a:pPr>
                  <a:lnSpc>
                    <a:spcPct val="120000"/>
                  </a:lnSpc>
                </a:pPr>
                <a:r>
                  <a:rPr lang="en-GB" noProof="0" dirty="0">
                    <a:solidFill>
                      <a:srgbClr val="0000FF"/>
                    </a:solidFill>
                  </a:rPr>
                  <a:t> </a:t>
                </a:r>
                <a:r>
                  <a:rPr lang="en-GB" noProof="0" dirty="0"/>
                  <a:t>In practice, </a:t>
                </a:r>
                <a14:m>
                  <m:oMath xmlns:m="http://schemas.openxmlformats.org/officeDocument/2006/math">
                    <m:r>
                      <a:rPr lang="en-US" b="1" i="0" noProof="0" smtClean="0">
                        <a:latin typeface="Cambria Math" panose="02040503050406030204" pitchFamily="18" charset="0"/>
                      </a:rPr>
                      <m:t>𝐰</m:t>
                    </m:r>
                  </m:oMath>
                </a14:m>
                <a:r>
                  <a:rPr lang="en-GB" b="1" noProof="0" dirty="0"/>
                  <a:t> </a:t>
                </a:r>
                <a:r>
                  <a:rPr lang="en-GB" dirty="0"/>
                  <a:t>can be</a:t>
                </a:r>
                <a:r>
                  <a:rPr lang="en-GB" noProof="0" dirty="0"/>
                  <a:t> written out as a linear combination of support vectors:</a:t>
                </a:r>
              </a:p>
              <a:p>
                <a:pPr marL="0" indent="0">
                  <a:lnSpc>
                    <a:spcPct val="120000"/>
                  </a:lnSpc>
                  <a:buNone/>
                </a:pPr>
                <a14:m>
                  <m:oMathPara xmlns:m="http://schemas.openxmlformats.org/officeDocument/2006/math">
                    <m:oMathParaPr>
                      <m:jc m:val="centerGroup"/>
                    </m:oMathParaPr>
                    <m:oMath xmlns:m="http://schemas.openxmlformats.org/officeDocument/2006/math">
                      <m:r>
                        <a:rPr lang="en-US" b="1" i="0" noProof="0" smtClean="0">
                          <a:latin typeface="Cambria Math" panose="02040503050406030204" pitchFamily="18" charset="0"/>
                        </a:rPr>
                        <m:t>𝐰</m:t>
                      </m:r>
                      <m:r>
                        <a:rPr lang="en-US" b="1" i="0" noProof="0" smtClean="0">
                          <a:latin typeface="Cambria Math" panose="02040503050406030204" pitchFamily="18" charset="0"/>
                        </a:rPr>
                        <m:t>=</m:t>
                      </m:r>
                      <m:r>
                        <a:rPr lang="en-US" b="1"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𝛼</m:t>
                          </m:r>
                        </m:e>
                        <m:sub>
                          <m:r>
                            <a:rPr lang="en-US" b="0" i="1" noProof="0" smtClean="0">
                              <a:latin typeface="Cambria Math" panose="02040503050406030204" pitchFamily="18" charset="0"/>
                            </a:rPr>
                            <m:t>𝑖</m:t>
                          </m:r>
                        </m:sub>
                      </m:sSub>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𝑦</m:t>
                          </m:r>
                        </m:e>
                        <m:sub>
                          <m:r>
                            <a:rPr lang="en-US" b="0" i="1" noProof="0" smtClean="0">
                              <a:latin typeface="Cambria Math" panose="02040503050406030204" pitchFamily="18" charset="0"/>
                            </a:rPr>
                            <m:t>𝑖</m:t>
                          </m:r>
                        </m:sub>
                      </m:sSub>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𝑥</m:t>
                          </m:r>
                        </m:e>
                        <m:sub>
                          <m:r>
                            <a:rPr lang="en-US" b="0" i="1" noProof="0" smtClean="0">
                              <a:latin typeface="Cambria Math" panose="02040503050406030204" pitchFamily="18" charset="0"/>
                            </a:rPr>
                            <m:t>𝑖</m:t>
                          </m:r>
                        </m:sub>
                      </m:sSub>
                    </m:oMath>
                  </m:oMathPara>
                </a14:m>
                <a:endParaRPr lang="en-GB" b="1" dirty="0"/>
              </a:p>
              <a:p>
                <a:pPr marL="0" indent="0">
                  <a:lnSpc>
                    <a:spcPct val="120000"/>
                  </a:lnSpc>
                  <a:buNone/>
                </a:pPr>
                <a:r>
                  <a:rPr lang="en-GB" dirty="0"/>
                  <a:t>w</a:t>
                </a:r>
                <a:r>
                  <a:rPr lang="en-GB" noProof="0" dirty="0"/>
                  <a:t>here you only sum over the support vectors.</a:t>
                </a:r>
              </a:p>
              <a:p>
                <a:pPr>
                  <a:lnSpc>
                    <a:spcPct val="120000"/>
                  </a:lnSpc>
                </a:pPr>
                <a:endParaRPr lang="en-GB" noProof="0" dirty="0"/>
              </a:p>
            </p:txBody>
          </p:sp>
        </mc:Choice>
        <mc:Fallback xmlns="">
          <p:sp>
            <p:nvSpPr>
              <p:cNvPr id="3" name="Tijdelijke aanduiding voor inhoud 2"/>
              <p:cNvSpPr>
                <a:spLocks noGrp="1" noRot="1" noChangeAspect="1" noMove="1" noResize="1" noEditPoints="1" noAdjustHandles="1" noChangeArrowheads="1" noChangeShapeType="1" noTextEdit="1"/>
              </p:cNvSpPr>
              <p:nvPr>
                <p:ph idx="1"/>
              </p:nvPr>
            </p:nvSpPr>
            <p:spPr>
              <a:xfrm>
                <a:off x="559067" y="1524738"/>
                <a:ext cx="10789118" cy="5180862"/>
              </a:xfrm>
              <a:blipFill>
                <a:blip r:embed="rId3"/>
                <a:stretch>
                  <a:fillRect l="-1186" t="-706"/>
                </a:stretch>
              </a:blipFill>
            </p:spPr>
            <p:txBody>
              <a:bodyPr/>
              <a:lstStyle/>
              <a:p>
                <a:r>
                  <a:rPr lang="en-GB">
                    <a:noFill/>
                  </a:rPr>
                  <a:t> </a:t>
                </a:r>
              </a:p>
            </p:txBody>
          </p:sp>
        </mc:Fallback>
      </mc:AlternateContent>
    </p:spTree>
    <p:extLst>
      <p:ext uri="{BB962C8B-B14F-4D97-AF65-F5344CB8AC3E}">
        <p14:creationId xmlns:p14="http://schemas.microsoft.com/office/powerpoint/2010/main" val="2436480240"/>
      </p:ext>
    </p:extLst>
  </p:cSld>
  <p:clrMapOvr>
    <a:masterClrMapping/>
  </p:clrMapOvr>
  <p:transition spd="slow">
    <p:push dir="u"/>
  </p:transition>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262539C92C904585DD8DAEB62D4B9C" ma:contentTypeVersion="13" ma:contentTypeDescription="Een nieuw document maken." ma:contentTypeScope="" ma:versionID="8d139f271c2941ec27b1b9f4ecf90095">
  <xsd:schema xmlns:xsd="http://www.w3.org/2001/XMLSchema" xmlns:xs="http://www.w3.org/2001/XMLSchema" xmlns:p="http://schemas.microsoft.com/office/2006/metadata/properties" xmlns:ns2="f033d15c-9de3-4438-afcc-4066b3eaa3a4" xmlns:ns3="9698003e-3bd0-412e-8c03-32e4ece41802" targetNamespace="http://schemas.microsoft.com/office/2006/metadata/properties" ma:root="true" ma:fieldsID="1afab6437a5421ac3c3497e515d889d4" ns2:_="" ns3:_="">
    <xsd:import namespace="f033d15c-9de3-4438-afcc-4066b3eaa3a4"/>
    <xsd:import namespace="9698003e-3bd0-412e-8c03-32e4ece4180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3d15c-9de3-4438-afcc-4066b3eaa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3" nillable="true" ma:displayName="MediaServiceObjectDetectorVersions" ma:description=""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description="" ma:indexed="true" ma:internalName="MediaServiceLocatio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98003e-3bd0-412e-8c03-32e4ece41802"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4E3A84-5B7A-414E-98A6-E560626CEB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3d15c-9de3-4438-afcc-4066b3eaa3a4"/>
    <ds:schemaRef ds:uri="9698003e-3bd0-412e-8c03-32e4ece418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26970BF-9FB8-4D1C-B4DB-013D5B92AF60}">
  <ds:schemaRefs>
    <ds:schemaRef ds:uri="9698003e-3bd0-412e-8c03-32e4ece41802"/>
    <ds:schemaRef ds:uri="http://schemas.microsoft.com/office/2006/documentManagement/types"/>
    <ds:schemaRef ds:uri="http://purl.org/dc/dcmitype/"/>
    <ds:schemaRef ds:uri="f033d15c-9de3-4438-afcc-4066b3eaa3a4"/>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CE6BABF7-EFC0-41AE-8BB2-86D77525ED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1432</Words>
  <Application>Microsoft Office PowerPoint</Application>
  <PresentationFormat>Widescreen</PresentationFormat>
  <Paragraphs>150</Paragraphs>
  <Slides>24</Slides>
  <Notes>16</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vt:lpstr>
      <vt:lpstr>Cambria Math</vt:lpstr>
      <vt:lpstr>Consolas</vt:lpstr>
      <vt:lpstr>Wingdings</vt:lpstr>
      <vt:lpstr>Kantoorthema</vt:lpstr>
      <vt:lpstr>DS8: Intermediate Machine Learning</vt:lpstr>
      <vt:lpstr>Content – week 2</vt:lpstr>
      <vt:lpstr>Supervised binary classification</vt:lpstr>
      <vt:lpstr>Decision boundary</vt:lpstr>
      <vt:lpstr>Maximal margin classifier</vt:lpstr>
      <vt:lpstr>Distance to the hyperplane</vt:lpstr>
      <vt:lpstr>Support vectors</vt:lpstr>
      <vt:lpstr>PowerPoint Presentation</vt:lpstr>
      <vt:lpstr>Optimisation problem</vt:lpstr>
      <vt:lpstr>Optimisation problem - Lagrange</vt:lpstr>
      <vt:lpstr>Optimisation problem - Lagrange</vt:lpstr>
      <vt:lpstr>What if we cannot separate linearly?</vt:lpstr>
      <vt:lpstr>Solution 1 for the problem of not linearly separable data: slack</vt:lpstr>
      <vt:lpstr>Solution 1 for the problem of not linearly separable data: slack</vt:lpstr>
      <vt:lpstr>Solution 2 for not linearly separable data: transform to a higher dimension</vt:lpstr>
      <vt:lpstr>Function ϕ</vt:lpstr>
      <vt:lpstr>Kernel trick  (bypassing computation in the higher dimension, as this is far too expensive computationally for large datasets)</vt:lpstr>
      <vt:lpstr>Kernel function K</vt:lpstr>
      <vt:lpstr>Common non linear kernels</vt:lpstr>
      <vt:lpstr>Summary for SVM</vt:lpstr>
      <vt:lpstr>PowerPoint Presentation</vt:lpstr>
      <vt:lpstr>PowerPoint Presentation</vt:lpstr>
      <vt:lpstr>PowerPoint Presentation</vt:lpstr>
      <vt:lpstr>Support vector machine – examples</vt:lpstr>
    </vt:vector>
  </TitlesOfParts>
  <Company>Fontys Hogescholen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Machine Learning</dc:title>
  <dc:creator>Naam docent: Peter van Alem</dc:creator>
  <cp:lastModifiedBy>Wulp,Bas S. van der</cp:lastModifiedBy>
  <cp:revision>419</cp:revision>
  <cp:lastPrinted>2023-02-24T10:53:35Z</cp:lastPrinted>
  <dcterms:created xsi:type="dcterms:W3CDTF">2018-02-05T15:34:06Z</dcterms:created>
  <dcterms:modified xsi:type="dcterms:W3CDTF">2025-05-16T06:59:49Z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0x0101004A262539C92C904585DD8DAEB62D4B9C</vt:lpwstr>
  </property>
  <property fmtid="{D5CDD505-2E9C-101B-9397-08002B2CF9AE}" pid="3" name="_dlc_DocIdItemGuid">
    <vt:lpwstr>5b0b19cf-82fa-4dec-9c07-50d05b319e7f</vt:lpwstr>
  </property>
  <property fmtid="{D5CDD505-2E9C-101B-9397-08002B2CF9AE}" pid="4" name="Order">
    <vt:r8>715200</vt:r8>
  </property>
  <property fmtid="{D5CDD505-2E9C-101B-9397-08002B2CF9AE}" pid="5" name="xd_Signature">
    <vt:bool>false</vt:bool>
  </property>
  <property fmtid="{D5CDD505-2E9C-101B-9397-08002B2CF9AE}" pid="6" name="leb3241516c543fcb6b59d7361925930">
    <vt:lpwstr/>
  </property>
  <property fmtid="{D5CDD505-2E9C-101B-9397-08002B2CF9AE}" pid="7" name="xd_ProgID">
    <vt:lpwstr/>
  </property>
  <property fmtid="{D5CDD505-2E9C-101B-9397-08002B2CF9AE}" pid="8" name="Leerarrangement_flot">
    <vt:lpwstr/>
  </property>
  <property fmtid="{D5CDD505-2E9C-101B-9397-08002B2CF9AE}" pid="9" name="Les_Vorm">
    <vt:lpwstr>1;#VT|524fe6f6-6890-4bce-8672-55c72543b6bb;#2;#DT|5d8d8cef-321d-4590-8a63-6fe60a52fba0</vt:lpwstr>
  </property>
  <property fmtid="{D5CDD505-2E9C-101B-9397-08002B2CF9AE}" pid="10" name="TemplateUrl">
    <vt:lpwstr/>
  </property>
  <property fmtid="{D5CDD505-2E9C-101B-9397-08002B2CF9AE}" pid="11" name="FLOT_Cohort">
    <vt:lpwstr>3;#2019-2020|0d2ba46c-35c6-4bcb-bc83-ae9203567132</vt:lpwstr>
  </property>
</Properties>
</file>