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7" r:id="rId7"/>
    <p:sldId id="270" r:id="rId8"/>
    <p:sldId id="269" r:id="rId9"/>
    <p:sldId id="268" r:id="rId10"/>
    <p:sldId id="258" r:id="rId11"/>
    <p:sldId id="260" r:id="rId12"/>
    <p:sldId id="261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4B1EA-28EE-4B8E-B11D-5B6757615CCD}" v="12" dt="2020-03-13T00:13:18.98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LaFrance" userId="281a372b-c8a0-4a14-afe5-a658e5e285b7" providerId="ADAL" clId="{41B4B1EA-28EE-4B8E-B11D-5B6757615CCD}"/>
    <pc:docChg chg="undo custSel addSld delSld modSld sldOrd">
      <pc:chgData name="Kate LaFrance" userId="281a372b-c8a0-4a14-afe5-a658e5e285b7" providerId="ADAL" clId="{41B4B1EA-28EE-4B8E-B11D-5B6757615CCD}" dt="2020-03-13T00:17:31.684" v="488" actId="20577"/>
      <pc:docMkLst>
        <pc:docMk/>
      </pc:docMkLst>
      <pc:sldChg chg="addSp delSp modSp">
        <pc:chgData name="Kate LaFrance" userId="281a372b-c8a0-4a14-afe5-a658e5e285b7" providerId="ADAL" clId="{41B4B1EA-28EE-4B8E-B11D-5B6757615CCD}" dt="2020-03-13T00:11:14.596" v="232" actId="122"/>
        <pc:sldMkLst>
          <pc:docMk/>
          <pc:sldMk cId="1920111014" sldId="256"/>
        </pc:sldMkLst>
        <pc:spChg chg="mod">
          <ac:chgData name="Kate LaFrance" userId="281a372b-c8a0-4a14-afe5-a658e5e285b7" providerId="ADAL" clId="{41B4B1EA-28EE-4B8E-B11D-5B6757615CCD}" dt="2020-03-13T00:11:14.596" v="232" actId="122"/>
          <ac:spMkLst>
            <pc:docMk/>
            <pc:sldMk cId="1920111014" sldId="256"/>
            <ac:spMk id="2" creationId="{00000000-0000-0000-0000-000000000000}"/>
          </ac:spMkLst>
        </pc:spChg>
        <pc:spChg chg="del mod">
          <ac:chgData name="Kate LaFrance" userId="281a372b-c8a0-4a14-afe5-a658e5e285b7" providerId="ADAL" clId="{41B4B1EA-28EE-4B8E-B11D-5B6757615CCD}" dt="2020-03-13T00:11:09.222" v="230" actId="478"/>
          <ac:spMkLst>
            <pc:docMk/>
            <pc:sldMk cId="1920111014" sldId="256"/>
            <ac:spMk id="3" creationId="{00000000-0000-0000-0000-000000000000}"/>
          </ac:spMkLst>
        </pc:spChg>
        <pc:spChg chg="add del mod">
          <ac:chgData name="Kate LaFrance" userId="281a372b-c8a0-4a14-afe5-a658e5e285b7" providerId="ADAL" clId="{41B4B1EA-28EE-4B8E-B11D-5B6757615CCD}" dt="2020-03-13T00:11:11.378" v="231" actId="478"/>
          <ac:spMkLst>
            <pc:docMk/>
            <pc:sldMk cId="1920111014" sldId="256"/>
            <ac:spMk id="5" creationId="{5B6AC22F-E494-49D5-9C53-82E9F2566EBC}"/>
          </ac:spMkLst>
        </pc:spChg>
      </pc:sldChg>
      <pc:sldChg chg="modSp">
        <pc:chgData name="Kate LaFrance" userId="281a372b-c8a0-4a14-afe5-a658e5e285b7" providerId="ADAL" clId="{41B4B1EA-28EE-4B8E-B11D-5B6757615CCD}" dt="2020-03-13T00:12:39.700" v="286" actId="20577"/>
        <pc:sldMkLst>
          <pc:docMk/>
          <pc:sldMk cId="2128536031" sldId="257"/>
        </pc:sldMkLst>
        <pc:spChg chg="mod">
          <ac:chgData name="Kate LaFrance" userId="281a372b-c8a0-4a14-afe5-a658e5e285b7" providerId="ADAL" clId="{41B4B1EA-28EE-4B8E-B11D-5B6757615CCD}" dt="2020-03-13T00:12:06.884" v="258" actId="122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Kate LaFrance" userId="281a372b-c8a0-4a14-afe5-a658e5e285b7" providerId="ADAL" clId="{41B4B1EA-28EE-4B8E-B11D-5B6757615CCD}" dt="2020-03-13T00:12:39.700" v="286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Kate LaFrance" userId="281a372b-c8a0-4a14-afe5-a658e5e285b7" providerId="ADAL" clId="{41B4B1EA-28EE-4B8E-B11D-5B6757615CCD}" dt="2020-03-13T00:10:17.754" v="182" actId="20577"/>
        <pc:sldMkLst>
          <pc:docMk/>
          <pc:sldMk cId="3847750985" sldId="258"/>
        </pc:sldMkLst>
        <pc:spChg chg="mod">
          <ac:chgData name="Kate LaFrance" userId="281a372b-c8a0-4a14-afe5-a658e5e285b7" providerId="ADAL" clId="{41B4B1EA-28EE-4B8E-B11D-5B6757615CCD}" dt="2020-03-13T00:10:17.754" v="182" actId="20577"/>
          <ac:spMkLst>
            <pc:docMk/>
            <pc:sldMk cId="3847750985" sldId="258"/>
            <ac:spMk id="2" creationId="{00000000-0000-0000-0000-000000000000}"/>
          </ac:spMkLst>
        </pc:spChg>
      </pc:sldChg>
      <pc:sldChg chg="modSp">
        <pc:chgData name="Kate LaFrance" userId="281a372b-c8a0-4a14-afe5-a658e5e285b7" providerId="ADAL" clId="{41B4B1EA-28EE-4B8E-B11D-5B6757615CCD}" dt="2020-03-13T00:10:25.626" v="194" actId="20577"/>
        <pc:sldMkLst>
          <pc:docMk/>
          <pc:sldMk cId="4135151317" sldId="260"/>
        </pc:sldMkLst>
        <pc:spChg chg="mod">
          <ac:chgData name="Kate LaFrance" userId="281a372b-c8a0-4a14-afe5-a658e5e285b7" providerId="ADAL" clId="{41B4B1EA-28EE-4B8E-B11D-5B6757615CCD}" dt="2020-03-13T00:10:25.626" v="194" actId="20577"/>
          <ac:spMkLst>
            <pc:docMk/>
            <pc:sldMk cId="4135151317" sldId="260"/>
            <ac:spMk id="2" creationId="{00000000-0000-0000-0000-000000000000}"/>
          </ac:spMkLst>
        </pc:spChg>
      </pc:sldChg>
      <pc:sldChg chg="modSp">
        <pc:chgData name="Kate LaFrance" userId="281a372b-c8a0-4a14-afe5-a658e5e285b7" providerId="ADAL" clId="{41B4B1EA-28EE-4B8E-B11D-5B6757615CCD}" dt="2020-03-13T00:10:32.864" v="207" actId="20577"/>
        <pc:sldMkLst>
          <pc:docMk/>
          <pc:sldMk cId="2215894925" sldId="261"/>
        </pc:sldMkLst>
        <pc:spChg chg="mod">
          <ac:chgData name="Kate LaFrance" userId="281a372b-c8a0-4a14-afe5-a658e5e285b7" providerId="ADAL" clId="{41B4B1EA-28EE-4B8E-B11D-5B6757615CCD}" dt="2020-03-13T00:10:32.864" v="207" actId="20577"/>
          <ac:spMkLst>
            <pc:docMk/>
            <pc:sldMk cId="2215894925" sldId="261"/>
            <ac:spMk id="2" creationId="{00000000-0000-0000-0000-000000000000}"/>
          </ac:spMkLst>
        </pc:spChg>
      </pc:sldChg>
      <pc:sldChg chg="del">
        <pc:chgData name="Kate LaFrance" userId="281a372b-c8a0-4a14-afe5-a658e5e285b7" providerId="ADAL" clId="{41B4B1EA-28EE-4B8E-B11D-5B6757615CCD}" dt="2020-03-13T00:10:49.642" v="228" actId="2696"/>
        <pc:sldMkLst>
          <pc:docMk/>
          <pc:sldMk cId="465021443" sldId="262"/>
        </pc:sldMkLst>
      </pc:sldChg>
      <pc:sldChg chg="del">
        <pc:chgData name="Kate LaFrance" userId="281a372b-c8a0-4a14-afe5-a658e5e285b7" providerId="ADAL" clId="{41B4B1EA-28EE-4B8E-B11D-5B6757615CCD}" dt="2020-03-13T00:10:47.720" v="227" actId="2696"/>
        <pc:sldMkLst>
          <pc:docMk/>
          <pc:sldMk cId="1797304117" sldId="263"/>
        </pc:sldMkLst>
      </pc:sldChg>
      <pc:sldChg chg="modSp">
        <pc:chgData name="Kate LaFrance" userId="281a372b-c8a0-4a14-afe5-a658e5e285b7" providerId="ADAL" clId="{41B4B1EA-28EE-4B8E-B11D-5B6757615CCD}" dt="2020-03-13T00:10:44.612" v="226" actId="20577"/>
        <pc:sldMkLst>
          <pc:docMk/>
          <pc:sldMk cId="1160959328" sldId="266"/>
        </pc:sldMkLst>
        <pc:spChg chg="mod">
          <ac:chgData name="Kate LaFrance" userId="281a372b-c8a0-4a14-afe5-a658e5e285b7" providerId="ADAL" clId="{41B4B1EA-28EE-4B8E-B11D-5B6757615CCD}" dt="2020-03-13T00:10:44.612" v="226" actId="20577"/>
          <ac:spMkLst>
            <pc:docMk/>
            <pc:sldMk cId="1160959328" sldId="266"/>
            <ac:spMk id="2" creationId="{00000000-0000-0000-0000-000000000000}"/>
          </ac:spMkLst>
        </pc:spChg>
      </pc:sldChg>
      <pc:sldChg chg="addSp delSp modSp">
        <pc:chgData name="Kate LaFrance" userId="281a372b-c8a0-4a14-afe5-a658e5e285b7" providerId="ADAL" clId="{41B4B1EA-28EE-4B8E-B11D-5B6757615CCD}" dt="2020-03-13T00:15:36.329" v="389" actId="403"/>
        <pc:sldMkLst>
          <pc:docMk/>
          <pc:sldMk cId="3965807363" sldId="267"/>
        </pc:sldMkLst>
        <pc:spChg chg="mod">
          <ac:chgData name="Kate LaFrance" userId="281a372b-c8a0-4a14-afe5-a658e5e285b7" providerId="ADAL" clId="{41B4B1EA-28EE-4B8E-B11D-5B6757615CCD}" dt="2020-03-13T00:15:36.329" v="389" actId="403"/>
          <ac:spMkLst>
            <pc:docMk/>
            <pc:sldMk cId="3965807363" sldId="267"/>
            <ac:spMk id="2" creationId="{00000000-0000-0000-0000-000000000000}"/>
          </ac:spMkLst>
        </pc:spChg>
        <pc:spChg chg="add mod">
          <ac:chgData name="Kate LaFrance" userId="281a372b-c8a0-4a14-afe5-a658e5e285b7" providerId="ADAL" clId="{41B4B1EA-28EE-4B8E-B11D-5B6757615CCD}" dt="2020-03-13T00:08:33.844" v="136" actId="20577"/>
          <ac:spMkLst>
            <pc:docMk/>
            <pc:sldMk cId="3965807363" sldId="267"/>
            <ac:spMk id="4" creationId="{4C11D0D4-887D-453A-AD49-0FA291042A15}"/>
          </ac:spMkLst>
        </pc:spChg>
        <pc:graphicFrameChg chg="del">
          <ac:chgData name="Kate LaFrance" userId="281a372b-c8a0-4a14-afe5-a658e5e285b7" providerId="ADAL" clId="{41B4B1EA-28EE-4B8E-B11D-5B6757615CCD}" dt="2020-03-13T00:05:56.604" v="27" actId="478"/>
          <ac:graphicFrameMkLst>
            <pc:docMk/>
            <pc:sldMk cId="3965807363" sldId="267"/>
            <ac:graphicFrameMk id="6" creationId="{00000000-0000-0000-0000-000000000000}"/>
          </ac:graphicFrameMkLst>
        </pc:graphicFrameChg>
      </pc:sldChg>
      <pc:sldChg chg="addSp delSp modSp ord">
        <pc:chgData name="Kate LaFrance" userId="281a372b-c8a0-4a14-afe5-a658e5e285b7" providerId="ADAL" clId="{41B4B1EA-28EE-4B8E-B11D-5B6757615CCD}" dt="2020-03-13T00:10:09.693" v="170"/>
        <pc:sldMkLst>
          <pc:docMk/>
          <pc:sldMk cId="223730991" sldId="268"/>
        </pc:sldMkLst>
        <pc:spChg chg="mod">
          <ac:chgData name="Kate LaFrance" userId="281a372b-c8a0-4a14-afe5-a658e5e285b7" providerId="ADAL" clId="{41B4B1EA-28EE-4B8E-B11D-5B6757615CCD}" dt="2020-03-13T00:08:52.294" v="138"/>
          <ac:spMkLst>
            <pc:docMk/>
            <pc:sldMk cId="223730991" sldId="268"/>
            <ac:spMk id="2" creationId="{00000000-0000-0000-0000-000000000000}"/>
          </ac:spMkLst>
        </pc:spChg>
        <pc:spChg chg="del mod">
          <ac:chgData name="Kate LaFrance" userId="281a372b-c8a0-4a14-afe5-a658e5e285b7" providerId="ADAL" clId="{41B4B1EA-28EE-4B8E-B11D-5B6757615CCD}" dt="2020-03-13T00:08:58.323" v="140" actId="478"/>
          <ac:spMkLst>
            <pc:docMk/>
            <pc:sldMk cId="223730991" sldId="268"/>
            <ac:spMk id="5" creationId="{00000000-0000-0000-0000-000000000000}"/>
          </ac:spMkLst>
        </pc:spChg>
        <pc:spChg chg="add mod">
          <ac:chgData name="Kate LaFrance" userId="281a372b-c8a0-4a14-afe5-a658e5e285b7" providerId="ADAL" clId="{41B4B1EA-28EE-4B8E-B11D-5B6757615CCD}" dt="2020-03-13T00:08:58.323" v="140" actId="478"/>
          <ac:spMkLst>
            <pc:docMk/>
            <pc:sldMk cId="223730991" sldId="268"/>
            <ac:spMk id="6" creationId="{8B6D3DD9-740B-4247-9ECF-E88B36985144}"/>
          </ac:spMkLst>
        </pc:spChg>
        <pc:spChg chg="add mod">
          <ac:chgData name="Kate LaFrance" userId="281a372b-c8a0-4a14-afe5-a658e5e285b7" providerId="ADAL" clId="{41B4B1EA-28EE-4B8E-B11D-5B6757615CCD}" dt="2020-03-13T00:09:00.073" v="141" actId="478"/>
          <ac:spMkLst>
            <pc:docMk/>
            <pc:sldMk cId="223730991" sldId="268"/>
            <ac:spMk id="8" creationId="{FCBF73E5-3465-4C49-8A4F-5F1CC2C5404F}"/>
          </ac:spMkLst>
        </pc:spChg>
        <pc:graphicFrameChg chg="del">
          <ac:chgData name="Kate LaFrance" userId="281a372b-c8a0-4a14-afe5-a658e5e285b7" providerId="ADAL" clId="{41B4B1EA-28EE-4B8E-B11D-5B6757615CCD}" dt="2020-03-13T00:09:00.073" v="141" actId="478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addSp delSp modSp">
        <pc:chgData name="Kate LaFrance" userId="281a372b-c8a0-4a14-afe5-a658e5e285b7" providerId="ADAL" clId="{41B4B1EA-28EE-4B8E-B11D-5B6757615CCD}" dt="2020-03-13T00:17:31.684" v="488" actId="20577"/>
        <pc:sldMkLst>
          <pc:docMk/>
          <pc:sldMk cId="1989555738" sldId="269"/>
        </pc:sldMkLst>
        <pc:spChg chg="mod">
          <ac:chgData name="Kate LaFrance" userId="281a372b-c8a0-4a14-afe5-a658e5e285b7" providerId="ADAL" clId="{41B4B1EA-28EE-4B8E-B11D-5B6757615CCD}" dt="2020-03-13T00:16:02.833" v="395" actId="403"/>
          <ac:spMkLst>
            <pc:docMk/>
            <pc:sldMk cId="1989555738" sldId="269"/>
            <ac:spMk id="2" creationId="{00000000-0000-0000-0000-000000000000}"/>
          </ac:spMkLst>
        </pc:spChg>
        <pc:spChg chg="add mod">
          <ac:chgData name="Kate LaFrance" userId="281a372b-c8a0-4a14-afe5-a658e5e285b7" providerId="ADAL" clId="{41B4B1EA-28EE-4B8E-B11D-5B6757615CCD}" dt="2020-03-13T00:17:31.684" v="488" actId="20577"/>
          <ac:spMkLst>
            <pc:docMk/>
            <pc:sldMk cId="1989555738" sldId="269"/>
            <ac:spMk id="5" creationId="{DD36BA9A-FCC3-4570-81F5-AAA98C79FD70}"/>
          </ac:spMkLst>
        </pc:spChg>
        <pc:spChg chg="del mod">
          <ac:chgData name="Kate LaFrance" userId="281a372b-c8a0-4a14-afe5-a658e5e285b7" providerId="ADAL" clId="{41B4B1EA-28EE-4B8E-B11D-5B6757615CCD}" dt="2020-03-13T00:09:16.727" v="147" actId="478"/>
          <ac:spMkLst>
            <pc:docMk/>
            <pc:sldMk cId="1989555738" sldId="269"/>
            <ac:spMk id="6" creationId="{00000000-0000-0000-0000-000000000000}"/>
          </ac:spMkLst>
        </pc:spChg>
        <pc:spChg chg="add del mod">
          <ac:chgData name="Kate LaFrance" userId="281a372b-c8a0-4a14-afe5-a658e5e285b7" providerId="ADAL" clId="{41B4B1EA-28EE-4B8E-B11D-5B6757615CCD}" dt="2020-03-13T00:16:07.713" v="396" actId="478"/>
          <ac:spMkLst>
            <pc:docMk/>
            <pc:sldMk cId="1989555738" sldId="269"/>
            <ac:spMk id="8" creationId="{2816FD86-F805-4B48-9384-0A92E9945AA9}"/>
          </ac:spMkLst>
        </pc:spChg>
        <pc:graphicFrameChg chg="del mod">
          <ac:chgData name="Kate LaFrance" userId="281a372b-c8a0-4a14-afe5-a658e5e285b7" providerId="ADAL" clId="{41B4B1EA-28EE-4B8E-B11D-5B6757615CCD}" dt="2020-03-13T00:09:14.508" v="145" actId="478"/>
          <ac:graphicFrameMkLst>
            <pc:docMk/>
            <pc:sldMk cId="1989555738" sldId="269"/>
            <ac:graphicFrameMk id="4" creationId="{00000000-0000-0000-0000-000000000000}"/>
          </ac:graphicFrameMkLst>
        </pc:graphicFrameChg>
      </pc:sldChg>
      <pc:sldChg chg="modSp add">
        <pc:chgData name="Kate LaFrance" userId="281a372b-c8a0-4a14-afe5-a658e5e285b7" providerId="ADAL" clId="{41B4B1EA-28EE-4B8E-B11D-5B6757615CCD}" dt="2020-03-13T00:15:46.957" v="391" actId="403"/>
        <pc:sldMkLst>
          <pc:docMk/>
          <pc:sldMk cId="2125226554" sldId="270"/>
        </pc:sldMkLst>
        <pc:spChg chg="mod">
          <ac:chgData name="Kate LaFrance" userId="281a372b-c8a0-4a14-afe5-a658e5e285b7" providerId="ADAL" clId="{41B4B1EA-28EE-4B8E-B11D-5B6757615CCD}" dt="2020-03-13T00:15:46.957" v="391" actId="403"/>
          <ac:spMkLst>
            <pc:docMk/>
            <pc:sldMk cId="2125226554" sldId="270"/>
            <ac:spMk id="2" creationId="{5B5C1E97-81CC-4283-8646-66F5A5DF24AA}"/>
          </ac:spMkLst>
        </pc:spChg>
        <pc:spChg chg="mod">
          <ac:chgData name="Kate LaFrance" userId="281a372b-c8a0-4a14-afe5-a658e5e285b7" providerId="ADAL" clId="{41B4B1EA-28EE-4B8E-B11D-5B6757615CCD}" dt="2020-03-13T00:14:44.477" v="386" actId="20577"/>
          <ac:spMkLst>
            <pc:docMk/>
            <pc:sldMk cId="2125226554" sldId="270"/>
            <ac:spMk id="3" creationId="{842AA646-C36D-4D27-8AE0-F189FC3AEF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mespaces" TargetMode="External"/><Relationship Id="rId2" Type="http://schemas.openxmlformats.org/officeDocument/2006/relationships/hyperlink" Target="https://en.wikipedia.org/wiki/Multi-paradigm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unctional_programming" TargetMode="External"/><Relationship Id="rId5" Type="http://schemas.openxmlformats.org/officeDocument/2006/relationships/hyperlink" Target="https://en.wikipedia.org/wiki/First-class_function" TargetMode="External"/><Relationship Id="rId4" Type="http://schemas.openxmlformats.org/officeDocument/2006/relationships/hyperlink" Target="https://en.wikipedia.org/wiki/Class_(computer_science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Lua &amp; Love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/ Questions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Language features: what makes Lua different from others?</a:t>
            </a:r>
          </a:p>
          <a:p>
            <a:r>
              <a:rPr lang="en-US" sz="3200" dirty="0"/>
              <a:t>Lessons learned during development: How did your language make your job easier or harder vs. doing a similar project in another language (such as C++). </a:t>
            </a:r>
          </a:p>
          <a:p>
            <a:r>
              <a:rPr lang="en-US" sz="3200" dirty="0"/>
              <a:t>Code Demo /  Show-and-Tell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Language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1D0D4-887D-453A-AD49-0FA29104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as "</a:t>
            </a:r>
            <a:r>
              <a:rPr lang="en-US" dirty="0">
                <a:hlinkClick r:id="rId2" tooltip="Multi-paradigm programming language"/>
              </a:rPr>
              <a:t>m</a:t>
            </a:r>
            <a:r>
              <a:rPr lang="en-US" dirty="0">
                <a:hlinkClick r:id="rId2" tooltip="Multi-paradigm programming language"/>
              </a:rPr>
              <a:t>ulti-paradigm</a:t>
            </a:r>
            <a:r>
              <a:rPr lang="en-US" dirty="0"/>
              <a:t>“ programming language, because it is providing a small set of general features that can be extended to fit different problem types.</a:t>
            </a:r>
          </a:p>
          <a:p>
            <a:r>
              <a:rPr lang="en-US" dirty="0"/>
              <a:t>Lua allows programmers to implement </a:t>
            </a:r>
            <a:r>
              <a:rPr lang="en-US" dirty="0">
                <a:hlinkClick r:id="rId3" tooltip="Namespaces"/>
              </a:rPr>
              <a:t>namespaces</a:t>
            </a:r>
            <a:r>
              <a:rPr lang="en-US" dirty="0"/>
              <a:t>, </a:t>
            </a:r>
            <a:r>
              <a:rPr lang="en-US" dirty="0">
                <a:hlinkClick r:id="rId4" tooltip="Class (computer science)"/>
              </a:rPr>
              <a:t>classes</a:t>
            </a:r>
            <a:r>
              <a:rPr lang="en-US" dirty="0"/>
              <a:t>, and other related features using</a:t>
            </a:r>
          </a:p>
          <a:p>
            <a:r>
              <a:rPr lang="en-US" dirty="0"/>
              <a:t> </a:t>
            </a:r>
            <a:r>
              <a:rPr lang="en-US" dirty="0">
                <a:hlinkClick r:id="rId5" tooltip="First-class function"/>
              </a:rPr>
              <a:t>first-class functions</a:t>
            </a:r>
            <a:r>
              <a:rPr lang="en-US" dirty="0"/>
              <a:t> allow the employment of many techniques from </a:t>
            </a:r>
            <a:r>
              <a:rPr lang="en-US" dirty="0">
                <a:hlinkClick r:id="rId6" tooltip="Functional programming"/>
              </a:rPr>
              <a:t>functional programming</a:t>
            </a:r>
            <a:r>
              <a:rPr lang="en-US" dirty="0"/>
              <a:t>.</a:t>
            </a:r>
          </a:p>
          <a:p>
            <a:r>
              <a:rPr lang="en-US" dirty="0"/>
              <a:t>Dynamically Typed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1E97-81CC-4283-8646-66F5A5D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Love2D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A646-C36D-4D27-8AE0-F189FC3A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Love2D is a framework you can use to make 2D games in Lua. </a:t>
            </a:r>
          </a:p>
          <a:p>
            <a:r>
              <a:rPr lang="en-US" dirty="0"/>
              <a:t>Free &amp; open-source</a:t>
            </a:r>
          </a:p>
          <a:p>
            <a:r>
              <a:rPr lang="en-US" dirty="0"/>
              <a:t>Works on Windows, Mac OS X, Linux, Android and iOS.</a:t>
            </a:r>
          </a:p>
          <a:p>
            <a:r>
              <a:rPr lang="en-US" dirty="0"/>
              <a:t>Features the abilities to:</a:t>
            </a:r>
          </a:p>
          <a:p>
            <a:pPr lvl="2"/>
            <a:r>
              <a:rPr lang="en-US" sz="2400" dirty="0"/>
              <a:t>Draw Text</a:t>
            </a:r>
          </a:p>
          <a:p>
            <a:pPr lvl="2"/>
            <a:r>
              <a:rPr lang="en-US" sz="2400" dirty="0"/>
              <a:t>Draw Images</a:t>
            </a:r>
          </a:p>
          <a:p>
            <a:pPr lvl="2"/>
            <a:r>
              <a:rPr lang="en-US" sz="2400" dirty="0"/>
              <a:t>Play Sounds</a:t>
            </a:r>
          </a:p>
        </p:txBody>
      </p:sp>
    </p:spTree>
    <p:extLst>
      <p:ext uri="{BB962C8B-B14F-4D97-AF65-F5344CB8AC3E}">
        <p14:creationId xmlns:p14="http://schemas.microsoft.com/office/powerpoint/2010/main" val="21252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Lessons learned during development: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6BA9A-FCC3-4570-81F5-AAA98C79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58399" cy="4267200"/>
          </a:xfrm>
        </p:spPr>
        <p:txBody>
          <a:bodyPr/>
          <a:lstStyle/>
          <a:p>
            <a:r>
              <a:rPr lang="en-US" dirty="0"/>
              <a:t>How did your language make your job easier or harder vs. doing a similar project in another language (such as C++)?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love.graphics.draw</a:t>
            </a:r>
            <a:r>
              <a:rPr lang="en-US" dirty="0"/>
              <a:t> is a simple way to </a:t>
            </a:r>
            <a:r>
              <a:rPr lang="en-US"/>
              <a:t>implement graphics.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demonstration: show-and-tell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D3DD9-740B-4247-9ECF-E88B36985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BF73E5-3465-4C49-8A4F-5F1CC2C54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Invaders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Invaders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Maze Game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9F3B3FF5F648BE1F2F8A202D1C2B" ma:contentTypeVersion="13" ma:contentTypeDescription="Create a new document." ma:contentTypeScope="" ma:versionID="2191ae7bb3e7201f845c469af2c647f4">
  <xsd:schema xmlns:xsd="http://www.w3.org/2001/XMLSchema" xmlns:xs="http://www.w3.org/2001/XMLSchema" xmlns:p="http://schemas.microsoft.com/office/2006/metadata/properties" xmlns:ns3="3239811d-940e-4034-8f98-bd56dfa6b82e" xmlns:ns4="7ad00975-474e-4a9b-a32d-50b0e6579cb9" targetNamespace="http://schemas.microsoft.com/office/2006/metadata/properties" ma:root="true" ma:fieldsID="fd0b8f2140cb9a4db7d704ec49897e58" ns3:_="" ns4:_="">
    <xsd:import namespace="3239811d-940e-4034-8f98-bd56dfa6b82e"/>
    <xsd:import namespace="7ad00975-474e-4a9b-a32d-50b0e6579c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9811d-940e-4034-8f98-bd56dfa6b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00975-474e-4a9b-a32d-50b0e6579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F7D51-B46B-409A-B6BC-A67E38F426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9811d-940e-4034-8f98-bd56dfa6b82e"/>
    <ds:schemaRef ds:uri="7ad00975-474e-4a9b-a32d-50b0e6579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480601-C930-42A2-B45F-3DEFD2AC5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47506F-467D-4598-A96C-53FC1E1110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{A2161EBF-6977-43C6-8154-555EBED9F908}tf02804846</Template>
  <TotalTime>43</TotalTime>
  <Words>208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Lua &amp; Love</vt:lpstr>
      <vt:lpstr>Content</vt:lpstr>
      <vt:lpstr>Language Features</vt:lpstr>
      <vt:lpstr>Love2D</vt:lpstr>
      <vt:lpstr>Lessons learned during development:</vt:lpstr>
      <vt:lpstr>Project demonstration: show-and-tell  </vt:lpstr>
      <vt:lpstr>Lua Invaders</vt:lpstr>
      <vt:lpstr>Lua Invaders</vt:lpstr>
      <vt:lpstr>Lua Maze Game</vt:lpstr>
      <vt:lpstr>Summery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&amp; Love</dc:title>
  <dc:creator>Kate LaFrance</dc:creator>
  <cp:lastModifiedBy>Kate LaFrance</cp:lastModifiedBy>
  <cp:revision>1</cp:revision>
  <dcterms:created xsi:type="dcterms:W3CDTF">2020-03-12T23:34:33Z</dcterms:created>
  <dcterms:modified xsi:type="dcterms:W3CDTF">2020-03-13T00:17:37Z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0x010100D9E59F3B3FF5F648BE1F2F8A202D1C2B</vt:lpwstr>
  </property>
</Properties>
</file>