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7" r:id="rId3"/>
    <p:sldId id="270" r:id="rId4"/>
    <p:sldId id="269" r:id="rId5"/>
    <p:sldId id="271" r:id="rId6"/>
    <p:sldId id="272" r:id="rId7"/>
    <p:sldId id="273" r:id="rId8"/>
    <p:sldId id="276" r:id="rId9"/>
    <p:sldId id="278" r:id="rId10"/>
    <p:sldId id="279" r:id="rId11"/>
    <p:sldId id="280"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32" autoAdjust="0"/>
    <p:restoredTop sz="94660"/>
  </p:normalViewPr>
  <p:slideViewPr>
    <p:cSldViewPr snapToGrid="0">
      <p:cViewPr varScale="1">
        <p:scale>
          <a:sx n="62" d="100"/>
          <a:sy n="62" d="100"/>
        </p:scale>
        <p:origin x="10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O"/>
          </a:p>
        </p:txBody>
      </p:sp>
      <p:sp>
        <p:nvSpPr>
          <p:cNvPr id="4" name="Marcador de fecha 3"/>
          <p:cNvSpPr>
            <a:spLocks noGrp="1"/>
          </p:cNvSpPr>
          <p:nvPr>
            <p:ph type="dt" sz="half" idx="10"/>
          </p:nvPr>
        </p:nvSpPr>
        <p:spPr/>
        <p:txBody>
          <a:bodyPr/>
          <a:lstStyle/>
          <a:p>
            <a:fld id="{AE592E58-6197-4EF6-BCB4-BE73FA478DAE}" type="datetimeFigureOut">
              <a:rPr lang="es-CO" smtClean="0"/>
              <a:t>18/09/2022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C988693-EB07-4E62-8E0E-E9D0FADC2BD8}" type="slidenum">
              <a:rPr lang="es-CO" smtClean="0"/>
              <a:t>‹Nº›</a:t>
            </a:fld>
            <a:endParaRPr lang="es-CO"/>
          </a:p>
        </p:txBody>
      </p:sp>
    </p:spTree>
    <p:extLst>
      <p:ext uri="{BB962C8B-B14F-4D97-AF65-F5344CB8AC3E}">
        <p14:creationId xmlns:p14="http://schemas.microsoft.com/office/powerpoint/2010/main" val="4006493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AE592E58-6197-4EF6-BCB4-BE73FA478DAE}" type="datetimeFigureOut">
              <a:rPr lang="es-CO" smtClean="0"/>
              <a:t>18/09/2022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C988693-EB07-4E62-8E0E-E9D0FADC2BD8}" type="slidenum">
              <a:rPr lang="es-CO" smtClean="0"/>
              <a:t>‹Nº›</a:t>
            </a:fld>
            <a:endParaRPr lang="es-CO"/>
          </a:p>
        </p:txBody>
      </p:sp>
    </p:spTree>
    <p:extLst>
      <p:ext uri="{BB962C8B-B14F-4D97-AF65-F5344CB8AC3E}">
        <p14:creationId xmlns:p14="http://schemas.microsoft.com/office/powerpoint/2010/main" val="3552147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AE592E58-6197-4EF6-BCB4-BE73FA478DAE}" type="datetimeFigureOut">
              <a:rPr lang="es-CO" smtClean="0"/>
              <a:t>18/09/2022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C988693-EB07-4E62-8E0E-E9D0FADC2BD8}" type="slidenum">
              <a:rPr lang="es-CO" smtClean="0"/>
              <a:t>‹Nº›</a:t>
            </a:fld>
            <a:endParaRPr lang="es-CO"/>
          </a:p>
        </p:txBody>
      </p:sp>
    </p:spTree>
    <p:extLst>
      <p:ext uri="{BB962C8B-B14F-4D97-AF65-F5344CB8AC3E}">
        <p14:creationId xmlns:p14="http://schemas.microsoft.com/office/powerpoint/2010/main" val="4092868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AE592E58-6197-4EF6-BCB4-BE73FA478DAE}" type="datetimeFigureOut">
              <a:rPr lang="es-CO" smtClean="0"/>
              <a:t>18/09/2022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C988693-EB07-4E62-8E0E-E9D0FADC2BD8}" type="slidenum">
              <a:rPr lang="es-CO" smtClean="0"/>
              <a:t>‹Nº›</a:t>
            </a:fld>
            <a:endParaRPr lang="es-CO"/>
          </a:p>
        </p:txBody>
      </p:sp>
    </p:spTree>
    <p:extLst>
      <p:ext uri="{BB962C8B-B14F-4D97-AF65-F5344CB8AC3E}">
        <p14:creationId xmlns:p14="http://schemas.microsoft.com/office/powerpoint/2010/main" val="1440708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AE592E58-6197-4EF6-BCB4-BE73FA478DAE}" type="datetimeFigureOut">
              <a:rPr lang="es-CO" smtClean="0"/>
              <a:t>18/09/2022</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9C988693-EB07-4E62-8E0E-E9D0FADC2BD8}" type="slidenum">
              <a:rPr lang="es-CO" smtClean="0"/>
              <a:t>‹Nº›</a:t>
            </a:fld>
            <a:endParaRPr lang="es-CO"/>
          </a:p>
        </p:txBody>
      </p:sp>
    </p:spTree>
    <p:extLst>
      <p:ext uri="{BB962C8B-B14F-4D97-AF65-F5344CB8AC3E}">
        <p14:creationId xmlns:p14="http://schemas.microsoft.com/office/powerpoint/2010/main" val="3955449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AE592E58-6197-4EF6-BCB4-BE73FA478DAE}" type="datetimeFigureOut">
              <a:rPr lang="es-CO" smtClean="0"/>
              <a:t>18/09/2022</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9C988693-EB07-4E62-8E0E-E9D0FADC2BD8}" type="slidenum">
              <a:rPr lang="es-CO" smtClean="0"/>
              <a:t>‹Nº›</a:t>
            </a:fld>
            <a:endParaRPr lang="es-CO"/>
          </a:p>
        </p:txBody>
      </p:sp>
    </p:spTree>
    <p:extLst>
      <p:ext uri="{BB962C8B-B14F-4D97-AF65-F5344CB8AC3E}">
        <p14:creationId xmlns:p14="http://schemas.microsoft.com/office/powerpoint/2010/main" val="1906584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AE592E58-6197-4EF6-BCB4-BE73FA478DAE}" type="datetimeFigureOut">
              <a:rPr lang="es-CO" smtClean="0"/>
              <a:t>18/09/2022</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9C988693-EB07-4E62-8E0E-E9D0FADC2BD8}" type="slidenum">
              <a:rPr lang="es-CO" smtClean="0"/>
              <a:t>‹Nº›</a:t>
            </a:fld>
            <a:endParaRPr lang="es-CO"/>
          </a:p>
        </p:txBody>
      </p:sp>
    </p:spTree>
    <p:extLst>
      <p:ext uri="{BB962C8B-B14F-4D97-AF65-F5344CB8AC3E}">
        <p14:creationId xmlns:p14="http://schemas.microsoft.com/office/powerpoint/2010/main" val="1697688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AE592E58-6197-4EF6-BCB4-BE73FA478DAE}" type="datetimeFigureOut">
              <a:rPr lang="es-CO" smtClean="0"/>
              <a:t>18/09/2022</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9C988693-EB07-4E62-8E0E-E9D0FADC2BD8}" type="slidenum">
              <a:rPr lang="es-CO" smtClean="0"/>
              <a:t>‹Nº›</a:t>
            </a:fld>
            <a:endParaRPr lang="es-CO"/>
          </a:p>
        </p:txBody>
      </p:sp>
    </p:spTree>
    <p:extLst>
      <p:ext uri="{BB962C8B-B14F-4D97-AF65-F5344CB8AC3E}">
        <p14:creationId xmlns:p14="http://schemas.microsoft.com/office/powerpoint/2010/main" val="3590024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E592E58-6197-4EF6-BCB4-BE73FA478DAE}" type="datetimeFigureOut">
              <a:rPr lang="es-CO" smtClean="0"/>
              <a:t>18/09/2022</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9C988693-EB07-4E62-8E0E-E9D0FADC2BD8}" type="slidenum">
              <a:rPr lang="es-CO" smtClean="0"/>
              <a:t>‹Nº›</a:t>
            </a:fld>
            <a:endParaRPr lang="es-CO"/>
          </a:p>
        </p:txBody>
      </p:sp>
    </p:spTree>
    <p:extLst>
      <p:ext uri="{BB962C8B-B14F-4D97-AF65-F5344CB8AC3E}">
        <p14:creationId xmlns:p14="http://schemas.microsoft.com/office/powerpoint/2010/main" val="1673792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AE592E58-6197-4EF6-BCB4-BE73FA478DAE}" type="datetimeFigureOut">
              <a:rPr lang="es-CO" smtClean="0"/>
              <a:t>18/09/2022</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9C988693-EB07-4E62-8E0E-E9D0FADC2BD8}" type="slidenum">
              <a:rPr lang="es-CO" smtClean="0"/>
              <a:t>‹Nº›</a:t>
            </a:fld>
            <a:endParaRPr lang="es-CO"/>
          </a:p>
        </p:txBody>
      </p:sp>
    </p:spTree>
    <p:extLst>
      <p:ext uri="{BB962C8B-B14F-4D97-AF65-F5344CB8AC3E}">
        <p14:creationId xmlns:p14="http://schemas.microsoft.com/office/powerpoint/2010/main" val="304306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AE592E58-6197-4EF6-BCB4-BE73FA478DAE}" type="datetimeFigureOut">
              <a:rPr lang="es-CO" smtClean="0"/>
              <a:t>18/09/2022</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9C988693-EB07-4E62-8E0E-E9D0FADC2BD8}" type="slidenum">
              <a:rPr lang="es-CO" smtClean="0"/>
              <a:t>‹Nº›</a:t>
            </a:fld>
            <a:endParaRPr lang="es-CO"/>
          </a:p>
        </p:txBody>
      </p:sp>
    </p:spTree>
    <p:extLst>
      <p:ext uri="{BB962C8B-B14F-4D97-AF65-F5344CB8AC3E}">
        <p14:creationId xmlns:p14="http://schemas.microsoft.com/office/powerpoint/2010/main" val="1593803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592E58-6197-4EF6-BCB4-BE73FA478DAE}" type="datetimeFigureOut">
              <a:rPr lang="es-CO" smtClean="0"/>
              <a:t>18/09/2022</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988693-EB07-4E62-8E0E-E9D0FADC2BD8}" type="slidenum">
              <a:rPr lang="es-CO" smtClean="0"/>
              <a:t>‹Nº›</a:t>
            </a:fld>
            <a:endParaRPr lang="es-CO"/>
          </a:p>
        </p:txBody>
      </p:sp>
    </p:spTree>
    <p:extLst>
      <p:ext uri="{BB962C8B-B14F-4D97-AF65-F5344CB8AC3E}">
        <p14:creationId xmlns:p14="http://schemas.microsoft.com/office/powerpoint/2010/main" val="3326338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343945" y="742219"/>
            <a:ext cx="8882743" cy="1200329"/>
          </a:xfrm>
          <a:prstGeom prst="rect">
            <a:avLst/>
          </a:prstGeom>
          <a:noFill/>
        </p:spPr>
        <p:txBody>
          <a:bodyPr wrap="square" rtlCol="0">
            <a:spAutoFit/>
          </a:bodyPr>
          <a:lstStyle/>
          <a:p>
            <a:r>
              <a:rPr lang="es-ES" sz="7200" b="1" dirty="0">
                <a:latin typeface="Georgia" panose="02040502050405020303" pitchFamily="18" charset="0"/>
              </a:rPr>
              <a:t>COFFILOMBIA</a:t>
            </a:r>
            <a:endParaRPr lang="es-CO" sz="7200" b="1" dirty="0">
              <a:latin typeface="Georgia" panose="02040502050405020303" pitchFamily="18" charset="0"/>
            </a:endParaRPr>
          </a:p>
        </p:txBody>
      </p:sp>
      <p:pic>
        <p:nvPicPr>
          <p:cNvPr id="9" name="Imagen 8">
            <a:extLst>
              <a:ext uri="{FF2B5EF4-FFF2-40B4-BE49-F238E27FC236}">
                <a16:creationId xmlns:a16="http://schemas.microsoft.com/office/drawing/2014/main" id="{566B969D-881C-21AC-39B8-EAEC68192F16}"/>
              </a:ext>
            </a:extLst>
          </p:cNvPr>
          <p:cNvPicPr>
            <a:picLocks noChangeAspect="1"/>
          </p:cNvPicPr>
          <p:nvPr/>
        </p:nvPicPr>
        <p:blipFill>
          <a:blip r:embed="rId2"/>
          <a:stretch>
            <a:fillRect/>
          </a:stretch>
        </p:blipFill>
        <p:spPr>
          <a:xfrm>
            <a:off x="3196064" y="1942548"/>
            <a:ext cx="5385229" cy="4471785"/>
          </a:xfrm>
          <a:prstGeom prst="rect">
            <a:avLst/>
          </a:prstGeom>
        </p:spPr>
      </p:pic>
    </p:spTree>
    <p:extLst>
      <p:ext uri="{BB962C8B-B14F-4D97-AF65-F5344CB8AC3E}">
        <p14:creationId xmlns:p14="http://schemas.microsoft.com/office/powerpoint/2010/main" val="4142370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66B969D-881C-21AC-39B8-EAEC68192F16}"/>
              </a:ext>
            </a:extLst>
          </p:cNvPr>
          <p:cNvPicPr>
            <a:picLocks noChangeAspect="1"/>
          </p:cNvPicPr>
          <p:nvPr/>
        </p:nvPicPr>
        <p:blipFill>
          <a:blip r:embed="rId2"/>
          <a:stretch>
            <a:fillRect/>
          </a:stretch>
        </p:blipFill>
        <p:spPr>
          <a:xfrm>
            <a:off x="291532" y="5639638"/>
            <a:ext cx="1016764" cy="844300"/>
          </a:xfrm>
          <a:prstGeom prst="rect">
            <a:avLst/>
          </a:prstGeom>
        </p:spPr>
      </p:pic>
      <p:pic>
        <p:nvPicPr>
          <p:cNvPr id="5" name="Imagen 4">
            <a:extLst>
              <a:ext uri="{FF2B5EF4-FFF2-40B4-BE49-F238E27FC236}">
                <a16:creationId xmlns:a16="http://schemas.microsoft.com/office/drawing/2014/main" id="{045867C7-1C98-E686-08F6-E3A4C22D7344}"/>
              </a:ext>
            </a:extLst>
          </p:cNvPr>
          <p:cNvPicPr>
            <a:picLocks noChangeAspect="1"/>
          </p:cNvPicPr>
          <p:nvPr/>
        </p:nvPicPr>
        <p:blipFill>
          <a:blip r:embed="rId3"/>
          <a:stretch>
            <a:fillRect/>
          </a:stretch>
        </p:blipFill>
        <p:spPr>
          <a:xfrm>
            <a:off x="0" y="6483938"/>
            <a:ext cx="2102353" cy="433362"/>
          </a:xfrm>
          <a:prstGeom prst="rect">
            <a:avLst/>
          </a:prstGeom>
        </p:spPr>
      </p:pic>
      <p:sp>
        <p:nvSpPr>
          <p:cNvPr id="2" name="CuadroTexto 1">
            <a:extLst>
              <a:ext uri="{FF2B5EF4-FFF2-40B4-BE49-F238E27FC236}">
                <a16:creationId xmlns:a16="http://schemas.microsoft.com/office/drawing/2014/main" id="{CA4F9836-B3A3-51C2-02A3-AC1DAA0BC3A6}"/>
              </a:ext>
            </a:extLst>
          </p:cNvPr>
          <p:cNvSpPr txBox="1"/>
          <p:nvPr/>
        </p:nvSpPr>
        <p:spPr>
          <a:xfrm>
            <a:off x="692330" y="1097281"/>
            <a:ext cx="10881361" cy="1200329"/>
          </a:xfrm>
          <a:prstGeom prst="rect">
            <a:avLst/>
          </a:prstGeom>
          <a:noFill/>
        </p:spPr>
        <p:txBody>
          <a:bodyPr wrap="square" rtlCol="0">
            <a:spAutoFit/>
          </a:bodyPr>
          <a:lstStyle/>
          <a:p>
            <a:r>
              <a:rPr lang="es-CO" sz="7200" dirty="0">
                <a:latin typeface="Georgia" panose="02040502050405020303" pitchFamily="18" charset="0"/>
              </a:rPr>
              <a:t>Informe de Retrospectiva</a:t>
            </a:r>
          </a:p>
        </p:txBody>
      </p:sp>
      <p:sp>
        <p:nvSpPr>
          <p:cNvPr id="3" name="CuadroTexto 2">
            <a:extLst>
              <a:ext uri="{FF2B5EF4-FFF2-40B4-BE49-F238E27FC236}">
                <a16:creationId xmlns:a16="http://schemas.microsoft.com/office/drawing/2014/main" id="{A327BB9C-2E8C-5783-709C-3A119AEEC03B}"/>
              </a:ext>
            </a:extLst>
          </p:cNvPr>
          <p:cNvSpPr txBox="1"/>
          <p:nvPr/>
        </p:nvSpPr>
        <p:spPr>
          <a:xfrm>
            <a:off x="3007721" y="6083991"/>
            <a:ext cx="8882743" cy="400110"/>
          </a:xfrm>
          <a:prstGeom prst="rect">
            <a:avLst/>
          </a:prstGeom>
          <a:noFill/>
        </p:spPr>
        <p:txBody>
          <a:bodyPr wrap="square" rtlCol="0">
            <a:spAutoFit/>
          </a:bodyPr>
          <a:lstStyle/>
          <a:p>
            <a:pPr algn="r"/>
            <a:r>
              <a:rPr lang="es-CO" sz="2000" dirty="0">
                <a:latin typeface="Georgia" panose="02040502050405020303" pitchFamily="18" charset="0"/>
              </a:rPr>
              <a:t>Explicar el informe de retrospectiva, si desea con texto o con un esquema</a:t>
            </a:r>
          </a:p>
        </p:txBody>
      </p:sp>
    </p:spTree>
    <p:extLst>
      <p:ext uri="{BB962C8B-B14F-4D97-AF65-F5344CB8AC3E}">
        <p14:creationId xmlns:p14="http://schemas.microsoft.com/office/powerpoint/2010/main" val="2363144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66B969D-881C-21AC-39B8-EAEC68192F16}"/>
              </a:ext>
            </a:extLst>
          </p:cNvPr>
          <p:cNvPicPr>
            <a:picLocks noChangeAspect="1"/>
          </p:cNvPicPr>
          <p:nvPr/>
        </p:nvPicPr>
        <p:blipFill>
          <a:blip r:embed="rId2"/>
          <a:stretch>
            <a:fillRect/>
          </a:stretch>
        </p:blipFill>
        <p:spPr>
          <a:xfrm>
            <a:off x="291532" y="5639638"/>
            <a:ext cx="1016764" cy="844300"/>
          </a:xfrm>
          <a:prstGeom prst="rect">
            <a:avLst/>
          </a:prstGeom>
        </p:spPr>
      </p:pic>
      <p:pic>
        <p:nvPicPr>
          <p:cNvPr id="5" name="Imagen 4">
            <a:extLst>
              <a:ext uri="{FF2B5EF4-FFF2-40B4-BE49-F238E27FC236}">
                <a16:creationId xmlns:a16="http://schemas.microsoft.com/office/drawing/2014/main" id="{045867C7-1C98-E686-08F6-E3A4C22D7344}"/>
              </a:ext>
            </a:extLst>
          </p:cNvPr>
          <p:cNvPicPr>
            <a:picLocks noChangeAspect="1"/>
          </p:cNvPicPr>
          <p:nvPr/>
        </p:nvPicPr>
        <p:blipFill>
          <a:blip r:embed="rId3"/>
          <a:stretch>
            <a:fillRect/>
          </a:stretch>
        </p:blipFill>
        <p:spPr>
          <a:xfrm>
            <a:off x="0" y="6483938"/>
            <a:ext cx="2102353" cy="433362"/>
          </a:xfrm>
          <a:prstGeom prst="rect">
            <a:avLst/>
          </a:prstGeom>
        </p:spPr>
      </p:pic>
      <p:sp>
        <p:nvSpPr>
          <p:cNvPr id="2" name="Rectángulo 1">
            <a:extLst>
              <a:ext uri="{FF2B5EF4-FFF2-40B4-BE49-F238E27FC236}">
                <a16:creationId xmlns:a16="http://schemas.microsoft.com/office/drawing/2014/main" id="{223BB831-8BEA-48B2-B279-461289E1FB85}"/>
              </a:ext>
            </a:extLst>
          </p:cNvPr>
          <p:cNvSpPr/>
          <p:nvPr/>
        </p:nvSpPr>
        <p:spPr>
          <a:xfrm>
            <a:off x="1766807" y="1682747"/>
            <a:ext cx="9116598" cy="2215991"/>
          </a:xfrm>
          <a:prstGeom prst="rect">
            <a:avLst/>
          </a:prstGeom>
          <a:noFill/>
        </p:spPr>
        <p:txBody>
          <a:bodyPr wrap="none" lIns="91440" tIns="45720" rIns="91440" bIns="45720">
            <a:spAutoFit/>
          </a:bodyPr>
          <a:lstStyle/>
          <a:p>
            <a:pPr algn="ctr"/>
            <a:r>
              <a:rPr lang="es-ES" sz="13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Georgia" panose="02040502050405020303" pitchFamily="18" charset="0"/>
              </a:rPr>
              <a:t>Gracias!!!</a:t>
            </a:r>
          </a:p>
        </p:txBody>
      </p:sp>
    </p:spTree>
    <p:extLst>
      <p:ext uri="{BB962C8B-B14F-4D97-AF65-F5344CB8AC3E}">
        <p14:creationId xmlns:p14="http://schemas.microsoft.com/office/powerpoint/2010/main" val="2200804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66B969D-881C-21AC-39B8-EAEC68192F16}"/>
              </a:ext>
            </a:extLst>
          </p:cNvPr>
          <p:cNvPicPr>
            <a:picLocks noChangeAspect="1"/>
          </p:cNvPicPr>
          <p:nvPr/>
        </p:nvPicPr>
        <p:blipFill>
          <a:blip r:embed="rId2"/>
          <a:stretch>
            <a:fillRect/>
          </a:stretch>
        </p:blipFill>
        <p:spPr>
          <a:xfrm>
            <a:off x="291532" y="5639638"/>
            <a:ext cx="1016764" cy="844300"/>
          </a:xfrm>
          <a:prstGeom prst="rect">
            <a:avLst/>
          </a:prstGeom>
        </p:spPr>
      </p:pic>
      <p:pic>
        <p:nvPicPr>
          <p:cNvPr id="5" name="Imagen 4">
            <a:extLst>
              <a:ext uri="{FF2B5EF4-FFF2-40B4-BE49-F238E27FC236}">
                <a16:creationId xmlns:a16="http://schemas.microsoft.com/office/drawing/2014/main" id="{045867C7-1C98-E686-08F6-E3A4C22D7344}"/>
              </a:ext>
            </a:extLst>
          </p:cNvPr>
          <p:cNvPicPr>
            <a:picLocks noChangeAspect="1"/>
          </p:cNvPicPr>
          <p:nvPr/>
        </p:nvPicPr>
        <p:blipFill>
          <a:blip r:embed="rId3"/>
          <a:stretch>
            <a:fillRect/>
          </a:stretch>
        </p:blipFill>
        <p:spPr>
          <a:xfrm>
            <a:off x="0" y="6483938"/>
            <a:ext cx="2102353" cy="433362"/>
          </a:xfrm>
          <a:prstGeom prst="rect">
            <a:avLst/>
          </a:prstGeom>
        </p:spPr>
      </p:pic>
    </p:spTree>
    <p:extLst>
      <p:ext uri="{BB962C8B-B14F-4D97-AF65-F5344CB8AC3E}">
        <p14:creationId xmlns:p14="http://schemas.microsoft.com/office/powerpoint/2010/main" val="3033146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123405" y="1143503"/>
            <a:ext cx="10791930" cy="4031873"/>
          </a:xfrm>
          <a:prstGeom prst="rect">
            <a:avLst/>
          </a:prstGeom>
          <a:noFill/>
        </p:spPr>
        <p:txBody>
          <a:bodyPr wrap="square" rtlCol="0">
            <a:spAutoFit/>
          </a:bodyPr>
          <a:lstStyle/>
          <a:p>
            <a:r>
              <a:rPr lang="es-ES" sz="3200" dirty="0" err="1">
                <a:latin typeface="Georgia" panose="02040502050405020303" pitchFamily="18" charset="0"/>
              </a:rPr>
              <a:t>Coffilombia</a:t>
            </a:r>
            <a:r>
              <a:rPr lang="es-ES" sz="3200" dirty="0">
                <a:latin typeface="Georgia" panose="02040502050405020303" pitchFamily="18" charset="0"/>
              </a:rPr>
              <a:t> es un proyecto que se plantea el problema de desconocimiento del café nacional y por ello se pretende lograr por medio de la pagina informar  sobre todo lo relacionado con café,  en </a:t>
            </a:r>
            <a:r>
              <a:rPr lang="es-ES" sz="3200" dirty="0" err="1">
                <a:latin typeface="Georgia" panose="02040502050405020303" pitchFamily="18" charset="0"/>
              </a:rPr>
              <a:t>Coffilombia</a:t>
            </a:r>
            <a:r>
              <a:rPr lang="es-ES" sz="3200" dirty="0">
                <a:latin typeface="Georgia" panose="02040502050405020303" pitchFamily="18" charset="0"/>
              </a:rPr>
              <a:t>  se podrá informar de la historia del café, sus beneficios, podrá ver las variedades  de cafetos, con sus características, además también podrá encontrar una descripción de la bebida como tal, con sus diferentes sabores y preparaciones.</a:t>
            </a:r>
            <a:endParaRPr lang="es-CO" sz="3200" dirty="0">
              <a:latin typeface="Georgia" panose="02040502050405020303" pitchFamily="18" charset="0"/>
            </a:endParaRPr>
          </a:p>
        </p:txBody>
      </p:sp>
      <p:sp>
        <p:nvSpPr>
          <p:cNvPr id="2" name="CuadroTexto 1">
            <a:extLst>
              <a:ext uri="{FF2B5EF4-FFF2-40B4-BE49-F238E27FC236}">
                <a16:creationId xmlns:a16="http://schemas.microsoft.com/office/drawing/2014/main" id="{257C4759-C161-5340-D5D2-579B0FB84ED8}"/>
              </a:ext>
            </a:extLst>
          </p:cNvPr>
          <p:cNvSpPr txBox="1"/>
          <p:nvPr/>
        </p:nvSpPr>
        <p:spPr>
          <a:xfrm>
            <a:off x="1308296" y="374062"/>
            <a:ext cx="5753686" cy="769441"/>
          </a:xfrm>
          <a:prstGeom prst="rect">
            <a:avLst/>
          </a:prstGeom>
          <a:noFill/>
        </p:spPr>
        <p:txBody>
          <a:bodyPr wrap="square" rtlCol="0">
            <a:spAutoFit/>
          </a:bodyPr>
          <a:lstStyle/>
          <a:p>
            <a:r>
              <a:rPr lang="es-ES" sz="4400" dirty="0"/>
              <a:t>DESCRIPCION.</a:t>
            </a:r>
            <a:endParaRPr lang="es-CO" sz="4400" dirty="0"/>
          </a:p>
        </p:txBody>
      </p:sp>
      <p:pic>
        <p:nvPicPr>
          <p:cNvPr id="4" name="Imagen 3">
            <a:extLst>
              <a:ext uri="{FF2B5EF4-FFF2-40B4-BE49-F238E27FC236}">
                <a16:creationId xmlns:a16="http://schemas.microsoft.com/office/drawing/2014/main" id="{566B969D-881C-21AC-39B8-EAEC68192F16}"/>
              </a:ext>
            </a:extLst>
          </p:cNvPr>
          <p:cNvPicPr>
            <a:picLocks noChangeAspect="1"/>
          </p:cNvPicPr>
          <p:nvPr/>
        </p:nvPicPr>
        <p:blipFill>
          <a:blip r:embed="rId2"/>
          <a:stretch>
            <a:fillRect/>
          </a:stretch>
        </p:blipFill>
        <p:spPr>
          <a:xfrm>
            <a:off x="291532" y="5639638"/>
            <a:ext cx="1016764" cy="844300"/>
          </a:xfrm>
          <a:prstGeom prst="rect">
            <a:avLst/>
          </a:prstGeom>
        </p:spPr>
      </p:pic>
      <p:pic>
        <p:nvPicPr>
          <p:cNvPr id="5" name="Imagen 4">
            <a:extLst>
              <a:ext uri="{FF2B5EF4-FFF2-40B4-BE49-F238E27FC236}">
                <a16:creationId xmlns:a16="http://schemas.microsoft.com/office/drawing/2014/main" id="{045867C7-1C98-E686-08F6-E3A4C22D7344}"/>
              </a:ext>
            </a:extLst>
          </p:cNvPr>
          <p:cNvPicPr>
            <a:picLocks noChangeAspect="1"/>
          </p:cNvPicPr>
          <p:nvPr/>
        </p:nvPicPr>
        <p:blipFill>
          <a:blip r:embed="rId3"/>
          <a:stretch>
            <a:fillRect/>
          </a:stretch>
        </p:blipFill>
        <p:spPr>
          <a:xfrm>
            <a:off x="0" y="6483938"/>
            <a:ext cx="2102353" cy="433362"/>
          </a:xfrm>
          <a:prstGeom prst="rect">
            <a:avLst/>
          </a:prstGeom>
        </p:spPr>
      </p:pic>
    </p:spTree>
    <p:extLst>
      <p:ext uri="{BB962C8B-B14F-4D97-AF65-F5344CB8AC3E}">
        <p14:creationId xmlns:p14="http://schemas.microsoft.com/office/powerpoint/2010/main" val="354314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66B969D-881C-21AC-39B8-EAEC68192F16}"/>
              </a:ext>
            </a:extLst>
          </p:cNvPr>
          <p:cNvPicPr>
            <a:picLocks noChangeAspect="1"/>
          </p:cNvPicPr>
          <p:nvPr/>
        </p:nvPicPr>
        <p:blipFill>
          <a:blip r:embed="rId2"/>
          <a:stretch>
            <a:fillRect/>
          </a:stretch>
        </p:blipFill>
        <p:spPr>
          <a:xfrm>
            <a:off x="291532" y="5639638"/>
            <a:ext cx="1016764" cy="844300"/>
          </a:xfrm>
          <a:prstGeom prst="rect">
            <a:avLst/>
          </a:prstGeom>
        </p:spPr>
      </p:pic>
      <p:pic>
        <p:nvPicPr>
          <p:cNvPr id="5" name="Imagen 4">
            <a:extLst>
              <a:ext uri="{FF2B5EF4-FFF2-40B4-BE49-F238E27FC236}">
                <a16:creationId xmlns:a16="http://schemas.microsoft.com/office/drawing/2014/main" id="{045867C7-1C98-E686-08F6-E3A4C22D7344}"/>
              </a:ext>
            </a:extLst>
          </p:cNvPr>
          <p:cNvPicPr>
            <a:picLocks noChangeAspect="1"/>
          </p:cNvPicPr>
          <p:nvPr/>
        </p:nvPicPr>
        <p:blipFill>
          <a:blip r:embed="rId3"/>
          <a:stretch>
            <a:fillRect/>
          </a:stretch>
        </p:blipFill>
        <p:spPr>
          <a:xfrm>
            <a:off x="0" y="6483938"/>
            <a:ext cx="2102353" cy="433362"/>
          </a:xfrm>
          <a:prstGeom prst="rect">
            <a:avLst/>
          </a:prstGeom>
        </p:spPr>
      </p:pic>
      <p:pic>
        <p:nvPicPr>
          <p:cNvPr id="2" name="Imagen 1">
            <a:extLst>
              <a:ext uri="{FF2B5EF4-FFF2-40B4-BE49-F238E27FC236}">
                <a16:creationId xmlns:a16="http://schemas.microsoft.com/office/drawing/2014/main" id="{44568302-D0EF-F321-EBFA-5111223C5BD5}"/>
              </a:ext>
            </a:extLst>
          </p:cNvPr>
          <p:cNvPicPr>
            <a:picLocks noChangeAspect="1"/>
          </p:cNvPicPr>
          <p:nvPr/>
        </p:nvPicPr>
        <p:blipFill>
          <a:blip r:embed="rId4"/>
          <a:stretch>
            <a:fillRect/>
          </a:stretch>
        </p:blipFill>
        <p:spPr>
          <a:xfrm>
            <a:off x="656576" y="174241"/>
            <a:ext cx="10351905" cy="1457070"/>
          </a:xfrm>
          <a:prstGeom prst="rect">
            <a:avLst/>
          </a:prstGeom>
        </p:spPr>
      </p:pic>
      <p:pic>
        <p:nvPicPr>
          <p:cNvPr id="3" name="Imagen 2">
            <a:extLst>
              <a:ext uri="{FF2B5EF4-FFF2-40B4-BE49-F238E27FC236}">
                <a16:creationId xmlns:a16="http://schemas.microsoft.com/office/drawing/2014/main" id="{B4C2C7CC-4A60-253E-12F3-97102EEBA92E}"/>
              </a:ext>
            </a:extLst>
          </p:cNvPr>
          <p:cNvPicPr>
            <a:picLocks noChangeAspect="1"/>
          </p:cNvPicPr>
          <p:nvPr/>
        </p:nvPicPr>
        <p:blipFill>
          <a:blip r:embed="rId5"/>
          <a:stretch>
            <a:fillRect/>
          </a:stretch>
        </p:blipFill>
        <p:spPr>
          <a:xfrm>
            <a:off x="761537" y="1575655"/>
            <a:ext cx="10668925" cy="3706689"/>
          </a:xfrm>
          <a:prstGeom prst="rect">
            <a:avLst/>
          </a:prstGeom>
        </p:spPr>
      </p:pic>
    </p:spTree>
    <p:extLst>
      <p:ext uri="{BB962C8B-B14F-4D97-AF65-F5344CB8AC3E}">
        <p14:creationId xmlns:p14="http://schemas.microsoft.com/office/powerpoint/2010/main" val="625655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66B969D-881C-21AC-39B8-EAEC68192F16}"/>
              </a:ext>
            </a:extLst>
          </p:cNvPr>
          <p:cNvPicPr>
            <a:picLocks noChangeAspect="1"/>
          </p:cNvPicPr>
          <p:nvPr/>
        </p:nvPicPr>
        <p:blipFill>
          <a:blip r:embed="rId2"/>
          <a:stretch>
            <a:fillRect/>
          </a:stretch>
        </p:blipFill>
        <p:spPr>
          <a:xfrm>
            <a:off x="291532" y="5639638"/>
            <a:ext cx="1016764" cy="844300"/>
          </a:xfrm>
          <a:prstGeom prst="rect">
            <a:avLst/>
          </a:prstGeom>
        </p:spPr>
      </p:pic>
      <p:pic>
        <p:nvPicPr>
          <p:cNvPr id="5" name="Imagen 4">
            <a:extLst>
              <a:ext uri="{FF2B5EF4-FFF2-40B4-BE49-F238E27FC236}">
                <a16:creationId xmlns:a16="http://schemas.microsoft.com/office/drawing/2014/main" id="{045867C7-1C98-E686-08F6-E3A4C22D7344}"/>
              </a:ext>
            </a:extLst>
          </p:cNvPr>
          <p:cNvPicPr>
            <a:picLocks noChangeAspect="1"/>
          </p:cNvPicPr>
          <p:nvPr/>
        </p:nvPicPr>
        <p:blipFill>
          <a:blip r:embed="rId3"/>
          <a:stretch>
            <a:fillRect/>
          </a:stretch>
        </p:blipFill>
        <p:spPr>
          <a:xfrm>
            <a:off x="0" y="6483938"/>
            <a:ext cx="2102353" cy="433362"/>
          </a:xfrm>
          <a:prstGeom prst="rect">
            <a:avLst/>
          </a:prstGeom>
        </p:spPr>
      </p:pic>
      <p:pic>
        <p:nvPicPr>
          <p:cNvPr id="7" name="Imagen 6">
            <a:extLst>
              <a:ext uri="{FF2B5EF4-FFF2-40B4-BE49-F238E27FC236}">
                <a16:creationId xmlns:a16="http://schemas.microsoft.com/office/drawing/2014/main" id="{E88DCFB3-EBF8-ADEC-6643-0A5D492BAD5E}"/>
              </a:ext>
            </a:extLst>
          </p:cNvPr>
          <p:cNvPicPr>
            <a:picLocks noChangeAspect="1"/>
          </p:cNvPicPr>
          <p:nvPr/>
        </p:nvPicPr>
        <p:blipFill>
          <a:blip r:embed="rId4"/>
          <a:stretch>
            <a:fillRect/>
          </a:stretch>
        </p:blipFill>
        <p:spPr>
          <a:xfrm>
            <a:off x="1602764" y="-171141"/>
            <a:ext cx="9352075" cy="1926503"/>
          </a:xfrm>
          <a:prstGeom prst="rect">
            <a:avLst/>
          </a:prstGeom>
        </p:spPr>
      </p:pic>
      <p:sp>
        <p:nvSpPr>
          <p:cNvPr id="2" name="CuadroTexto 1">
            <a:extLst>
              <a:ext uri="{FF2B5EF4-FFF2-40B4-BE49-F238E27FC236}">
                <a16:creationId xmlns:a16="http://schemas.microsoft.com/office/drawing/2014/main" id="{E6401A19-B41C-494C-3980-3C16BAD67FC8}"/>
              </a:ext>
            </a:extLst>
          </p:cNvPr>
          <p:cNvSpPr txBox="1"/>
          <p:nvPr/>
        </p:nvSpPr>
        <p:spPr>
          <a:xfrm>
            <a:off x="657666" y="4967706"/>
            <a:ext cx="11242269" cy="646331"/>
          </a:xfrm>
          <a:prstGeom prst="rect">
            <a:avLst/>
          </a:prstGeom>
          <a:noFill/>
        </p:spPr>
        <p:txBody>
          <a:bodyPr wrap="square" rtlCol="0">
            <a:spAutoFit/>
          </a:bodyPr>
          <a:lstStyle/>
          <a:p>
            <a:r>
              <a:rPr lang="es-CO" sz="3600" dirty="0"/>
              <a:t>https://github.com/SneyderMotta/COFFILOMBIA-GP70.git</a:t>
            </a:r>
          </a:p>
        </p:txBody>
      </p:sp>
      <p:pic>
        <p:nvPicPr>
          <p:cNvPr id="10" name="Imagen 9">
            <a:extLst>
              <a:ext uri="{FF2B5EF4-FFF2-40B4-BE49-F238E27FC236}">
                <a16:creationId xmlns:a16="http://schemas.microsoft.com/office/drawing/2014/main" id="{6CA21FD8-8904-28BA-347C-8D407761F9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4529" y="1324990"/>
            <a:ext cx="6328475" cy="3558030"/>
          </a:xfrm>
          <a:prstGeom prst="rect">
            <a:avLst/>
          </a:prstGeom>
        </p:spPr>
      </p:pic>
    </p:spTree>
    <p:extLst>
      <p:ext uri="{BB962C8B-B14F-4D97-AF65-F5344CB8AC3E}">
        <p14:creationId xmlns:p14="http://schemas.microsoft.com/office/powerpoint/2010/main" val="1159484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66B969D-881C-21AC-39B8-EAEC68192F16}"/>
              </a:ext>
            </a:extLst>
          </p:cNvPr>
          <p:cNvPicPr>
            <a:picLocks noChangeAspect="1"/>
          </p:cNvPicPr>
          <p:nvPr/>
        </p:nvPicPr>
        <p:blipFill>
          <a:blip r:embed="rId2"/>
          <a:stretch>
            <a:fillRect/>
          </a:stretch>
        </p:blipFill>
        <p:spPr>
          <a:xfrm>
            <a:off x="291532" y="5639638"/>
            <a:ext cx="1016764" cy="844300"/>
          </a:xfrm>
          <a:prstGeom prst="rect">
            <a:avLst/>
          </a:prstGeom>
        </p:spPr>
      </p:pic>
      <p:pic>
        <p:nvPicPr>
          <p:cNvPr id="5" name="Imagen 4">
            <a:extLst>
              <a:ext uri="{FF2B5EF4-FFF2-40B4-BE49-F238E27FC236}">
                <a16:creationId xmlns:a16="http://schemas.microsoft.com/office/drawing/2014/main" id="{045867C7-1C98-E686-08F6-E3A4C22D7344}"/>
              </a:ext>
            </a:extLst>
          </p:cNvPr>
          <p:cNvPicPr>
            <a:picLocks noChangeAspect="1"/>
          </p:cNvPicPr>
          <p:nvPr/>
        </p:nvPicPr>
        <p:blipFill>
          <a:blip r:embed="rId3"/>
          <a:stretch>
            <a:fillRect/>
          </a:stretch>
        </p:blipFill>
        <p:spPr>
          <a:xfrm>
            <a:off x="0" y="6483938"/>
            <a:ext cx="2102353" cy="433362"/>
          </a:xfrm>
          <a:prstGeom prst="rect">
            <a:avLst/>
          </a:prstGeom>
        </p:spPr>
      </p:pic>
      <p:pic>
        <p:nvPicPr>
          <p:cNvPr id="2" name="Imagen 1">
            <a:extLst>
              <a:ext uri="{FF2B5EF4-FFF2-40B4-BE49-F238E27FC236}">
                <a16:creationId xmlns:a16="http://schemas.microsoft.com/office/drawing/2014/main" id="{0ED2578D-06C4-628C-6BD4-22BE98A226E0}"/>
              </a:ext>
            </a:extLst>
          </p:cNvPr>
          <p:cNvPicPr>
            <a:picLocks noChangeAspect="1"/>
          </p:cNvPicPr>
          <p:nvPr/>
        </p:nvPicPr>
        <p:blipFill>
          <a:blip r:embed="rId4"/>
          <a:stretch>
            <a:fillRect/>
          </a:stretch>
        </p:blipFill>
        <p:spPr>
          <a:xfrm>
            <a:off x="417084" y="91820"/>
            <a:ext cx="11357832" cy="1926503"/>
          </a:xfrm>
          <a:prstGeom prst="rect">
            <a:avLst/>
          </a:prstGeom>
        </p:spPr>
      </p:pic>
      <p:pic>
        <p:nvPicPr>
          <p:cNvPr id="3" name="Imagen 2">
            <a:extLst>
              <a:ext uri="{FF2B5EF4-FFF2-40B4-BE49-F238E27FC236}">
                <a16:creationId xmlns:a16="http://schemas.microsoft.com/office/drawing/2014/main" id="{D5ECA57D-9874-4289-4FF3-60392DD089AD}"/>
              </a:ext>
            </a:extLst>
          </p:cNvPr>
          <p:cNvPicPr>
            <a:picLocks noChangeAspect="1"/>
          </p:cNvPicPr>
          <p:nvPr/>
        </p:nvPicPr>
        <p:blipFill>
          <a:blip r:embed="rId5"/>
          <a:stretch>
            <a:fillRect/>
          </a:stretch>
        </p:blipFill>
        <p:spPr>
          <a:xfrm>
            <a:off x="799914" y="1936009"/>
            <a:ext cx="11235902" cy="3785944"/>
          </a:xfrm>
          <a:prstGeom prst="rect">
            <a:avLst/>
          </a:prstGeom>
        </p:spPr>
      </p:pic>
    </p:spTree>
    <p:extLst>
      <p:ext uri="{BB962C8B-B14F-4D97-AF65-F5344CB8AC3E}">
        <p14:creationId xmlns:p14="http://schemas.microsoft.com/office/powerpoint/2010/main" val="4110679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66B969D-881C-21AC-39B8-EAEC68192F16}"/>
              </a:ext>
            </a:extLst>
          </p:cNvPr>
          <p:cNvPicPr>
            <a:picLocks noChangeAspect="1"/>
          </p:cNvPicPr>
          <p:nvPr/>
        </p:nvPicPr>
        <p:blipFill>
          <a:blip r:embed="rId2"/>
          <a:stretch>
            <a:fillRect/>
          </a:stretch>
        </p:blipFill>
        <p:spPr>
          <a:xfrm>
            <a:off x="291532" y="5639638"/>
            <a:ext cx="1016764" cy="844300"/>
          </a:xfrm>
          <a:prstGeom prst="rect">
            <a:avLst/>
          </a:prstGeom>
        </p:spPr>
      </p:pic>
      <p:pic>
        <p:nvPicPr>
          <p:cNvPr id="5" name="Imagen 4">
            <a:extLst>
              <a:ext uri="{FF2B5EF4-FFF2-40B4-BE49-F238E27FC236}">
                <a16:creationId xmlns:a16="http://schemas.microsoft.com/office/drawing/2014/main" id="{045867C7-1C98-E686-08F6-E3A4C22D7344}"/>
              </a:ext>
            </a:extLst>
          </p:cNvPr>
          <p:cNvPicPr>
            <a:picLocks noChangeAspect="1"/>
          </p:cNvPicPr>
          <p:nvPr/>
        </p:nvPicPr>
        <p:blipFill>
          <a:blip r:embed="rId3"/>
          <a:stretch>
            <a:fillRect/>
          </a:stretch>
        </p:blipFill>
        <p:spPr>
          <a:xfrm>
            <a:off x="0" y="6483938"/>
            <a:ext cx="2102353" cy="433362"/>
          </a:xfrm>
          <a:prstGeom prst="rect">
            <a:avLst/>
          </a:prstGeom>
        </p:spPr>
      </p:pic>
      <p:sp>
        <p:nvSpPr>
          <p:cNvPr id="2" name="CuadroTexto 1">
            <a:extLst>
              <a:ext uri="{FF2B5EF4-FFF2-40B4-BE49-F238E27FC236}">
                <a16:creationId xmlns:a16="http://schemas.microsoft.com/office/drawing/2014/main" id="{315AB566-111A-EADD-3444-607E0F316697}"/>
              </a:ext>
            </a:extLst>
          </p:cNvPr>
          <p:cNvSpPr txBox="1"/>
          <p:nvPr/>
        </p:nvSpPr>
        <p:spPr>
          <a:xfrm>
            <a:off x="655319" y="663329"/>
            <a:ext cx="10881361" cy="2308324"/>
          </a:xfrm>
          <a:prstGeom prst="rect">
            <a:avLst/>
          </a:prstGeom>
          <a:noFill/>
        </p:spPr>
        <p:txBody>
          <a:bodyPr wrap="square" rtlCol="0">
            <a:spAutoFit/>
          </a:bodyPr>
          <a:lstStyle/>
          <a:p>
            <a:r>
              <a:rPr lang="es-CO" sz="7200" dirty="0">
                <a:latin typeface="Georgia" panose="02040502050405020303" pitchFamily="18" charset="0"/>
              </a:rPr>
              <a:t>Historias de Usuario Sprint 1</a:t>
            </a:r>
          </a:p>
        </p:txBody>
      </p:sp>
      <p:sp>
        <p:nvSpPr>
          <p:cNvPr id="3" name="CuadroTexto 2">
            <a:extLst>
              <a:ext uri="{FF2B5EF4-FFF2-40B4-BE49-F238E27FC236}">
                <a16:creationId xmlns:a16="http://schemas.microsoft.com/office/drawing/2014/main" id="{CDBEF271-08DE-4885-E4FC-309496A5A7F7}"/>
              </a:ext>
            </a:extLst>
          </p:cNvPr>
          <p:cNvSpPr txBox="1"/>
          <p:nvPr/>
        </p:nvSpPr>
        <p:spPr>
          <a:xfrm>
            <a:off x="3007721" y="6083991"/>
            <a:ext cx="8882743" cy="400110"/>
          </a:xfrm>
          <a:prstGeom prst="rect">
            <a:avLst/>
          </a:prstGeom>
          <a:noFill/>
        </p:spPr>
        <p:txBody>
          <a:bodyPr wrap="square" rtlCol="0">
            <a:spAutoFit/>
          </a:bodyPr>
          <a:lstStyle/>
          <a:p>
            <a:pPr algn="r"/>
            <a:r>
              <a:rPr lang="es-CO" sz="2000" dirty="0">
                <a:latin typeface="Georgia" panose="02040502050405020303" pitchFamily="18" charset="0"/>
              </a:rPr>
              <a:t>Pegar el link de </a:t>
            </a:r>
            <a:r>
              <a:rPr lang="es-CO" sz="2000" dirty="0" err="1">
                <a:latin typeface="Georgia" panose="02040502050405020303" pitchFamily="18" charset="0"/>
              </a:rPr>
              <a:t>Trello</a:t>
            </a:r>
            <a:r>
              <a:rPr lang="es-CO" sz="2000" dirty="0">
                <a:latin typeface="Georgia" panose="02040502050405020303" pitchFamily="18" charset="0"/>
              </a:rPr>
              <a:t> y mostrar con sus criterios de aceptación</a:t>
            </a:r>
          </a:p>
        </p:txBody>
      </p:sp>
    </p:spTree>
    <p:extLst>
      <p:ext uri="{BB962C8B-B14F-4D97-AF65-F5344CB8AC3E}">
        <p14:creationId xmlns:p14="http://schemas.microsoft.com/office/powerpoint/2010/main" val="584386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66B969D-881C-21AC-39B8-EAEC68192F16}"/>
              </a:ext>
            </a:extLst>
          </p:cNvPr>
          <p:cNvPicPr>
            <a:picLocks noChangeAspect="1"/>
          </p:cNvPicPr>
          <p:nvPr/>
        </p:nvPicPr>
        <p:blipFill>
          <a:blip r:embed="rId2"/>
          <a:stretch>
            <a:fillRect/>
          </a:stretch>
        </p:blipFill>
        <p:spPr>
          <a:xfrm>
            <a:off x="291532" y="5639638"/>
            <a:ext cx="1016764" cy="844300"/>
          </a:xfrm>
          <a:prstGeom prst="rect">
            <a:avLst/>
          </a:prstGeom>
        </p:spPr>
      </p:pic>
      <p:pic>
        <p:nvPicPr>
          <p:cNvPr id="5" name="Imagen 4">
            <a:extLst>
              <a:ext uri="{FF2B5EF4-FFF2-40B4-BE49-F238E27FC236}">
                <a16:creationId xmlns:a16="http://schemas.microsoft.com/office/drawing/2014/main" id="{045867C7-1C98-E686-08F6-E3A4C22D7344}"/>
              </a:ext>
            </a:extLst>
          </p:cNvPr>
          <p:cNvPicPr>
            <a:picLocks noChangeAspect="1"/>
          </p:cNvPicPr>
          <p:nvPr/>
        </p:nvPicPr>
        <p:blipFill>
          <a:blip r:embed="rId3"/>
          <a:stretch>
            <a:fillRect/>
          </a:stretch>
        </p:blipFill>
        <p:spPr>
          <a:xfrm>
            <a:off x="0" y="6483938"/>
            <a:ext cx="2102353" cy="433362"/>
          </a:xfrm>
          <a:prstGeom prst="rect">
            <a:avLst/>
          </a:prstGeom>
        </p:spPr>
      </p:pic>
      <p:sp>
        <p:nvSpPr>
          <p:cNvPr id="2" name="CuadroTexto 1">
            <a:extLst>
              <a:ext uri="{FF2B5EF4-FFF2-40B4-BE49-F238E27FC236}">
                <a16:creationId xmlns:a16="http://schemas.microsoft.com/office/drawing/2014/main" id="{3F457AB5-C696-2C41-8244-38CC9D1A0007}"/>
              </a:ext>
            </a:extLst>
          </p:cNvPr>
          <p:cNvSpPr txBox="1"/>
          <p:nvPr/>
        </p:nvSpPr>
        <p:spPr>
          <a:xfrm>
            <a:off x="1823706" y="373899"/>
            <a:ext cx="10881361" cy="1200329"/>
          </a:xfrm>
          <a:prstGeom prst="rect">
            <a:avLst/>
          </a:prstGeom>
          <a:noFill/>
        </p:spPr>
        <p:txBody>
          <a:bodyPr wrap="square" rtlCol="0">
            <a:spAutoFit/>
          </a:bodyPr>
          <a:lstStyle/>
          <a:p>
            <a:r>
              <a:rPr lang="es-CO" sz="7200" dirty="0">
                <a:latin typeface="Georgia" panose="02040502050405020303" pitchFamily="18" charset="0"/>
              </a:rPr>
              <a:t>Presentación </a:t>
            </a:r>
            <a:r>
              <a:rPr lang="es-CO" sz="7200" dirty="0" err="1">
                <a:latin typeface="Georgia" panose="02040502050405020303" pitchFamily="18" charset="0"/>
              </a:rPr>
              <a:t>MVC</a:t>
            </a:r>
            <a:endParaRPr lang="es-CO" sz="7200" dirty="0">
              <a:latin typeface="Georgia" panose="02040502050405020303" pitchFamily="18" charset="0"/>
            </a:endParaRPr>
          </a:p>
        </p:txBody>
      </p:sp>
      <p:pic>
        <p:nvPicPr>
          <p:cNvPr id="7" name="Imagen 6">
            <a:extLst>
              <a:ext uri="{FF2B5EF4-FFF2-40B4-BE49-F238E27FC236}">
                <a16:creationId xmlns:a16="http://schemas.microsoft.com/office/drawing/2014/main" id="{713EF8B9-FDD2-3F30-E4BF-C276CDFA5F0B}"/>
              </a:ext>
            </a:extLst>
          </p:cNvPr>
          <p:cNvPicPr>
            <a:picLocks noChangeAspect="1"/>
          </p:cNvPicPr>
          <p:nvPr/>
        </p:nvPicPr>
        <p:blipFill rotWithShape="1">
          <a:blip r:embed="rId4">
            <a:extLst>
              <a:ext uri="{28A0092B-C50C-407E-A947-70E740481C1C}">
                <a14:useLocalDpi xmlns:a14="http://schemas.microsoft.com/office/drawing/2010/main" val="0"/>
              </a:ext>
            </a:extLst>
          </a:blip>
          <a:srcRect t="5779" r="13136" b="20439"/>
          <a:stretch/>
        </p:blipFill>
        <p:spPr>
          <a:xfrm>
            <a:off x="1971787" y="1605114"/>
            <a:ext cx="7637162" cy="4314064"/>
          </a:xfrm>
          <a:prstGeom prst="rect">
            <a:avLst/>
          </a:prstGeom>
        </p:spPr>
      </p:pic>
    </p:spTree>
    <p:extLst>
      <p:ext uri="{BB962C8B-B14F-4D97-AF65-F5344CB8AC3E}">
        <p14:creationId xmlns:p14="http://schemas.microsoft.com/office/powerpoint/2010/main" val="1231900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66B969D-881C-21AC-39B8-EAEC68192F16}"/>
              </a:ext>
            </a:extLst>
          </p:cNvPr>
          <p:cNvPicPr>
            <a:picLocks noChangeAspect="1"/>
          </p:cNvPicPr>
          <p:nvPr/>
        </p:nvPicPr>
        <p:blipFill>
          <a:blip r:embed="rId2"/>
          <a:stretch>
            <a:fillRect/>
          </a:stretch>
        </p:blipFill>
        <p:spPr>
          <a:xfrm>
            <a:off x="291532" y="5639638"/>
            <a:ext cx="1016764" cy="844300"/>
          </a:xfrm>
          <a:prstGeom prst="rect">
            <a:avLst/>
          </a:prstGeom>
        </p:spPr>
      </p:pic>
      <p:pic>
        <p:nvPicPr>
          <p:cNvPr id="5" name="Imagen 4">
            <a:extLst>
              <a:ext uri="{FF2B5EF4-FFF2-40B4-BE49-F238E27FC236}">
                <a16:creationId xmlns:a16="http://schemas.microsoft.com/office/drawing/2014/main" id="{045867C7-1C98-E686-08F6-E3A4C22D7344}"/>
              </a:ext>
            </a:extLst>
          </p:cNvPr>
          <p:cNvPicPr>
            <a:picLocks noChangeAspect="1"/>
          </p:cNvPicPr>
          <p:nvPr/>
        </p:nvPicPr>
        <p:blipFill>
          <a:blip r:embed="rId3"/>
          <a:stretch>
            <a:fillRect/>
          </a:stretch>
        </p:blipFill>
        <p:spPr>
          <a:xfrm>
            <a:off x="0" y="6483938"/>
            <a:ext cx="2102353" cy="433362"/>
          </a:xfrm>
          <a:prstGeom prst="rect">
            <a:avLst/>
          </a:prstGeom>
        </p:spPr>
      </p:pic>
      <p:pic>
        <p:nvPicPr>
          <p:cNvPr id="6" name="Imagen 5">
            <a:extLst>
              <a:ext uri="{FF2B5EF4-FFF2-40B4-BE49-F238E27FC236}">
                <a16:creationId xmlns:a16="http://schemas.microsoft.com/office/drawing/2014/main" id="{FC8AD87F-EE19-A40B-BF5E-18D9F87D1E8E}"/>
              </a:ext>
            </a:extLst>
          </p:cNvPr>
          <p:cNvPicPr>
            <a:picLocks noChangeAspect="1"/>
          </p:cNvPicPr>
          <p:nvPr/>
        </p:nvPicPr>
        <p:blipFill>
          <a:blip r:embed="rId4"/>
          <a:stretch>
            <a:fillRect/>
          </a:stretch>
        </p:blipFill>
        <p:spPr>
          <a:xfrm>
            <a:off x="562665" y="110005"/>
            <a:ext cx="11345639" cy="1926503"/>
          </a:xfrm>
          <a:prstGeom prst="rect">
            <a:avLst/>
          </a:prstGeom>
        </p:spPr>
      </p:pic>
      <p:pic>
        <p:nvPicPr>
          <p:cNvPr id="7" name="Imagen 6">
            <a:extLst>
              <a:ext uri="{FF2B5EF4-FFF2-40B4-BE49-F238E27FC236}">
                <a16:creationId xmlns:a16="http://schemas.microsoft.com/office/drawing/2014/main" id="{4F0DE14A-7189-A22E-F40C-06D78028B9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7745" y="1526924"/>
            <a:ext cx="5256509" cy="4957014"/>
          </a:xfrm>
          <a:prstGeom prst="rect">
            <a:avLst/>
          </a:prstGeom>
        </p:spPr>
      </p:pic>
    </p:spTree>
    <p:extLst>
      <p:ext uri="{BB962C8B-B14F-4D97-AF65-F5344CB8AC3E}">
        <p14:creationId xmlns:p14="http://schemas.microsoft.com/office/powerpoint/2010/main" val="1429881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66B969D-881C-21AC-39B8-EAEC68192F16}"/>
              </a:ext>
            </a:extLst>
          </p:cNvPr>
          <p:cNvPicPr>
            <a:picLocks noChangeAspect="1"/>
          </p:cNvPicPr>
          <p:nvPr/>
        </p:nvPicPr>
        <p:blipFill>
          <a:blip r:embed="rId2"/>
          <a:stretch>
            <a:fillRect/>
          </a:stretch>
        </p:blipFill>
        <p:spPr>
          <a:xfrm>
            <a:off x="291532" y="5639638"/>
            <a:ext cx="1016764" cy="844300"/>
          </a:xfrm>
          <a:prstGeom prst="rect">
            <a:avLst/>
          </a:prstGeom>
        </p:spPr>
      </p:pic>
      <p:pic>
        <p:nvPicPr>
          <p:cNvPr id="5" name="Imagen 4">
            <a:extLst>
              <a:ext uri="{FF2B5EF4-FFF2-40B4-BE49-F238E27FC236}">
                <a16:creationId xmlns:a16="http://schemas.microsoft.com/office/drawing/2014/main" id="{045867C7-1C98-E686-08F6-E3A4C22D7344}"/>
              </a:ext>
            </a:extLst>
          </p:cNvPr>
          <p:cNvPicPr>
            <a:picLocks noChangeAspect="1"/>
          </p:cNvPicPr>
          <p:nvPr/>
        </p:nvPicPr>
        <p:blipFill>
          <a:blip r:embed="rId3"/>
          <a:stretch>
            <a:fillRect/>
          </a:stretch>
        </p:blipFill>
        <p:spPr>
          <a:xfrm>
            <a:off x="0" y="6483938"/>
            <a:ext cx="2102353" cy="433362"/>
          </a:xfrm>
          <a:prstGeom prst="rect">
            <a:avLst/>
          </a:prstGeom>
        </p:spPr>
      </p:pic>
      <p:sp>
        <p:nvSpPr>
          <p:cNvPr id="2" name="CuadroTexto 1">
            <a:extLst>
              <a:ext uri="{FF2B5EF4-FFF2-40B4-BE49-F238E27FC236}">
                <a16:creationId xmlns:a16="http://schemas.microsoft.com/office/drawing/2014/main" id="{18239F82-8204-1E17-0110-276C6D7D1F09}"/>
              </a:ext>
            </a:extLst>
          </p:cNvPr>
          <p:cNvSpPr txBox="1"/>
          <p:nvPr/>
        </p:nvSpPr>
        <p:spPr>
          <a:xfrm>
            <a:off x="1591232" y="0"/>
            <a:ext cx="10881361" cy="1200329"/>
          </a:xfrm>
          <a:prstGeom prst="rect">
            <a:avLst/>
          </a:prstGeom>
          <a:noFill/>
        </p:spPr>
        <p:txBody>
          <a:bodyPr wrap="square" rtlCol="0">
            <a:spAutoFit/>
          </a:bodyPr>
          <a:lstStyle/>
          <a:p>
            <a:r>
              <a:rPr lang="es-CO" sz="7200" dirty="0">
                <a:latin typeface="Georgia" panose="02040502050405020303" pitchFamily="18" charset="0"/>
              </a:rPr>
              <a:t>Navegación GUI</a:t>
            </a:r>
          </a:p>
        </p:txBody>
      </p:sp>
      <p:sp>
        <p:nvSpPr>
          <p:cNvPr id="3" name="CuadroTexto 2">
            <a:extLst>
              <a:ext uri="{FF2B5EF4-FFF2-40B4-BE49-F238E27FC236}">
                <a16:creationId xmlns:a16="http://schemas.microsoft.com/office/drawing/2014/main" id="{9AD4E8C5-0EA6-403E-8FE8-A9F492A5C16A}"/>
              </a:ext>
            </a:extLst>
          </p:cNvPr>
          <p:cNvSpPr txBox="1"/>
          <p:nvPr/>
        </p:nvSpPr>
        <p:spPr>
          <a:xfrm>
            <a:off x="3007721" y="6083991"/>
            <a:ext cx="8882743" cy="400110"/>
          </a:xfrm>
          <a:prstGeom prst="rect">
            <a:avLst/>
          </a:prstGeom>
          <a:noFill/>
        </p:spPr>
        <p:txBody>
          <a:bodyPr wrap="square" rtlCol="0">
            <a:spAutoFit/>
          </a:bodyPr>
          <a:lstStyle/>
          <a:p>
            <a:pPr algn="r"/>
            <a:r>
              <a:rPr lang="es-CO" sz="2000" dirty="0">
                <a:latin typeface="Georgia" panose="02040502050405020303" pitchFamily="18" charset="0"/>
              </a:rPr>
              <a:t>Pegar pantallazo inicial del index.html y mostrar</a:t>
            </a:r>
          </a:p>
        </p:txBody>
      </p:sp>
      <p:pic>
        <p:nvPicPr>
          <p:cNvPr id="9" name="Imagen 8">
            <a:extLst>
              <a:ext uri="{FF2B5EF4-FFF2-40B4-BE49-F238E27FC236}">
                <a16:creationId xmlns:a16="http://schemas.microsoft.com/office/drawing/2014/main" id="{B79EADEF-3EE3-A42F-A466-FE8E3A4ED30E}"/>
              </a:ext>
            </a:extLst>
          </p:cNvPr>
          <p:cNvPicPr>
            <a:picLocks noChangeAspect="1"/>
          </p:cNvPicPr>
          <p:nvPr/>
        </p:nvPicPr>
        <p:blipFill>
          <a:blip r:embed="rId4"/>
          <a:stretch>
            <a:fillRect/>
          </a:stretch>
        </p:blipFill>
        <p:spPr>
          <a:xfrm>
            <a:off x="1718576" y="1200329"/>
            <a:ext cx="8448312" cy="4538144"/>
          </a:xfrm>
          <a:prstGeom prst="rect">
            <a:avLst/>
          </a:prstGeom>
        </p:spPr>
      </p:pic>
    </p:spTree>
    <p:extLst>
      <p:ext uri="{BB962C8B-B14F-4D97-AF65-F5344CB8AC3E}">
        <p14:creationId xmlns:p14="http://schemas.microsoft.com/office/powerpoint/2010/main" val="367231149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140</Words>
  <Application>Microsoft Office PowerPoint</Application>
  <PresentationFormat>Panorámica</PresentationFormat>
  <Paragraphs>12</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Calibri Light</vt:lpstr>
      <vt:lpstr>Georgia</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fabian sneider motta grajales</cp:lastModifiedBy>
  <cp:revision>12</cp:revision>
  <dcterms:created xsi:type="dcterms:W3CDTF">2022-09-02T19:39:13Z</dcterms:created>
  <dcterms:modified xsi:type="dcterms:W3CDTF">2022-09-19T00:00:57Z</dcterms:modified>
</cp:coreProperties>
</file>