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70" r:id="rId4"/>
    <p:sldId id="269" r:id="rId5"/>
    <p:sldId id="271" r:id="rId6"/>
    <p:sldId id="272" r:id="rId7"/>
    <p:sldId id="273" r:id="rId8"/>
    <p:sldId id="276" r:id="rId9"/>
    <p:sldId id="278" r:id="rId10"/>
    <p:sldId id="279" r:id="rId11"/>
    <p:sldId id="280"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62" d="100"/>
          <a:sy n="62"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17/09/2022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400649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17/09/2022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55214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17/09/2022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409286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17/09/2022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44070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E592E58-6197-4EF6-BCB4-BE73FA478DAE}" type="datetimeFigureOut">
              <a:rPr lang="es-CO" smtClean="0"/>
              <a:t>17/09/2022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95544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AE592E58-6197-4EF6-BCB4-BE73FA478DAE}" type="datetimeFigureOut">
              <a:rPr lang="es-CO" smtClean="0"/>
              <a:t>17/09/2022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90658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AE592E58-6197-4EF6-BCB4-BE73FA478DAE}" type="datetimeFigureOut">
              <a:rPr lang="es-CO" smtClean="0"/>
              <a:t>17/09/2022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69768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AE592E58-6197-4EF6-BCB4-BE73FA478DAE}" type="datetimeFigureOut">
              <a:rPr lang="es-CO" smtClean="0"/>
              <a:t>17/09/2022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59002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E592E58-6197-4EF6-BCB4-BE73FA478DAE}" type="datetimeFigureOut">
              <a:rPr lang="es-CO" smtClean="0"/>
              <a:t>17/09/2022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67379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E592E58-6197-4EF6-BCB4-BE73FA478DAE}" type="datetimeFigureOut">
              <a:rPr lang="es-CO" smtClean="0"/>
              <a:t>17/09/2022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0430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E592E58-6197-4EF6-BCB4-BE73FA478DAE}" type="datetimeFigureOut">
              <a:rPr lang="es-CO" smtClean="0"/>
              <a:t>17/09/2022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59380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92E58-6197-4EF6-BCB4-BE73FA478DAE}" type="datetimeFigureOut">
              <a:rPr lang="es-CO" smtClean="0"/>
              <a:t>17/09/2022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88693-EB07-4E62-8E0E-E9D0FADC2BD8}" type="slidenum">
              <a:rPr lang="es-CO" smtClean="0"/>
              <a:t>‹Nº›</a:t>
            </a:fld>
            <a:endParaRPr lang="es-CO"/>
          </a:p>
        </p:txBody>
      </p:sp>
    </p:spTree>
    <p:extLst>
      <p:ext uri="{BB962C8B-B14F-4D97-AF65-F5344CB8AC3E}">
        <p14:creationId xmlns:p14="http://schemas.microsoft.com/office/powerpoint/2010/main" val="332633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43945" y="742219"/>
            <a:ext cx="8882743" cy="1200329"/>
          </a:xfrm>
          <a:prstGeom prst="rect">
            <a:avLst/>
          </a:prstGeom>
          <a:noFill/>
        </p:spPr>
        <p:txBody>
          <a:bodyPr wrap="square" rtlCol="0">
            <a:spAutoFit/>
          </a:bodyPr>
          <a:lstStyle/>
          <a:p>
            <a:r>
              <a:rPr lang="es-ES" sz="7200" b="1" dirty="0">
                <a:latin typeface="Georgia" panose="02040502050405020303" pitchFamily="18" charset="0"/>
              </a:rPr>
              <a:t>COFFILOMBIA</a:t>
            </a:r>
            <a:endParaRPr lang="es-CO" sz="7200" b="1" dirty="0">
              <a:latin typeface="Georgia" panose="02040502050405020303" pitchFamily="18" charset="0"/>
            </a:endParaRPr>
          </a:p>
        </p:txBody>
      </p:sp>
      <p:pic>
        <p:nvPicPr>
          <p:cNvPr id="9" name="Imagen 8">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3196064" y="1942548"/>
            <a:ext cx="5385229" cy="4471785"/>
          </a:xfrm>
          <a:prstGeom prst="rect">
            <a:avLst/>
          </a:prstGeom>
        </p:spPr>
      </p:pic>
    </p:spTree>
    <p:extLst>
      <p:ext uri="{BB962C8B-B14F-4D97-AF65-F5344CB8AC3E}">
        <p14:creationId xmlns:p14="http://schemas.microsoft.com/office/powerpoint/2010/main" val="414237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CA4F9836-B3A3-51C2-02A3-AC1DAA0BC3A6}"/>
              </a:ext>
            </a:extLst>
          </p:cNvPr>
          <p:cNvSpPr txBox="1"/>
          <p:nvPr/>
        </p:nvSpPr>
        <p:spPr>
          <a:xfrm>
            <a:off x="692330" y="1097281"/>
            <a:ext cx="10881361" cy="1200329"/>
          </a:xfrm>
          <a:prstGeom prst="rect">
            <a:avLst/>
          </a:prstGeom>
          <a:noFill/>
        </p:spPr>
        <p:txBody>
          <a:bodyPr wrap="square" rtlCol="0">
            <a:spAutoFit/>
          </a:bodyPr>
          <a:lstStyle/>
          <a:p>
            <a:r>
              <a:rPr lang="es-CO" sz="7200" dirty="0">
                <a:latin typeface="Georgia" panose="02040502050405020303" pitchFamily="18" charset="0"/>
              </a:rPr>
              <a:t>Informe de Retrospectiva</a:t>
            </a:r>
          </a:p>
        </p:txBody>
      </p:sp>
      <p:sp>
        <p:nvSpPr>
          <p:cNvPr id="3" name="CuadroTexto 2">
            <a:extLst>
              <a:ext uri="{FF2B5EF4-FFF2-40B4-BE49-F238E27FC236}">
                <a16:creationId xmlns:a16="http://schemas.microsoft.com/office/drawing/2014/main" id="{A327BB9C-2E8C-5783-709C-3A119AEEC03B}"/>
              </a:ext>
            </a:extLst>
          </p:cNvPr>
          <p:cNvSpPr txBox="1"/>
          <p:nvPr/>
        </p:nvSpPr>
        <p:spPr>
          <a:xfrm>
            <a:off x="3007721" y="6083991"/>
            <a:ext cx="8882743" cy="400110"/>
          </a:xfrm>
          <a:prstGeom prst="rect">
            <a:avLst/>
          </a:prstGeom>
          <a:noFill/>
        </p:spPr>
        <p:txBody>
          <a:bodyPr wrap="square" rtlCol="0">
            <a:spAutoFit/>
          </a:bodyPr>
          <a:lstStyle/>
          <a:p>
            <a:pPr algn="r"/>
            <a:r>
              <a:rPr lang="es-CO" sz="2000" dirty="0">
                <a:latin typeface="Georgia" panose="02040502050405020303" pitchFamily="18" charset="0"/>
              </a:rPr>
              <a:t>Explicar el informe de retrospectiva, si desea con texto o con un esquema</a:t>
            </a:r>
          </a:p>
        </p:txBody>
      </p:sp>
    </p:spTree>
    <p:extLst>
      <p:ext uri="{BB962C8B-B14F-4D97-AF65-F5344CB8AC3E}">
        <p14:creationId xmlns:p14="http://schemas.microsoft.com/office/powerpoint/2010/main" val="236314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Rectángulo 1">
            <a:extLst>
              <a:ext uri="{FF2B5EF4-FFF2-40B4-BE49-F238E27FC236}">
                <a16:creationId xmlns:a16="http://schemas.microsoft.com/office/drawing/2014/main" id="{223BB831-8BEA-48B2-B279-461289E1FB85}"/>
              </a:ext>
            </a:extLst>
          </p:cNvPr>
          <p:cNvSpPr/>
          <p:nvPr/>
        </p:nvSpPr>
        <p:spPr>
          <a:xfrm>
            <a:off x="1766807" y="1682747"/>
            <a:ext cx="9116598" cy="2215991"/>
          </a:xfrm>
          <a:prstGeom prst="rect">
            <a:avLst/>
          </a:prstGeom>
          <a:noFill/>
        </p:spPr>
        <p:txBody>
          <a:bodyPr wrap="none" lIns="91440" tIns="45720" rIns="91440" bIns="45720">
            <a:spAutoFit/>
          </a:bodyPr>
          <a:lstStyle/>
          <a:p>
            <a:pPr algn="ctr"/>
            <a:r>
              <a:rPr lang="es-ES" sz="13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Georgia" panose="02040502050405020303" pitchFamily="18" charset="0"/>
              </a:rPr>
              <a:t>Gracias!!!</a:t>
            </a:r>
          </a:p>
        </p:txBody>
      </p:sp>
    </p:spTree>
    <p:extLst>
      <p:ext uri="{BB962C8B-B14F-4D97-AF65-F5344CB8AC3E}">
        <p14:creationId xmlns:p14="http://schemas.microsoft.com/office/powerpoint/2010/main" val="220080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Tree>
    <p:extLst>
      <p:ext uri="{BB962C8B-B14F-4D97-AF65-F5344CB8AC3E}">
        <p14:creationId xmlns:p14="http://schemas.microsoft.com/office/powerpoint/2010/main" val="303314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23405" y="1143503"/>
            <a:ext cx="10791930" cy="4031873"/>
          </a:xfrm>
          <a:prstGeom prst="rect">
            <a:avLst/>
          </a:prstGeom>
          <a:noFill/>
        </p:spPr>
        <p:txBody>
          <a:bodyPr wrap="square" rtlCol="0">
            <a:spAutoFit/>
          </a:bodyPr>
          <a:lstStyle/>
          <a:p>
            <a:r>
              <a:rPr lang="es-ES" sz="3200" dirty="0" err="1">
                <a:latin typeface="Georgia" panose="02040502050405020303" pitchFamily="18" charset="0"/>
              </a:rPr>
              <a:t>Coffilombia</a:t>
            </a:r>
            <a:r>
              <a:rPr lang="es-ES" sz="3200" dirty="0">
                <a:latin typeface="Georgia" panose="02040502050405020303" pitchFamily="18" charset="0"/>
              </a:rPr>
              <a:t> es un proyecto que se plantea el problema de desconocimiento del café nacional y por ello se pretende lograr por medio de la pagina informar  sobre todo lo relacionado con café,  en </a:t>
            </a:r>
            <a:r>
              <a:rPr lang="es-ES" sz="3200" dirty="0" err="1">
                <a:latin typeface="Georgia" panose="02040502050405020303" pitchFamily="18" charset="0"/>
              </a:rPr>
              <a:t>Coffilombia</a:t>
            </a:r>
            <a:r>
              <a:rPr lang="es-ES" sz="3200" dirty="0">
                <a:latin typeface="Georgia" panose="02040502050405020303" pitchFamily="18" charset="0"/>
              </a:rPr>
              <a:t>  se podrá informar de la historia del café, sus beneficios, podrá ver las variedades  de cafetos, con sus características, además también podrá encontrar una descripción de la bebida como tal, con sus diferentes sabores y preparaciones.</a:t>
            </a:r>
            <a:endParaRPr lang="es-CO" sz="3200" dirty="0">
              <a:latin typeface="Georgia" panose="02040502050405020303" pitchFamily="18" charset="0"/>
            </a:endParaRPr>
          </a:p>
        </p:txBody>
      </p:sp>
      <p:sp>
        <p:nvSpPr>
          <p:cNvPr id="2" name="CuadroTexto 1">
            <a:extLst>
              <a:ext uri="{FF2B5EF4-FFF2-40B4-BE49-F238E27FC236}">
                <a16:creationId xmlns:a16="http://schemas.microsoft.com/office/drawing/2014/main" id="{257C4759-C161-5340-D5D2-579B0FB84ED8}"/>
              </a:ext>
            </a:extLst>
          </p:cNvPr>
          <p:cNvSpPr txBox="1"/>
          <p:nvPr/>
        </p:nvSpPr>
        <p:spPr>
          <a:xfrm>
            <a:off x="1308296" y="374062"/>
            <a:ext cx="5753686" cy="769441"/>
          </a:xfrm>
          <a:prstGeom prst="rect">
            <a:avLst/>
          </a:prstGeom>
          <a:noFill/>
        </p:spPr>
        <p:txBody>
          <a:bodyPr wrap="square" rtlCol="0">
            <a:spAutoFit/>
          </a:bodyPr>
          <a:lstStyle/>
          <a:p>
            <a:r>
              <a:rPr lang="es-ES" sz="4400" dirty="0"/>
              <a:t>DESCRIPCION.</a:t>
            </a:r>
            <a:endParaRPr lang="es-CO" sz="4400" dirty="0"/>
          </a:p>
        </p:txBody>
      </p:sp>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Tree>
    <p:extLst>
      <p:ext uri="{BB962C8B-B14F-4D97-AF65-F5344CB8AC3E}">
        <p14:creationId xmlns:p14="http://schemas.microsoft.com/office/powerpoint/2010/main" val="35431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2" name="Imagen 1">
            <a:extLst>
              <a:ext uri="{FF2B5EF4-FFF2-40B4-BE49-F238E27FC236}">
                <a16:creationId xmlns:a16="http://schemas.microsoft.com/office/drawing/2014/main" id="{44568302-D0EF-F321-EBFA-5111223C5BD5}"/>
              </a:ext>
            </a:extLst>
          </p:cNvPr>
          <p:cNvPicPr>
            <a:picLocks noChangeAspect="1"/>
          </p:cNvPicPr>
          <p:nvPr/>
        </p:nvPicPr>
        <p:blipFill>
          <a:blip r:embed="rId4"/>
          <a:stretch>
            <a:fillRect/>
          </a:stretch>
        </p:blipFill>
        <p:spPr>
          <a:xfrm>
            <a:off x="656576" y="174241"/>
            <a:ext cx="10351905" cy="1457070"/>
          </a:xfrm>
          <a:prstGeom prst="rect">
            <a:avLst/>
          </a:prstGeom>
        </p:spPr>
      </p:pic>
      <p:pic>
        <p:nvPicPr>
          <p:cNvPr id="3" name="Imagen 2">
            <a:extLst>
              <a:ext uri="{FF2B5EF4-FFF2-40B4-BE49-F238E27FC236}">
                <a16:creationId xmlns:a16="http://schemas.microsoft.com/office/drawing/2014/main" id="{B4C2C7CC-4A60-253E-12F3-97102EEBA92E}"/>
              </a:ext>
            </a:extLst>
          </p:cNvPr>
          <p:cNvPicPr>
            <a:picLocks noChangeAspect="1"/>
          </p:cNvPicPr>
          <p:nvPr/>
        </p:nvPicPr>
        <p:blipFill>
          <a:blip r:embed="rId5"/>
          <a:stretch>
            <a:fillRect/>
          </a:stretch>
        </p:blipFill>
        <p:spPr>
          <a:xfrm>
            <a:off x="761537" y="1575655"/>
            <a:ext cx="10668925" cy="3706689"/>
          </a:xfrm>
          <a:prstGeom prst="rect">
            <a:avLst/>
          </a:prstGeom>
        </p:spPr>
      </p:pic>
    </p:spTree>
    <p:extLst>
      <p:ext uri="{BB962C8B-B14F-4D97-AF65-F5344CB8AC3E}">
        <p14:creationId xmlns:p14="http://schemas.microsoft.com/office/powerpoint/2010/main" val="62565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7" name="Imagen 6">
            <a:extLst>
              <a:ext uri="{FF2B5EF4-FFF2-40B4-BE49-F238E27FC236}">
                <a16:creationId xmlns:a16="http://schemas.microsoft.com/office/drawing/2014/main" id="{E88DCFB3-EBF8-ADEC-6643-0A5D492BAD5E}"/>
              </a:ext>
            </a:extLst>
          </p:cNvPr>
          <p:cNvPicPr>
            <a:picLocks noChangeAspect="1"/>
          </p:cNvPicPr>
          <p:nvPr/>
        </p:nvPicPr>
        <p:blipFill>
          <a:blip r:embed="rId4"/>
          <a:stretch>
            <a:fillRect/>
          </a:stretch>
        </p:blipFill>
        <p:spPr>
          <a:xfrm>
            <a:off x="1308296" y="1194887"/>
            <a:ext cx="9352075" cy="1926503"/>
          </a:xfrm>
          <a:prstGeom prst="rect">
            <a:avLst/>
          </a:prstGeom>
        </p:spPr>
      </p:pic>
      <p:sp>
        <p:nvSpPr>
          <p:cNvPr id="8" name="CuadroTexto 7">
            <a:extLst>
              <a:ext uri="{FF2B5EF4-FFF2-40B4-BE49-F238E27FC236}">
                <a16:creationId xmlns:a16="http://schemas.microsoft.com/office/drawing/2014/main" id="{F0110580-97A9-8186-3324-3BC7A7ABDF23}"/>
              </a:ext>
            </a:extLst>
          </p:cNvPr>
          <p:cNvSpPr txBox="1"/>
          <p:nvPr/>
        </p:nvSpPr>
        <p:spPr>
          <a:xfrm>
            <a:off x="3030581" y="5693953"/>
            <a:ext cx="8882743" cy="707886"/>
          </a:xfrm>
          <a:prstGeom prst="rect">
            <a:avLst/>
          </a:prstGeom>
          <a:noFill/>
        </p:spPr>
        <p:txBody>
          <a:bodyPr wrap="square" rtlCol="0">
            <a:spAutoFit/>
          </a:bodyPr>
          <a:lstStyle/>
          <a:p>
            <a:pPr algn="r"/>
            <a:r>
              <a:rPr lang="es-CO" sz="4000" dirty="0">
                <a:latin typeface="Georgia" panose="02040502050405020303" pitchFamily="18" charset="0"/>
              </a:rPr>
              <a:t>Mostrar directamente o en </a:t>
            </a:r>
            <a:r>
              <a:rPr lang="es-CO" sz="4000" dirty="0" err="1">
                <a:latin typeface="Georgia" panose="02040502050405020303" pitchFamily="18" charset="0"/>
              </a:rPr>
              <a:t>Trello</a:t>
            </a:r>
            <a:endParaRPr lang="es-CO" sz="4000" dirty="0">
              <a:latin typeface="Georgia" panose="02040502050405020303" pitchFamily="18" charset="0"/>
            </a:endParaRPr>
          </a:p>
        </p:txBody>
      </p:sp>
    </p:spTree>
    <p:extLst>
      <p:ext uri="{BB962C8B-B14F-4D97-AF65-F5344CB8AC3E}">
        <p14:creationId xmlns:p14="http://schemas.microsoft.com/office/powerpoint/2010/main" val="115948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2" name="Imagen 1">
            <a:extLst>
              <a:ext uri="{FF2B5EF4-FFF2-40B4-BE49-F238E27FC236}">
                <a16:creationId xmlns:a16="http://schemas.microsoft.com/office/drawing/2014/main" id="{0ED2578D-06C4-628C-6BD4-22BE98A226E0}"/>
              </a:ext>
            </a:extLst>
          </p:cNvPr>
          <p:cNvPicPr>
            <a:picLocks noChangeAspect="1"/>
          </p:cNvPicPr>
          <p:nvPr/>
        </p:nvPicPr>
        <p:blipFill>
          <a:blip r:embed="rId4"/>
          <a:stretch>
            <a:fillRect/>
          </a:stretch>
        </p:blipFill>
        <p:spPr>
          <a:xfrm>
            <a:off x="417084" y="91820"/>
            <a:ext cx="11357832" cy="1926503"/>
          </a:xfrm>
          <a:prstGeom prst="rect">
            <a:avLst/>
          </a:prstGeom>
        </p:spPr>
      </p:pic>
      <p:pic>
        <p:nvPicPr>
          <p:cNvPr id="3" name="Imagen 2">
            <a:extLst>
              <a:ext uri="{FF2B5EF4-FFF2-40B4-BE49-F238E27FC236}">
                <a16:creationId xmlns:a16="http://schemas.microsoft.com/office/drawing/2014/main" id="{D5ECA57D-9874-4289-4FF3-60392DD089AD}"/>
              </a:ext>
            </a:extLst>
          </p:cNvPr>
          <p:cNvPicPr>
            <a:picLocks noChangeAspect="1"/>
          </p:cNvPicPr>
          <p:nvPr/>
        </p:nvPicPr>
        <p:blipFill>
          <a:blip r:embed="rId5"/>
          <a:stretch>
            <a:fillRect/>
          </a:stretch>
        </p:blipFill>
        <p:spPr>
          <a:xfrm>
            <a:off x="799914" y="1936009"/>
            <a:ext cx="11235902" cy="3785944"/>
          </a:xfrm>
          <a:prstGeom prst="rect">
            <a:avLst/>
          </a:prstGeom>
        </p:spPr>
      </p:pic>
    </p:spTree>
    <p:extLst>
      <p:ext uri="{BB962C8B-B14F-4D97-AF65-F5344CB8AC3E}">
        <p14:creationId xmlns:p14="http://schemas.microsoft.com/office/powerpoint/2010/main" val="411067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315AB566-111A-EADD-3444-607E0F316697}"/>
              </a:ext>
            </a:extLst>
          </p:cNvPr>
          <p:cNvSpPr txBox="1"/>
          <p:nvPr/>
        </p:nvSpPr>
        <p:spPr>
          <a:xfrm>
            <a:off x="655319" y="663329"/>
            <a:ext cx="10881361" cy="2308324"/>
          </a:xfrm>
          <a:prstGeom prst="rect">
            <a:avLst/>
          </a:prstGeom>
          <a:noFill/>
        </p:spPr>
        <p:txBody>
          <a:bodyPr wrap="square" rtlCol="0">
            <a:spAutoFit/>
          </a:bodyPr>
          <a:lstStyle/>
          <a:p>
            <a:r>
              <a:rPr lang="es-CO" sz="7200" dirty="0">
                <a:latin typeface="Georgia" panose="02040502050405020303" pitchFamily="18" charset="0"/>
              </a:rPr>
              <a:t>Historias de Usuario Sprint 1</a:t>
            </a:r>
          </a:p>
        </p:txBody>
      </p:sp>
      <p:sp>
        <p:nvSpPr>
          <p:cNvPr id="3" name="CuadroTexto 2">
            <a:extLst>
              <a:ext uri="{FF2B5EF4-FFF2-40B4-BE49-F238E27FC236}">
                <a16:creationId xmlns:a16="http://schemas.microsoft.com/office/drawing/2014/main" id="{CDBEF271-08DE-4885-E4FC-309496A5A7F7}"/>
              </a:ext>
            </a:extLst>
          </p:cNvPr>
          <p:cNvSpPr txBox="1"/>
          <p:nvPr/>
        </p:nvSpPr>
        <p:spPr>
          <a:xfrm>
            <a:off x="3007721" y="6083991"/>
            <a:ext cx="8882743" cy="400110"/>
          </a:xfrm>
          <a:prstGeom prst="rect">
            <a:avLst/>
          </a:prstGeom>
          <a:noFill/>
        </p:spPr>
        <p:txBody>
          <a:bodyPr wrap="square" rtlCol="0">
            <a:spAutoFit/>
          </a:bodyPr>
          <a:lstStyle/>
          <a:p>
            <a:pPr algn="r"/>
            <a:r>
              <a:rPr lang="es-CO" sz="2000" dirty="0">
                <a:latin typeface="Georgia" panose="02040502050405020303" pitchFamily="18" charset="0"/>
              </a:rPr>
              <a:t>Pegar el link de </a:t>
            </a:r>
            <a:r>
              <a:rPr lang="es-CO" sz="2000" dirty="0" err="1">
                <a:latin typeface="Georgia" panose="02040502050405020303" pitchFamily="18" charset="0"/>
              </a:rPr>
              <a:t>Trello</a:t>
            </a:r>
            <a:r>
              <a:rPr lang="es-CO" sz="2000" dirty="0">
                <a:latin typeface="Georgia" panose="02040502050405020303" pitchFamily="18" charset="0"/>
              </a:rPr>
              <a:t> y mostrar con sus criterios de aceptación</a:t>
            </a:r>
          </a:p>
        </p:txBody>
      </p:sp>
    </p:spTree>
    <p:extLst>
      <p:ext uri="{BB962C8B-B14F-4D97-AF65-F5344CB8AC3E}">
        <p14:creationId xmlns:p14="http://schemas.microsoft.com/office/powerpoint/2010/main" val="58438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3F457AB5-C696-2C41-8244-38CC9D1A0007}"/>
              </a:ext>
            </a:extLst>
          </p:cNvPr>
          <p:cNvSpPr txBox="1"/>
          <p:nvPr/>
        </p:nvSpPr>
        <p:spPr>
          <a:xfrm>
            <a:off x="692330" y="1097281"/>
            <a:ext cx="10881361" cy="1200329"/>
          </a:xfrm>
          <a:prstGeom prst="rect">
            <a:avLst/>
          </a:prstGeom>
          <a:noFill/>
        </p:spPr>
        <p:txBody>
          <a:bodyPr wrap="square" rtlCol="0">
            <a:spAutoFit/>
          </a:bodyPr>
          <a:lstStyle/>
          <a:p>
            <a:r>
              <a:rPr lang="es-CO" sz="7200" dirty="0">
                <a:latin typeface="Georgia" panose="02040502050405020303" pitchFamily="18" charset="0"/>
              </a:rPr>
              <a:t>Presentación </a:t>
            </a:r>
            <a:r>
              <a:rPr lang="es-CO" sz="7200" dirty="0" err="1">
                <a:latin typeface="Georgia" panose="02040502050405020303" pitchFamily="18" charset="0"/>
              </a:rPr>
              <a:t>MVC</a:t>
            </a:r>
            <a:endParaRPr lang="es-CO" sz="7200" dirty="0">
              <a:latin typeface="Georgia" panose="02040502050405020303" pitchFamily="18" charset="0"/>
            </a:endParaRPr>
          </a:p>
        </p:txBody>
      </p:sp>
      <p:sp>
        <p:nvSpPr>
          <p:cNvPr id="3" name="CuadroTexto 2">
            <a:extLst>
              <a:ext uri="{FF2B5EF4-FFF2-40B4-BE49-F238E27FC236}">
                <a16:creationId xmlns:a16="http://schemas.microsoft.com/office/drawing/2014/main" id="{B1EF9349-1ADA-0C13-064B-761C7C19709E}"/>
              </a:ext>
            </a:extLst>
          </p:cNvPr>
          <p:cNvSpPr txBox="1"/>
          <p:nvPr/>
        </p:nvSpPr>
        <p:spPr>
          <a:xfrm>
            <a:off x="3007721" y="6083991"/>
            <a:ext cx="8882743" cy="400110"/>
          </a:xfrm>
          <a:prstGeom prst="rect">
            <a:avLst/>
          </a:prstGeom>
          <a:noFill/>
        </p:spPr>
        <p:txBody>
          <a:bodyPr wrap="square" rtlCol="0">
            <a:spAutoFit/>
          </a:bodyPr>
          <a:lstStyle/>
          <a:p>
            <a:pPr algn="r"/>
            <a:r>
              <a:rPr lang="es-CO" sz="2000" dirty="0">
                <a:latin typeface="Georgia" panose="02040502050405020303" pitchFamily="18" charset="0"/>
              </a:rPr>
              <a:t>Pegar el esquema del </a:t>
            </a:r>
            <a:r>
              <a:rPr lang="es-CO" sz="2000" dirty="0" err="1">
                <a:latin typeface="Georgia" panose="02040502050405020303" pitchFamily="18" charset="0"/>
              </a:rPr>
              <a:t>MVC</a:t>
            </a:r>
            <a:r>
              <a:rPr lang="es-CO" sz="2000" dirty="0">
                <a:latin typeface="Georgia" panose="02040502050405020303" pitchFamily="18" charset="0"/>
              </a:rPr>
              <a:t> y explicar</a:t>
            </a:r>
          </a:p>
        </p:txBody>
      </p:sp>
    </p:spTree>
    <p:extLst>
      <p:ext uri="{BB962C8B-B14F-4D97-AF65-F5344CB8AC3E}">
        <p14:creationId xmlns:p14="http://schemas.microsoft.com/office/powerpoint/2010/main" val="123190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6" name="Imagen 5">
            <a:extLst>
              <a:ext uri="{FF2B5EF4-FFF2-40B4-BE49-F238E27FC236}">
                <a16:creationId xmlns:a16="http://schemas.microsoft.com/office/drawing/2014/main" id="{FC8AD87F-EE19-A40B-BF5E-18D9F87D1E8E}"/>
              </a:ext>
            </a:extLst>
          </p:cNvPr>
          <p:cNvPicPr>
            <a:picLocks noChangeAspect="1"/>
          </p:cNvPicPr>
          <p:nvPr/>
        </p:nvPicPr>
        <p:blipFill>
          <a:blip r:embed="rId4"/>
          <a:stretch>
            <a:fillRect/>
          </a:stretch>
        </p:blipFill>
        <p:spPr>
          <a:xfrm>
            <a:off x="562665" y="110005"/>
            <a:ext cx="11345639" cy="1926503"/>
          </a:xfrm>
          <a:prstGeom prst="rect">
            <a:avLst/>
          </a:prstGeom>
        </p:spPr>
      </p:pic>
      <p:pic>
        <p:nvPicPr>
          <p:cNvPr id="7" name="Imagen 6">
            <a:extLst>
              <a:ext uri="{FF2B5EF4-FFF2-40B4-BE49-F238E27FC236}">
                <a16:creationId xmlns:a16="http://schemas.microsoft.com/office/drawing/2014/main" id="{4F0DE14A-7189-A22E-F40C-06D78028B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745" y="1526924"/>
            <a:ext cx="5256509" cy="4957014"/>
          </a:xfrm>
          <a:prstGeom prst="rect">
            <a:avLst/>
          </a:prstGeom>
        </p:spPr>
      </p:pic>
    </p:spTree>
    <p:extLst>
      <p:ext uri="{BB962C8B-B14F-4D97-AF65-F5344CB8AC3E}">
        <p14:creationId xmlns:p14="http://schemas.microsoft.com/office/powerpoint/2010/main" val="142988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18239F82-8204-1E17-0110-276C6D7D1F09}"/>
              </a:ext>
            </a:extLst>
          </p:cNvPr>
          <p:cNvSpPr txBox="1"/>
          <p:nvPr/>
        </p:nvSpPr>
        <p:spPr>
          <a:xfrm>
            <a:off x="692330" y="1097281"/>
            <a:ext cx="10881361" cy="1200329"/>
          </a:xfrm>
          <a:prstGeom prst="rect">
            <a:avLst/>
          </a:prstGeom>
          <a:noFill/>
        </p:spPr>
        <p:txBody>
          <a:bodyPr wrap="square" rtlCol="0">
            <a:spAutoFit/>
          </a:bodyPr>
          <a:lstStyle/>
          <a:p>
            <a:r>
              <a:rPr lang="es-CO" sz="7200" dirty="0">
                <a:latin typeface="Georgia" panose="02040502050405020303" pitchFamily="18" charset="0"/>
              </a:rPr>
              <a:t>Navegación GUI</a:t>
            </a:r>
          </a:p>
        </p:txBody>
      </p:sp>
      <p:sp>
        <p:nvSpPr>
          <p:cNvPr id="3" name="CuadroTexto 2">
            <a:extLst>
              <a:ext uri="{FF2B5EF4-FFF2-40B4-BE49-F238E27FC236}">
                <a16:creationId xmlns:a16="http://schemas.microsoft.com/office/drawing/2014/main" id="{9AD4E8C5-0EA6-403E-8FE8-A9F492A5C16A}"/>
              </a:ext>
            </a:extLst>
          </p:cNvPr>
          <p:cNvSpPr txBox="1"/>
          <p:nvPr/>
        </p:nvSpPr>
        <p:spPr>
          <a:xfrm>
            <a:off x="3007721" y="6083991"/>
            <a:ext cx="8882743" cy="400110"/>
          </a:xfrm>
          <a:prstGeom prst="rect">
            <a:avLst/>
          </a:prstGeom>
          <a:noFill/>
        </p:spPr>
        <p:txBody>
          <a:bodyPr wrap="square" rtlCol="0">
            <a:spAutoFit/>
          </a:bodyPr>
          <a:lstStyle/>
          <a:p>
            <a:pPr algn="r"/>
            <a:r>
              <a:rPr lang="es-CO" sz="2000" dirty="0">
                <a:latin typeface="Georgia" panose="02040502050405020303" pitchFamily="18" charset="0"/>
              </a:rPr>
              <a:t>Pegar pantallazo inicial del index.html y mostrar</a:t>
            </a:r>
          </a:p>
        </p:txBody>
      </p:sp>
    </p:spTree>
    <p:extLst>
      <p:ext uri="{BB962C8B-B14F-4D97-AF65-F5344CB8AC3E}">
        <p14:creationId xmlns:p14="http://schemas.microsoft.com/office/powerpoint/2010/main" val="36723114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141</Words>
  <Application>Microsoft Office PowerPoint</Application>
  <PresentationFormat>Panorámica</PresentationFormat>
  <Paragraphs>13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Georgia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fabian sneider motta grajales</cp:lastModifiedBy>
  <cp:revision>11</cp:revision>
  <dcterms:created xsi:type="dcterms:W3CDTF">2022-09-02T19:39:13Z</dcterms:created>
  <dcterms:modified xsi:type="dcterms:W3CDTF">2022-09-17T23:22:00Z</dcterms:modified>
</cp:coreProperties>
</file>