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5"/>
  </p:notesMasterIdLst>
  <p:sldIdLst>
    <p:sldId id="256" r:id="rId2"/>
    <p:sldId id="257" r:id="rId3"/>
    <p:sldId id="271" r:id="rId4"/>
    <p:sldId id="265" r:id="rId5"/>
    <p:sldId id="260" r:id="rId6"/>
    <p:sldId id="261" r:id="rId7"/>
    <p:sldId id="264" r:id="rId8"/>
    <p:sldId id="262" r:id="rId9"/>
    <p:sldId id="263" r:id="rId10"/>
    <p:sldId id="272" r:id="rId11"/>
    <p:sldId id="275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15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162A73-0797-46A0-952B-427DCAAA1F72}" type="doc">
      <dgm:prSet loTypeId="urn:microsoft.com/office/officeart/2005/8/layout/chevron2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83F95E0A-EEA3-452D-BFC4-295AE7A04AC6}">
      <dgm:prSet custT="1"/>
      <dgm:spPr/>
      <dgm:t>
        <a:bodyPr/>
        <a:lstStyle/>
        <a:p>
          <a:pPr>
            <a:spcBef>
              <a:spcPts val="600"/>
            </a:spcBef>
            <a:spcAft>
              <a:spcPts val="0"/>
            </a:spcAft>
          </a:pPr>
          <a:endParaRPr lang="ru-RU" sz="20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>
            <a:spcBef>
              <a:spcPts val="600"/>
            </a:spcBef>
            <a:spcAft>
              <a:spcPts val="0"/>
            </a:spcAft>
          </a:pPr>
          <a:r>
            <a: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</dgm:t>
    </dgm:pt>
    <dgm:pt modelId="{B9BE7C69-47D7-4C08-B992-7E2B36A87C78}" type="parTrans" cxnId="{08E0BCC7-0A33-46F0-82A1-D3006AA00548}">
      <dgm:prSet/>
      <dgm:spPr/>
      <dgm:t>
        <a:bodyPr/>
        <a:lstStyle/>
        <a:p>
          <a:endParaRPr lang="ru-RU"/>
        </a:p>
      </dgm:t>
    </dgm:pt>
    <dgm:pt modelId="{6D972C9E-7BB9-4B1B-92F6-AB94AFBD5C45}" type="sibTrans" cxnId="{08E0BCC7-0A33-46F0-82A1-D3006AA00548}">
      <dgm:prSet/>
      <dgm:spPr/>
      <dgm:t>
        <a:bodyPr/>
        <a:lstStyle/>
        <a:p>
          <a:endParaRPr lang="ru-RU"/>
        </a:p>
      </dgm:t>
    </dgm:pt>
    <dgm:pt modelId="{A3E8070C-DEC0-4A16-AC7E-6DA1644754CB}">
      <dgm:prSet custT="1"/>
      <dgm:spPr/>
      <dgm:t>
        <a:bodyPr/>
        <a:lstStyle/>
        <a:p>
          <a:pPr>
            <a:spcBef>
              <a:spcPts val="600"/>
            </a:spcBef>
            <a:spcAft>
              <a:spcPts val="0"/>
            </a:spcAft>
          </a:pPr>
          <a:endParaRPr lang="ru-RU" sz="20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>
            <a:spcBef>
              <a:spcPts val="600"/>
            </a:spcBef>
            <a:spcAft>
              <a:spcPts val="0"/>
            </a:spcAft>
          </a:pPr>
          <a:r>
            <a: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2</a:t>
          </a:r>
        </a:p>
      </dgm:t>
    </dgm:pt>
    <dgm:pt modelId="{95229A1B-1B8A-4D55-BBD2-7506767F4296}" type="parTrans" cxnId="{1C9D5132-A728-4944-9AC4-131F76D53D6E}">
      <dgm:prSet/>
      <dgm:spPr/>
      <dgm:t>
        <a:bodyPr/>
        <a:lstStyle/>
        <a:p>
          <a:endParaRPr lang="ru-RU"/>
        </a:p>
      </dgm:t>
    </dgm:pt>
    <dgm:pt modelId="{44697613-B097-4E58-9B8A-EE61EACFA8E4}" type="sibTrans" cxnId="{1C9D5132-A728-4944-9AC4-131F76D53D6E}">
      <dgm:prSet/>
      <dgm:spPr/>
      <dgm:t>
        <a:bodyPr/>
        <a:lstStyle/>
        <a:p>
          <a:endParaRPr lang="ru-RU"/>
        </a:p>
      </dgm:t>
    </dgm:pt>
    <dgm:pt modelId="{24BBE88B-C4E3-4B0D-9BFF-A907B0E2C3D0}">
      <dgm:prSet custT="1"/>
      <dgm:spPr/>
      <dgm:t>
        <a:bodyPr/>
        <a:lstStyle/>
        <a:p>
          <a:pPr>
            <a:spcBef>
              <a:spcPts val="600"/>
            </a:spcBef>
            <a:spcAft>
              <a:spcPts val="0"/>
            </a:spcAft>
          </a:pPr>
          <a:endParaRPr lang="ru-RU" sz="20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>
            <a:spcBef>
              <a:spcPts val="600"/>
            </a:spcBef>
            <a:spcAft>
              <a:spcPts val="0"/>
            </a:spcAft>
          </a:pPr>
          <a:r>
            <a: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3</a:t>
          </a:r>
        </a:p>
      </dgm:t>
    </dgm:pt>
    <dgm:pt modelId="{B9000320-EFE9-414E-B65C-AFE01030580A}" type="parTrans" cxnId="{920865B3-9507-46FF-9CC4-8ADD4180D047}">
      <dgm:prSet/>
      <dgm:spPr/>
      <dgm:t>
        <a:bodyPr/>
        <a:lstStyle/>
        <a:p>
          <a:endParaRPr lang="ru-RU"/>
        </a:p>
      </dgm:t>
    </dgm:pt>
    <dgm:pt modelId="{4D78ACFE-FB31-42A0-80FA-B4F8BBC07889}" type="sibTrans" cxnId="{920865B3-9507-46FF-9CC4-8ADD4180D047}">
      <dgm:prSet/>
      <dgm:spPr/>
      <dgm:t>
        <a:bodyPr/>
        <a:lstStyle/>
        <a:p>
          <a:endParaRPr lang="ru-RU"/>
        </a:p>
      </dgm:t>
    </dgm:pt>
    <dgm:pt modelId="{84F01415-8BBE-4108-8A54-569CBD05D589}">
      <dgm:prSet custT="1"/>
      <dgm:spPr/>
      <dgm:t>
        <a:bodyPr/>
        <a:lstStyle/>
        <a:p>
          <a:pPr>
            <a:spcBef>
              <a:spcPts val="600"/>
            </a:spcBef>
            <a:spcAft>
              <a:spcPts val="0"/>
            </a:spcAft>
          </a:pPr>
          <a:endParaRPr lang="ru-RU" sz="20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>
            <a:spcBef>
              <a:spcPts val="600"/>
            </a:spcBef>
            <a:spcAft>
              <a:spcPts val="0"/>
            </a:spcAft>
          </a:pPr>
          <a:r>
            <a: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4</a:t>
          </a:r>
        </a:p>
      </dgm:t>
    </dgm:pt>
    <dgm:pt modelId="{793FFDD5-9E9D-4132-9841-FB21E1A45967}" type="parTrans" cxnId="{0CE35699-DD3B-4426-A8D3-B41E3782F58A}">
      <dgm:prSet/>
      <dgm:spPr/>
      <dgm:t>
        <a:bodyPr/>
        <a:lstStyle/>
        <a:p>
          <a:endParaRPr lang="ru-RU"/>
        </a:p>
      </dgm:t>
    </dgm:pt>
    <dgm:pt modelId="{297BB522-D84F-4D20-80BD-083C6BBAFEE9}" type="sibTrans" cxnId="{0CE35699-DD3B-4426-A8D3-B41E3782F58A}">
      <dgm:prSet/>
      <dgm:spPr/>
      <dgm:t>
        <a:bodyPr/>
        <a:lstStyle/>
        <a:p>
          <a:endParaRPr lang="ru-RU"/>
        </a:p>
      </dgm:t>
    </dgm:pt>
    <dgm:pt modelId="{4F7CA284-473A-497A-8E24-A7CCA153B54F}">
      <dgm:prSet custT="1"/>
      <dgm:spPr/>
      <dgm:t>
        <a:bodyPr/>
        <a:lstStyle/>
        <a:p>
          <a:pPr>
            <a:spcBef>
              <a:spcPts val="600"/>
            </a:spcBef>
            <a:spcAft>
              <a:spcPts val="0"/>
            </a:spcAft>
          </a:pPr>
          <a:endParaRPr lang="ru-RU" sz="20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>
            <a:spcBef>
              <a:spcPts val="600"/>
            </a:spcBef>
            <a:spcAft>
              <a:spcPts val="0"/>
            </a:spcAft>
          </a:pPr>
          <a:r>
            <a: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5</a:t>
          </a:r>
        </a:p>
      </dgm:t>
    </dgm:pt>
    <dgm:pt modelId="{314E936D-208A-40D5-98FE-C3B37F26AE29}" type="parTrans" cxnId="{323EFAA1-97EC-4066-A417-B644CE7D64C2}">
      <dgm:prSet/>
      <dgm:spPr/>
      <dgm:t>
        <a:bodyPr/>
        <a:lstStyle/>
        <a:p>
          <a:endParaRPr lang="ru-RU"/>
        </a:p>
      </dgm:t>
    </dgm:pt>
    <dgm:pt modelId="{AD279250-59A0-46D5-BB2C-793955BD64F4}" type="sibTrans" cxnId="{323EFAA1-97EC-4066-A417-B644CE7D64C2}">
      <dgm:prSet/>
      <dgm:spPr/>
      <dgm:t>
        <a:bodyPr/>
        <a:lstStyle/>
        <a:p>
          <a:endParaRPr lang="ru-RU"/>
        </a:p>
      </dgm:t>
    </dgm:pt>
    <dgm:pt modelId="{031DE23D-264C-44F2-9454-6F1618BE4692}">
      <dgm:prSet custT="1"/>
      <dgm:spPr/>
      <dgm:t>
        <a:bodyPr/>
        <a:lstStyle/>
        <a:p>
          <a:pPr>
            <a:buNone/>
          </a:pPr>
          <a:r>
            <a:rPr lang="ru-RU" sz="2400" dirty="0">
              <a:latin typeface="Arial" panose="020B0604020202020204" pitchFamily="34" charset="0"/>
              <a:cs typeface="Arial" panose="020B0604020202020204" pitchFamily="34" charset="0"/>
            </a:rPr>
            <a:t>Проанализировать предметную область.</a:t>
          </a:r>
        </a:p>
      </dgm:t>
    </dgm:pt>
    <dgm:pt modelId="{BC14B66F-B423-4B37-9D35-A85C01216206}" type="parTrans" cxnId="{17F6D09C-4F20-4A52-AD0C-77246EFC9F1E}">
      <dgm:prSet/>
      <dgm:spPr/>
      <dgm:t>
        <a:bodyPr/>
        <a:lstStyle/>
        <a:p>
          <a:endParaRPr lang="ru-RU"/>
        </a:p>
      </dgm:t>
    </dgm:pt>
    <dgm:pt modelId="{C8A4D6B8-3876-494B-8D11-CCAD9F43D624}" type="sibTrans" cxnId="{17F6D09C-4F20-4A52-AD0C-77246EFC9F1E}">
      <dgm:prSet/>
      <dgm:spPr/>
      <dgm:t>
        <a:bodyPr/>
        <a:lstStyle/>
        <a:p>
          <a:endParaRPr lang="ru-RU"/>
        </a:p>
      </dgm:t>
    </dgm:pt>
    <dgm:pt modelId="{D768B3F6-9463-4172-8B18-E3B50C8888FD}">
      <dgm:prSet custT="1"/>
      <dgm:spPr/>
      <dgm:t>
        <a:bodyPr/>
        <a:lstStyle/>
        <a:p>
          <a:pPr>
            <a:buNone/>
          </a:pPr>
          <a:r>
            <a:rPr lang="ru-RU" sz="2400" dirty="0">
              <a:latin typeface="Arial" panose="020B0604020202020204" pitchFamily="34" charset="0"/>
              <a:cs typeface="Arial" panose="020B0604020202020204" pitchFamily="34" charset="0"/>
            </a:rPr>
            <a:t>Рассмотреть существующие аналоги.</a:t>
          </a:r>
        </a:p>
      </dgm:t>
    </dgm:pt>
    <dgm:pt modelId="{C60C55B9-CCF3-4C09-951D-132A247A3810}" type="parTrans" cxnId="{C30561F7-A1DD-4AFF-A0B1-51EEADDA62BD}">
      <dgm:prSet/>
      <dgm:spPr/>
      <dgm:t>
        <a:bodyPr/>
        <a:lstStyle/>
        <a:p>
          <a:endParaRPr lang="ru-RU"/>
        </a:p>
      </dgm:t>
    </dgm:pt>
    <dgm:pt modelId="{B2E29480-5197-471A-A750-32D91BFE88D5}" type="sibTrans" cxnId="{C30561F7-A1DD-4AFF-A0B1-51EEADDA62BD}">
      <dgm:prSet/>
      <dgm:spPr/>
      <dgm:t>
        <a:bodyPr/>
        <a:lstStyle/>
        <a:p>
          <a:endParaRPr lang="ru-RU"/>
        </a:p>
      </dgm:t>
    </dgm:pt>
    <dgm:pt modelId="{4241B0B5-AF82-4F5A-85E1-C1AEB1AF7330}">
      <dgm:prSet custT="1"/>
      <dgm:spPr/>
      <dgm:t>
        <a:bodyPr/>
        <a:lstStyle/>
        <a:p>
          <a:pPr>
            <a:buNone/>
          </a:pPr>
          <a:r>
            <a:rPr lang="ru-RU" sz="2400" dirty="0">
              <a:latin typeface="Arial" panose="020B0604020202020204" pitchFamily="34" charset="0"/>
              <a:cs typeface="Arial" panose="020B0604020202020204" pitchFamily="34" charset="0"/>
            </a:rPr>
            <a:t>Создать клиентскую часть приложения.</a:t>
          </a:r>
        </a:p>
      </dgm:t>
    </dgm:pt>
    <dgm:pt modelId="{1C3A34FD-46E3-4247-948E-982DD5004D92}" type="parTrans" cxnId="{F7398F3D-53AE-477C-B2A7-27E4819B877E}">
      <dgm:prSet/>
      <dgm:spPr/>
      <dgm:t>
        <a:bodyPr/>
        <a:lstStyle/>
        <a:p>
          <a:endParaRPr lang="ru-RU"/>
        </a:p>
      </dgm:t>
    </dgm:pt>
    <dgm:pt modelId="{8942E20A-A296-4C42-8F10-4E08DABB6F01}" type="sibTrans" cxnId="{F7398F3D-53AE-477C-B2A7-27E4819B877E}">
      <dgm:prSet/>
      <dgm:spPr/>
      <dgm:t>
        <a:bodyPr/>
        <a:lstStyle/>
        <a:p>
          <a:endParaRPr lang="ru-RU"/>
        </a:p>
      </dgm:t>
    </dgm:pt>
    <dgm:pt modelId="{AC7A0829-86E0-4358-A545-A0EC6F8152DC}">
      <dgm:prSet custT="1"/>
      <dgm:spPr/>
      <dgm:t>
        <a:bodyPr/>
        <a:lstStyle/>
        <a:p>
          <a:pPr>
            <a:buNone/>
          </a:pPr>
          <a:r>
            <a:rPr lang="ru-RU" sz="2400" dirty="0">
              <a:latin typeface="Arial" panose="020B0604020202020204" pitchFamily="34" charset="0"/>
              <a:cs typeface="Arial" panose="020B0604020202020204" pitchFamily="34" charset="0"/>
            </a:rPr>
            <a:t>Разработать техническое задание.</a:t>
          </a:r>
        </a:p>
      </dgm:t>
    </dgm:pt>
    <dgm:pt modelId="{E39A83EF-A595-4A02-8D81-60DF52E1AECF}" type="parTrans" cxnId="{988D5DCA-51A0-483A-A576-04FEE4AB358A}">
      <dgm:prSet/>
      <dgm:spPr/>
      <dgm:t>
        <a:bodyPr/>
        <a:lstStyle/>
        <a:p>
          <a:endParaRPr lang="ru-RU"/>
        </a:p>
      </dgm:t>
    </dgm:pt>
    <dgm:pt modelId="{779A8F2F-A106-4372-A337-0E0CBABC490D}" type="sibTrans" cxnId="{988D5DCA-51A0-483A-A576-04FEE4AB358A}">
      <dgm:prSet/>
      <dgm:spPr/>
      <dgm:t>
        <a:bodyPr/>
        <a:lstStyle/>
        <a:p>
          <a:endParaRPr lang="ru-RU"/>
        </a:p>
      </dgm:t>
    </dgm:pt>
    <dgm:pt modelId="{7AAD554E-4B4F-4650-B61C-39C8A1FCED65}">
      <dgm:prSet custT="1"/>
      <dgm:spPr/>
      <dgm:t>
        <a:bodyPr/>
        <a:lstStyle/>
        <a:p>
          <a:pPr>
            <a:buNone/>
          </a:pPr>
          <a:r>
            <a:rPr lang="ru-RU" sz="2400" dirty="0">
              <a:latin typeface="Arial" panose="020B0604020202020204" pitchFamily="34" charset="0"/>
              <a:cs typeface="Arial" panose="020B0604020202020204" pitchFamily="34" charset="0"/>
            </a:rPr>
            <a:t>Спроектировать и реализовать базу данных.</a:t>
          </a:r>
        </a:p>
      </dgm:t>
    </dgm:pt>
    <dgm:pt modelId="{25323EC4-90BD-4882-B8AE-9B04238DDC26}" type="sibTrans" cxnId="{F487952F-DAA3-4966-A496-691B810B1502}">
      <dgm:prSet/>
      <dgm:spPr/>
      <dgm:t>
        <a:bodyPr/>
        <a:lstStyle/>
        <a:p>
          <a:endParaRPr lang="ru-RU"/>
        </a:p>
      </dgm:t>
    </dgm:pt>
    <dgm:pt modelId="{36CEF896-EE48-47EE-9D1C-8602B95A9810}" type="parTrans" cxnId="{F487952F-DAA3-4966-A496-691B810B1502}">
      <dgm:prSet/>
      <dgm:spPr/>
      <dgm:t>
        <a:bodyPr/>
        <a:lstStyle/>
        <a:p>
          <a:endParaRPr lang="ru-RU"/>
        </a:p>
      </dgm:t>
    </dgm:pt>
    <dgm:pt modelId="{AFF3231A-541F-4F8A-9042-744153771878}">
      <dgm:prSet custT="1"/>
      <dgm:spPr/>
      <dgm:t>
        <a:bodyPr/>
        <a:lstStyle/>
        <a:p>
          <a:pPr>
            <a:buNone/>
          </a:pPr>
          <a:br>
            <a:rPr lang="ru-RU" sz="2000" b="1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ru-RU" sz="2000" b="1" dirty="0">
              <a:latin typeface="Arial" panose="020B0604020202020204" pitchFamily="34" charset="0"/>
              <a:cs typeface="Arial" panose="020B0604020202020204" pitchFamily="34" charset="0"/>
            </a:rPr>
            <a:t>6</a:t>
          </a:r>
        </a:p>
      </dgm:t>
    </dgm:pt>
    <dgm:pt modelId="{E4001E0E-A750-405C-8506-A43757AD4229}" type="parTrans" cxnId="{E6CD1A83-7238-41AF-A0A6-F43803FF8046}">
      <dgm:prSet/>
      <dgm:spPr/>
      <dgm:t>
        <a:bodyPr/>
        <a:lstStyle/>
        <a:p>
          <a:endParaRPr lang="ru-RU"/>
        </a:p>
      </dgm:t>
    </dgm:pt>
    <dgm:pt modelId="{BC66D745-81F4-48C2-A395-FB2D2DF9843B}" type="sibTrans" cxnId="{E6CD1A83-7238-41AF-A0A6-F43803FF8046}">
      <dgm:prSet/>
      <dgm:spPr/>
      <dgm:t>
        <a:bodyPr/>
        <a:lstStyle/>
        <a:p>
          <a:endParaRPr lang="ru-RU"/>
        </a:p>
      </dgm:t>
    </dgm:pt>
    <dgm:pt modelId="{DD070004-1D0F-4A64-A683-1A87ACAEB207}">
      <dgm:prSet custT="1"/>
      <dgm:spPr/>
      <dgm:t>
        <a:bodyPr/>
        <a:lstStyle/>
        <a:p>
          <a:pPr>
            <a:buNone/>
          </a:pPr>
          <a:r>
            <a:rPr lang="ru-RU" sz="2400" dirty="0">
              <a:latin typeface="Arial" panose="020B0604020202020204" pitchFamily="34" charset="0"/>
              <a:cs typeface="Arial" panose="020B0604020202020204" pitchFamily="34" charset="0"/>
            </a:rPr>
            <a:t>Провести тестирование</a:t>
          </a:r>
        </a:p>
      </dgm:t>
    </dgm:pt>
    <dgm:pt modelId="{1A9BDBD2-2F85-40B2-A4F2-9A9BBB12A8E7}" type="parTrans" cxnId="{9F2CBBE9-1212-4DB2-A338-31208634F4AE}">
      <dgm:prSet/>
      <dgm:spPr/>
      <dgm:t>
        <a:bodyPr/>
        <a:lstStyle/>
        <a:p>
          <a:endParaRPr lang="ru-RU"/>
        </a:p>
      </dgm:t>
    </dgm:pt>
    <dgm:pt modelId="{25E9A68C-A3AB-4B37-BA99-6655A6688DD6}" type="sibTrans" cxnId="{9F2CBBE9-1212-4DB2-A338-31208634F4AE}">
      <dgm:prSet/>
      <dgm:spPr/>
      <dgm:t>
        <a:bodyPr/>
        <a:lstStyle/>
        <a:p>
          <a:endParaRPr lang="ru-RU"/>
        </a:p>
      </dgm:t>
    </dgm:pt>
    <dgm:pt modelId="{092F1E39-220F-4D61-9CBE-9CAA1076BDF4}" type="pres">
      <dgm:prSet presAssocID="{3C162A73-0797-46A0-952B-427DCAAA1F72}" presName="linearFlow" presStyleCnt="0">
        <dgm:presLayoutVars>
          <dgm:dir/>
          <dgm:animLvl val="lvl"/>
          <dgm:resizeHandles val="exact"/>
        </dgm:presLayoutVars>
      </dgm:prSet>
      <dgm:spPr/>
    </dgm:pt>
    <dgm:pt modelId="{2BB28FBE-34F7-44EC-A2EE-C18D9AB8B2C3}" type="pres">
      <dgm:prSet presAssocID="{83F95E0A-EEA3-452D-BFC4-295AE7A04AC6}" presName="composite" presStyleCnt="0"/>
      <dgm:spPr/>
    </dgm:pt>
    <dgm:pt modelId="{521A5B97-A5F8-4BDF-A407-C43574433891}" type="pres">
      <dgm:prSet presAssocID="{83F95E0A-EEA3-452D-BFC4-295AE7A04AC6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53EC1D65-B0A8-4744-999C-5A66F18336FE}" type="pres">
      <dgm:prSet presAssocID="{83F95E0A-EEA3-452D-BFC4-295AE7A04AC6}" presName="descendantText" presStyleLbl="alignAcc1" presStyleIdx="0" presStyleCnt="6" custLinFactNeighborY="0">
        <dgm:presLayoutVars>
          <dgm:bulletEnabled val="1"/>
        </dgm:presLayoutVars>
      </dgm:prSet>
      <dgm:spPr/>
    </dgm:pt>
    <dgm:pt modelId="{40B0A5BB-52CB-4B88-8659-921E98759557}" type="pres">
      <dgm:prSet presAssocID="{6D972C9E-7BB9-4B1B-92F6-AB94AFBD5C45}" presName="sp" presStyleCnt="0"/>
      <dgm:spPr/>
    </dgm:pt>
    <dgm:pt modelId="{29A1A4CF-52C7-4BBC-8DA0-04EF900E1C42}" type="pres">
      <dgm:prSet presAssocID="{A3E8070C-DEC0-4A16-AC7E-6DA1644754CB}" presName="composite" presStyleCnt="0"/>
      <dgm:spPr/>
    </dgm:pt>
    <dgm:pt modelId="{25478F5A-2501-41CE-B768-7D27BC2F45B8}" type="pres">
      <dgm:prSet presAssocID="{A3E8070C-DEC0-4A16-AC7E-6DA1644754CB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C9BE31C6-2FEB-47C0-B61D-F91B904190FD}" type="pres">
      <dgm:prSet presAssocID="{A3E8070C-DEC0-4A16-AC7E-6DA1644754CB}" presName="descendantText" presStyleLbl="alignAcc1" presStyleIdx="1" presStyleCnt="6" custLinFactNeighborY="0">
        <dgm:presLayoutVars>
          <dgm:bulletEnabled val="1"/>
        </dgm:presLayoutVars>
      </dgm:prSet>
      <dgm:spPr/>
    </dgm:pt>
    <dgm:pt modelId="{5189357A-6AF4-417D-BF7A-7B6139498244}" type="pres">
      <dgm:prSet presAssocID="{44697613-B097-4E58-9B8A-EE61EACFA8E4}" presName="sp" presStyleCnt="0"/>
      <dgm:spPr/>
    </dgm:pt>
    <dgm:pt modelId="{B9948BC1-0DF3-4CD6-A8D8-BC570F4BB943}" type="pres">
      <dgm:prSet presAssocID="{24BBE88B-C4E3-4B0D-9BFF-A907B0E2C3D0}" presName="composite" presStyleCnt="0"/>
      <dgm:spPr/>
    </dgm:pt>
    <dgm:pt modelId="{6C1DFF25-18B1-4211-8525-7AC28157488B}" type="pres">
      <dgm:prSet presAssocID="{24BBE88B-C4E3-4B0D-9BFF-A907B0E2C3D0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492E4CCE-92D4-46C9-9C10-CB44D4AACFFE}" type="pres">
      <dgm:prSet presAssocID="{24BBE88B-C4E3-4B0D-9BFF-A907B0E2C3D0}" presName="descendantText" presStyleLbl="alignAcc1" presStyleIdx="2" presStyleCnt="6" custLinFactNeighborY="0">
        <dgm:presLayoutVars>
          <dgm:bulletEnabled val="1"/>
        </dgm:presLayoutVars>
      </dgm:prSet>
      <dgm:spPr/>
    </dgm:pt>
    <dgm:pt modelId="{880BE663-007C-47EC-B7EA-1A9BA050E644}" type="pres">
      <dgm:prSet presAssocID="{4D78ACFE-FB31-42A0-80FA-B4F8BBC07889}" presName="sp" presStyleCnt="0"/>
      <dgm:spPr/>
    </dgm:pt>
    <dgm:pt modelId="{C9DBB109-5055-4C08-A71F-32405195F473}" type="pres">
      <dgm:prSet presAssocID="{84F01415-8BBE-4108-8A54-569CBD05D589}" presName="composite" presStyleCnt="0"/>
      <dgm:spPr/>
    </dgm:pt>
    <dgm:pt modelId="{8B11B067-7890-4261-A28A-44813F3859E5}" type="pres">
      <dgm:prSet presAssocID="{84F01415-8BBE-4108-8A54-569CBD05D589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4693C6EC-0E6D-4F93-9E12-A262A6D024CB}" type="pres">
      <dgm:prSet presAssocID="{84F01415-8BBE-4108-8A54-569CBD05D589}" presName="descendantText" presStyleLbl="alignAcc1" presStyleIdx="3" presStyleCnt="6" custLinFactNeighborY="0">
        <dgm:presLayoutVars>
          <dgm:bulletEnabled val="1"/>
        </dgm:presLayoutVars>
      </dgm:prSet>
      <dgm:spPr/>
    </dgm:pt>
    <dgm:pt modelId="{4D689DB6-1964-4B3E-9EBC-BA690065682D}" type="pres">
      <dgm:prSet presAssocID="{297BB522-D84F-4D20-80BD-083C6BBAFEE9}" presName="sp" presStyleCnt="0"/>
      <dgm:spPr/>
    </dgm:pt>
    <dgm:pt modelId="{333F338C-832D-4896-8F46-3619EB7C9DAA}" type="pres">
      <dgm:prSet presAssocID="{4F7CA284-473A-497A-8E24-A7CCA153B54F}" presName="composite" presStyleCnt="0"/>
      <dgm:spPr/>
    </dgm:pt>
    <dgm:pt modelId="{6FE47565-3046-4E87-B52C-C9B6D6CC05E5}" type="pres">
      <dgm:prSet presAssocID="{4F7CA284-473A-497A-8E24-A7CCA153B54F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7D175B50-8141-4BBD-9CA5-BE45CD63D774}" type="pres">
      <dgm:prSet presAssocID="{4F7CA284-473A-497A-8E24-A7CCA153B54F}" presName="descendantText" presStyleLbl="alignAcc1" presStyleIdx="4" presStyleCnt="6" custLinFactNeighborY="0">
        <dgm:presLayoutVars>
          <dgm:bulletEnabled val="1"/>
        </dgm:presLayoutVars>
      </dgm:prSet>
      <dgm:spPr/>
    </dgm:pt>
    <dgm:pt modelId="{DB240FA0-7C77-4A41-A637-143B766A4332}" type="pres">
      <dgm:prSet presAssocID="{AD279250-59A0-46D5-BB2C-793955BD64F4}" presName="sp" presStyleCnt="0"/>
      <dgm:spPr/>
    </dgm:pt>
    <dgm:pt modelId="{9011E4CB-67D4-49B0-BCF5-1CB493FCCFEF}" type="pres">
      <dgm:prSet presAssocID="{AFF3231A-541F-4F8A-9042-744153771878}" presName="composite" presStyleCnt="0"/>
      <dgm:spPr/>
    </dgm:pt>
    <dgm:pt modelId="{9F831BF6-947F-4615-9735-7709FAA041AB}" type="pres">
      <dgm:prSet presAssocID="{AFF3231A-541F-4F8A-9042-744153771878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931B79B9-F736-4F1A-AED5-15A4BFCA0754}" type="pres">
      <dgm:prSet presAssocID="{AFF3231A-541F-4F8A-9042-744153771878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7AD67B11-25C7-4D6F-B1D5-DB5BF441841A}" type="presOf" srcId="{031DE23D-264C-44F2-9454-6F1618BE4692}" destId="{53EC1D65-B0A8-4744-999C-5A66F18336FE}" srcOrd="0" destOrd="0" presId="urn:microsoft.com/office/officeart/2005/8/layout/chevron2"/>
    <dgm:cxn modelId="{F487952F-DAA3-4966-A496-691B810B1502}" srcId="{84F01415-8BBE-4108-8A54-569CBD05D589}" destId="{7AAD554E-4B4F-4650-B61C-39C8A1FCED65}" srcOrd="0" destOrd="0" parTransId="{36CEF896-EE48-47EE-9D1C-8602B95A9810}" sibTransId="{25323EC4-90BD-4882-B8AE-9B04238DDC26}"/>
    <dgm:cxn modelId="{1C9D5132-A728-4944-9AC4-131F76D53D6E}" srcId="{3C162A73-0797-46A0-952B-427DCAAA1F72}" destId="{A3E8070C-DEC0-4A16-AC7E-6DA1644754CB}" srcOrd="1" destOrd="0" parTransId="{95229A1B-1B8A-4D55-BBD2-7506767F4296}" sibTransId="{44697613-B097-4E58-9B8A-EE61EACFA8E4}"/>
    <dgm:cxn modelId="{71522638-0A92-4D31-BCBF-0ABFFEEEDDD8}" type="presOf" srcId="{A3E8070C-DEC0-4A16-AC7E-6DA1644754CB}" destId="{25478F5A-2501-41CE-B768-7D27BC2F45B8}" srcOrd="0" destOrd="0" presId="urn:microsoft.com/office/officeart/2005/8/layout/chevron2"/>
    <dgm:cxn modelId="{F7398F3D-53AE-477C-B2A7-27E4819B877E}" srcId="{4F7CA284-473A-497A-8E24-A7CCA153B54F}" destId="{4241B0B5-AF82-4F5A-85E1-C1AEB1AF7330}" srcOrd="0" destOrd="0" parTransId="{1C3A34FD-46E3-4247-948E-982DD5004D92}" sibTransId="{8942E20A-A296-4C42-8F10-4E08DABB6F01}"/>
    <dgm:cxn modelId="{A78A2B5B-5703-4C9C-B86F-7D743CDBE1A6}" type="presOf" srcId="{D768B3F6-9463-4172-8B18-E3B50C8888FD}" destId="{C9BE31C6-2FEB-47C0-B61D-F91B904190FD}" srcOrd="0" destOrd="0" presId="urn:microsoft.com/office/officeart/2005/8/layout/chevron2"/>
    <dgm:cxn modelId="{EB6ADB50-64ED-42FC-97FD-2ADD59B772FC}" type="presOf" srcId="{84F01415-8BBE-4108-8A54-569CBD05D589}" destId="{8B11B067-7890-4261-A28A-44813F3859E5}" srcOrd="0" destOrd="0" presId="urn:microsoft.com/office/officeart/2005/8/layout/chevron2"/>
    <dgm:cxn modelId="{3F915C80-C896-41E8-8C63-CD5465DA8E8D}" type="presOf" srcId="{3C162A73-0797-46A0-952B-427DCAAA1F72}" destId="{092F1E39-220F-4D61-9CBE-9CAA1076BDF4}" srcOrd="0" destOrd="0" presId="urn:microsoft.com/office/officeart/2005/8/layout/chevron2"/>
    <dgm:cxn modelId="{E6CD1A83-7238-41AF-A0A6-F43803FF8046}" srcId="{3C162A73-0797-46A0-952B-427DCAAA1F72}" destId="{AFF3231A-541F-4F8A-9042-744153771878}" srcOrd="5" destOrd="0" parTransId="{E4001E0E-A750-405C-8506-A43757AD4229}" sibTransId="{BC66D745-81F4-48C2-A395-FB2D2DF9843B}"/>
    <dgm:cxn modelId="{0CE35699-DD3B-4426-A8D3-B41E3782F58A}" srcId="{3C162A73-0797-46A0-952B-427DCAAA1F72}" destId="{84F01415-8BBE-4108-8A54-569CBD05D589}" srcOrd="3" destOrd="0" parTransId="{793FFDD5-9E9D-4132-9841-FB21E1A45967}" sibTransId="{297BB522-D84F-4D20-80BD-083C6BBAFEE9}"/>
    <dgm:cxn modelId="{17F6D09C-4F20-4A52-AD0C-77246EFC9F1E}" srcId="{83F95E0A-EEA3-452D-BFC4-295AE7A04AC6}" destId="{031DE23D-264C-44F2-9454-6F1618BE4692}" srcOrd="0" destOrd="0" parTransId="{BC14B66F-B423-4B37-9D35-A85C01216206}" sibTransId="{C8A4D6B8-3876-494B-8D11-CCAD9F43D624}"/>
    <dgm:cxn modelId="{323EFAA1-97EC-4066-A417-B644CE7D64C2}" srcId="{3C162A73-0797-46A0-952B-427DCAAA1F72}" destId="{4F7CA284-473A-497A-8E24-A7CCA153B54F}" srcOrd="4" destOrd="0" parTransId="{314E936D-208A-40D5-98FE-C3B37F26AE29}" sibTransId="{AD279250-59A0-46D5-BB2C-793955BD64F4}"/>
    <dgm:cxn modelId="{DDF9ECAE-296F-4EF6-B210-81295D35D425}" type="presOf" srcId="{83F95E0A-EEA3-452D-BFC4-295AE7A04AC6}" destId="{521A5B97-A5F8-4BDF-A407-C43574433891}" srcOrd="0" destOrd="0" presId="urn:microsoft.com/office/officeart/2005/8/layout/chevron2"/>
    <dgm:cxn modelId="{920865B3-9507-46FF-9CC4-8ADD4180D047}" srcId="{3C162A73-0797-46A0-952B-427DCAAA1F72}" destId="{24BBE88B-C4E3-4B0D-9BFF-A907B0E2C3D0}" srcOrd="2" destOrd="0" parTransId="{B9000320-EFE9-414E-B65C-AFE01030580A}" sibTransId="{4D78ACFE-FB31-42A0-80FA-B4F8BBC07889}"/>
    <dgm:cxn modelId="{AFF76BB5-87B9-47C3-9B12-60F8E9272680}" type="presOf" srcId="{AC7A0829-86E0-4358-A545-A0EC6F8152DC}" destId="{492E4CCE-92D4-46C9-9C10-CB44D4AACFFE}" srcOrd="0" destOrd="0" presId="urn:microsoft.com/office/officeart/2005/8/layout/chevron2"/>
    <dgm:cxn modelId="{5A88D3BC-F458-440E-9097-9C79935524CA}" type="presOf" srcId="{4F7CA284-473A-497A-8E24-A7CCA153B54F}" destId="{6FE47565-3046-4E87-B52C-C9B6D6CC05E5}" srcOrd="0" destOrd="0" presId="urn:microsoft.com/office/officeart/2005/8/layout/chevron2"/>
    <dgm:cxn modelId="{EE7925C2-9E2C-4AF2-882D-5350EFDC1910}" type="presOf" srcId="{7AAD554E-4B4F-4650-B61C-39C8A1FCED65}" destId="{4693C6EC-0E6D-4F93-9E12-A262A6D024CB}" srcOrd="0" destOrd="0" presId="urn:microsoft.com/office/officeart/2005/8/layout/chevron2"/>
    <dgm:cxn modelId="{1E5CEAC3-C423-49B4-99F9-163796FA5B55}" type="presOf" srcId="{AFF3231A-541F-4F8A-9042-744153771878}" destId="{9F831BF6-947F-4615-9735-7709FAA041AB}" srcOrd="0" destOrd="0" presId="urn:microsoft.com/office/officeart/2005/8/layout/chevron2"/>
    <dgm:cxn modelId="{8EBD44C6-4BF0-4A07-B148-8B7875CFFBCB}" type="presOf" srcId="{24BBE88B-C4E3-4B0D-9BFF-A907B0E2C3D0}" destId="{6C1DFF25-18B1-4211-8525-7AC28157488B}" srcOrd="0" destOrd="0" presId="urn:microsoft.com/office/officeart/2005/8/layout/chevron2"/>
    <dgm:cxn modelId="{08E0BCC7-0A33-46F0-82A1-D3006AA00548}" srcId="{3C162A73-0797-46A0-952B-427DCAAA1F72}" destId="{83F95E0A-EEA3-452D-BFC4-295AE7A04AC6}" srcOrd="0" destOrd="0" parTransId="{B9BE7C69-47D7-4C08-B992-7E2B36A87C78}" sibTransId="{6D972C9E-7BB9-4B1B-92F6-AB94AFBD5C45}"/>
    <dgm:cxn modelId="{988D5DCA-51A0-483A-A576-04FEE4AB358A}" srcId="{24BBE88B-C4E3-4B0D-9BFF-A907B0E2C3D0}" destId="{AC7A0829-86E0-4358-A545-A0EC6F8152DC}" srcOrd="0" destOrd="0" parTransId="{E39A83EF-A595-4A02-8D81-60DF52E1AECF}" sibTransId="{779A8F2F-A106-4372-A337-0E0CBABC490D}"/>
    <dgm:cxn modelId="{E2BDDBCE-7725-4BF5-B77D-3424EB990153}" type="presOf" srcId="{4241B0B5-AF82-4F5A-85E1-C1AEB1AF7330}" destId="{7D175B50-8141-4BBD-9CA5-BE45CD63D774}" srcOrd="0" destOrd="0" presId="urn:microsoft.com/office/officeart/2005/8/layout/chevron2"/>
    <dgm:cxn modelId="{048377E4-E83F-4512-8F15-336C1866C957}" type="presOf" srcId="{DD070004-1D0F-4A64-A683-1A87ACAEB207}" destId="{931B79B9-F736-4F1A-AED5-15A4BFCA0754}" srcOrd="0" destOrd="0" presId="urn:microsoft.com/office/officeart/2005/8/layout/chevron2"/>
    <dgm:cxn modelId="{9F2CBBE9-1212-4DB2-A338-31208634F4AE}" srcId="{AFF3231A-541F-4F8A-9042-744153771878}" destId="{DD070004-1D0F-4A64-A683-1A87ACAEB207}" srcOrd="0" destOrd="0" parTransId="{1A9BDBD2-2F85-40B2-A4F2-9A9BBB12A8E7}" sibTransId="{25E9A68C-A3AB-4B37-BA99-6655A6688DD6}"/>
    <dgm:cxn modelId="{C30561F7-A1DD-4AFF-A0B1-51EEADDA62BD}" srcId="{A3E8070C-DEC0-4A16-AC7E-6DA1644754CB}" destId="{D768B3F6-9463-4172-8B18-E3B50C8888FD}" srcOrd="0" destOrd="0" parTransId="{C60C55B9-CCF3-4C09-951D-132A247A3810}" sibTransId="{B2E29480-5197-471A-A750-32D91BFE88D5}"/>
    <dgm:cxn modelId="{074404D3-50D5-4D51-B354-7FAB27BD8F8A}" type="presParOf" srcId="{092F1E39-220F-4D61-9CBE-9CAA1076BDF4}" destId="{2BB28FBE-34F7-44EC-A2EE-C18D9AB8B2C3}" srcOrd="0" destOrd="0" presId="urn:microsoft.com/office/officeart/2005/8/layout/chevron2"/>
    <dgm:cxn modelId="{49E90C16-C886-47E6-9BFD-FA978592FAFE}" type="presParOf" srcId="{2BB28FBE-34F7-44EC-A2EE-C18D9AB8B2C3}" destId="{521A5B97-A5F8-4BDF-A407-C43574433891}" srcOrd="0" destOrd="0" presId="urn:microsoft.com/office/officeart/2005/8/layout/chevron2"/>
    <dgm:cxn modelId="{D9774FB8-45D9-4752-9C4E-F7F2291B0467}" type="presParOf" srcId="{2BB28FBE-34F7-44EC-A2EE-C18D9AB8B2C3}" destId="{53EC1D65-B0A8-4744-999C-5A66F18336FE}" srcOrd="1" destOrd="0" presId="urn:microsoft.com/office/officeart/2005/8/layout/chevron2"/>
    <dgm:cxn modelId="{0CB3FCBB-4CFC-462B-BD8E-A7E9ED7BE156}" type="presParOf" srcId="{092F1E39-220F-4D61-9CBE-9CAA1076BDF4}" destId="{40B0A5BB-52CB-4B88-8659-921E98759557}" srcOrd="1" destOrd="0" presId="urn:microsoft.com/office/officeart/2005/8/layout/chevron2"/>
    <dgm:cxn modelId="{461CF78B-0263-4996-8D78-A39481C1FCEF}" type="presParOf" srcId="{092F1E39-220F-4D61-9CBE-9CAA1076BDF4}" destId="{29A1A4CF-52C7-4BBC-8DA0-04EF900E1C42}" srcOrd="2" destOrd="0" presId="urn:microsoft.com/office/officeart/2005/8/layout/chevron2"/>
    <dgm:cxn modelId="{E7DA331D-C4A7-477C-A0F0-0083DE34EB07}" type="presParOf" srcId="{29A1A4CF-52C7-4BBC-8DA0-04EF900E1C42}" destId="{25478F5A-2501-41CE-B768-7D27BC2F45B8}" srcOrd="0" destOrd="0" presId="urn:microsoft.com/office/officeart/2005/8/layout/chevron2"/>
    <dgm:cxn modelId="{AE4F08E6-5CD1-48A7-938A-30B9846E8141}" type="presParOf" srcId="{29A1A4CF-52C7-4BBC-8DA0-04EF900E1C42}" destId="{C9BE31C6-2FEB-47C0-B61D-F91B904190FD}" srcOrd="1" destOrd="0" presId="urn:microsoft.com/office/officeart/2005/8/layout/chevron2"/>
    <dgm:cxn modelId="{BD12FACB-AA5D-4A96-BAE7-ED706D28188D}" type="presParOf" srcId="{092F1E39-220F-4D61-9CBE-9CAA1076BDF4}" destId="{5189357A-6AF4-417D-BF7A-7B6139498244}" srcOrd="3" destOrd="0" presId="urn:microsoft.com/office/officeart/2005/8/layout/chevron2"/>
    <dgm:cxn modelId="{81B57178-70E8-4A20-B72A-209852EEC200}" type="presParOf" srcId="{092F1E39-220F-4D61-9CBE-9CAA1076BDF4}" destId="{B9948BC1-0DF3-4CD6-A8D8-BC570F4BB943}" srcOrd="4" destOrd="0" presId="urn:microsoft.com/office/officeart/2005/8/layout/chevron2"/>
    <dgm:cxn modelId="{4CED8A09-BF08-4E98-AA9F-45705B2AD1B0}" type="presParOf" srcId="{B9948BC1-0DF3-4CD6-A8D8-BC570F4BB943}" destId="{6C1DFF25-18B1-4211-8525-7AC28157488B}" srcOrd="0" destOrd="0" presId="urn:microsoft.com/office/officeart/2005/8/layout/chevron2"/>
    <dgm:cxn modelId="{A2ECF534-497F-4392-AFB4-A216EA07356C}" type="presParOf" srcId="{B9948BC1-0DF3-4CD6-A8D8-BC570F4BB943}" destId="{492E4CCE-92D4-46C9-9C10-CB44D4AACFFE}" srcOrd="1" destOrd="0" presId="urn:microsoft.com/office/officeart/2005/8/layout/chevron2"/>
    <dgm:cxn modelId="{07609B75-AFCA-4EDE-87C8-FC5C8BA50DC7}" type="presParOf" srcId="{092F1E39-220F-4D61-9CBE-9CAA1076BDF4}" destId="{880BE663-007C-47EC-B7EA-1A9BA050E644}" srcOrd="5" destOrd="0" presId="urn:microsoft.com/office/officeart/2005/8/layout/chevron2"/>
    <dgm:cxn modelId="{D16FDD2D-C39E-47E5-9A42-CE0CCD77EEA7}" type="presParOf" srcId="{092F1E39-220F-4D61-9CBE-9CAA1076BDF4}" destId="{C9DBB109-5055-4C08-A71F-32405195F473}" srcOrd="6" destOrd="0" presId="urn:microsoft.com/office/officeart/2005/8/layout/chevron2"/>
    <dgm:cxn modelId="{DA90F965-4561-4122-BF3D-4C0CCC9D51F6}" type="presParOf" srcId="{C9DBB109-5055-4C08-A71F-32405195F473}" destId="{8B11B067-7890-4261-A28A-44813F3859E5}" srcOrd="0" destOrd="0" presId="urn:microsoft.com/office/officeart/2005/8/layout/chevron2"/>
    <dgm:cxn modelId="{DEE10670-932F-4891-BB77-3F87D28C352D}" type="presParOf" srcId="{C9DBB109-5055-4C08-A71F-32405195F473}" destId="{4693C6EC-0E6D-4F93-9E12-A262A6D024CB}" srcOrd="1" destOrd="0" presId="urn:microsoft.com/office/officeart/2005/8/layout/chevron2"/>
    <dgm:cxn modelId="{BF1FBBFB-88A0-4ABB-8176-21DA9C6F7BFC}" type="presParOf" srcId="{092F1E39-220F-4D61-9CBE-9CAA1076BDF4}" destId="{4D689DB6-1964-4B3E-9EBC-BA690065682D}" srcOrd="7" destOrd="0" presId="urn:microsoft.com/office/officeart/2005/8/layout/chevron2"/>
    <dgm:cxn modelId="{2515BEF1-BB9E-4F09-8DB3-02E40F81838D}" type="presParOf" srcId="{092F1E39-220F-4D61-9CBE-9CAA1076BDF4}" destId="{333F338C-832D-4896-8F46-3619EB7C9DAA}" srcOrd="8" destOrd="0" presId="urn:microsoft.com/office/officeart/2005/8/layout/chevron2"/>
    <dgm:cxn modelId="{4DB7BB3B-E075-443B-A421-3B816FDBB1CA}" type="presParOf" srcId="{333F338C-832D-4896-8F46-3619EB7C9DAA}" destId="{6FE47565-3046-4E87-B52C-C9B6D6CC05E5}" srcOrd="0" destOrd="0" presId="urn:microsoft.com/office/officeart/2005/8/layout/chevron2"/>
    <dgm:cxn modelId="{8914AA97-57B4-4D6F-93E2-2D224D9EC1BB}" type="presParOf" srcId="{333F338C-832D-4896-8F46-3619EB7C9DAA}" destId="{7D175B50-8141-4BBD-9CA5-BE45CD63D774}" srcOrd="1" destOrd="0" presId="urn:microsoft.com/office/officeart/2005/8/layout/chevron2"/>
    <dgm:cxn modelId="{7AA1348F-6C16-472A-90FE-E9B063A09E73}" type="presParOf" srcId="{092F1E39-220F-4D61-9CBE-9CAA1076BDF4}" destId="{DB240FA0-7C77-4A41-A637-143B766A4332}" srcOrd="9" destOrd="0" presId="urn:microsoft.com/office/officeart/2005/8/layout/chevron2"/>
    <dgm:cxn modelId="{3F6E98AF-EA3B-4125-B5EC-F465C34AA90D}" type="presParOf" srcId="{092F1E39-220F-4D61-9CBE-9CAA1076BDF4}" destId="{9011E4CB-67D4-49B0-BCF5-1CB493FCCFEF}" srcOrd="10" destOrd="0" presId="urn:microsoft.com/office/officeart/2005/8/layout/chevron2"/>
    <dgm:cxn modelId="{E42D9A3C-AC98-45F8-9C57-F61D7039AE1A}" type="presParOf" srcId="{9011E4CB-67D4-49B0-BCF5-1CB493FCCFEF}" destId="{9F831BF6-947F-4615-9735-7709FAA041AB}" srcOrd="0" destOrd="0" presId="urn:microsoft.com/office/officeart/2005/8/layout/chevron2"/>
    <dgm:cxn modelId="{344205D2-D4EB-4578-A71A-D106882DD8B6}" type="presParOf" srcId="{9011E4CB-67D4-49B0-BCF5-1CB493FCCFEF}" destId="{931B79B9-F736-4F1A-AED5-15A4BFCA07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1B703E-3062-4A9F-B855-66D588618ECE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C6797AD5-D7CF-4B99-B40E-A2288A054781}">
      <dgm:prSet/>
      <dgm:spPr/>
      <dgm:t>
        <a:bodyPr/>
        <a:lstStyle/>
        <a:p>
          <a:r>
            <a:rPr lang="ru-RU" b="1" dirty="0"/>
            <a:t>Объект исследования:</a:t>
          </a:r>
          <a:endParaRPr lang="ru-RU" dirty="0"/>
        </a:p>
      </dgm:t>
    </dgm:pt>
    <dgm:pt modelId="{A2DA0801-C484-4444-9857-EFE0192B7238}" type="parTrans" cxnId="{4B47824F-8B02-4853-8D1D-4E29C30C42EB}">
      <dgm:prSet/>
      <dgm:spPr/>
      <dgm:t>
        <a:bodyPr/>
        <a:lstStyle/>
        <a:p>
          <a:endParaRPr lang="ru-RU"/>
        </a:p>
      </dgm:t>
    </dgm:pt>
    <dgm:pt modelId="{821992BF-8C0A-48B1-BBE4-E64A1BBC633F}" type="sibTrans" cxnId="{4B47824F-8B02-4853-8D1D-4E29C30C42EB}">
      <dgm:prSet/>
      <dgm:spPr/>
      <dgm:t>
        <a:bodyPr/>
        <a:lstStyle/>
        <a:p>
          <a:endParaRPr lang="ru-RU"/>
        </a:p>
      </dgm:t>
    </dgm:pt>
    <dgm:pt modelId="{CE9A1FFD-5C10-4287-B65A-35E76093FE66}">
      <dgm:prSet/>
      <dgm:spPr/>
      <dgm:t>
        <a:bodyPr/>
        <a:lstStyle/>
        <a:p>
          <a:pPr algn="just">
            <a:buNone/>
          </a:pPr>
          <a:r>
            <a:rPr lang="ru-RU" dirty="0"/>
            <a:t>Процесс подачи, обработки и выполнения заявок на ремонт</a:t>
          </a:r>
        </a:p>
      </dgm:t>
    </dgm:pt>
    <dgm:pt modelId="{185996C1-C81C-4168-9AFC-794706CD5794}" type="parTrans" cxnId="{5E0E8D14-DC2A-4E3E-8D07-6BE82454BF83}">
      <dgm:prSet/>
      <dgm:spPr/>
      <dgm:t>
        <a:bodyPr/>
        <a:lstStyle/>
        <a:p>
          <a:endParaRPr lang="ru-RU"/>
        </a:p>
      </dgm:t>
    </dgm:pt>
    <dgm:pt modelId="{1690E3EC-53BF-4336-962D-987BB6B475C8}" type="sibTrans" cxnId="{5E0E8D14-DC2A-4E3E-8D07-6BE82454BF83}">
      <dgm:prSet/>
      <dgm:spPr/>
      <dgm:t>
        <a:bodyPr/>
        <a:lstStyle/>
        <a:p>
          <a:endParaRPr lang="ru-RU"/>
        </a:p>
      </dgm:t>
    </dgm:pt>
    <dgm:pt modelId="{B27C232C-21B2-4914-B72A-044BE758EA34}">
      <dgm:prSet/>
      <dgm:spPr/>
      <dgm:t>
        <a:bodyPr/>
        <a:lstStyle/>
        <a:p>
          <a:r>
            <a:rPr lang="ru-RU" b="1" dirty="0"/>
            <a:t>Предмет исследования:</a:t>
          </a:r>
          <a:endParaRPr lang="ru-RU" dirty="0"/>
        </a:p>
      </dgm:t>
    </dgm:pt>
    <dgm:pt modelId="{D0A953BD-88FA-4BFE-9B50-A29CAF90ED83}" type="parTrans" cxnId="{84AB1C19-5B3C-4FB4-956C-4C962B261513}">
      <dgm:prSet/>
      <dgm:spPr/>
      <dgm:t>
        <a:bodyPr/>
        <a:lstStyle/>
        <a:p>
          <a:endParaRPr lang="ru-RU"/>
        </a:p>
      </dgm:t>
    </dgm:pt>
    <dgm:pt modelId="{E15DC60C-2ADD-4775-A982-3E9FB993E956}" type="sibTrans" cxnId="{84AB1C19-5B3C-4FB4-956C-4C962B261513}">
      <dgm:prSet/>
      <dgm:spPr/>
      <dgm:t>
        <a:bodyPr/>
        <a:lstStyle/>
        <a:p>
          <a:endParaRPr lang="ru-RU"/>
        </a:p>
      </dgm:t>
    </dgm:pt>
    <dgm:pt modelId="{A202ECD9-0302-4F19-9637-B2CC676F20EE}">
      <dgm:prSet/>
      <dgm:spPr/>
      <dgm:t>
        <a:bodyPr/>
        <a:lstStyle/>
        <a:p>
          <a:pPr algn="just">
            <a:spcAft>
              <a:spcPts val="0"/>
            </a:spcAft>
            <a:buNone/>
          </a:pPr>
          <a:r>
            <a:rPr lang="ru-RU" dirty="0"/>
            <a:t>Разработка и внедрение приложения «Служба поддержки»</a:t>
          </a:r>
        </a:p>
      </dgm:t>
    </dgm:pt>
    <dgm:pt modelId="{7AE657A7-EBC5-4427-9BB4-CCDF7FF69541}" type="parTrans" cxnId="{6AE4FCA9-E625-4F0F-BE14-198E55034071}">
      <dgm:prSet/>
      <dgm:spPr/>
      <dgm:t>
        <a:bodyPr/>
        <a:lstStyle/>
        <a:p>
          <a:endParaRPr lang="ru-RU"/>
        </a:p>
      </dgm:t>
    </dgm:pt>
    <dgm:pt modelId="{BD3DAF8A-3986-4B37-8EB4-E7170A8719B3}" type="sibTrans" cxnId="{6AE4FCA9-E625-4F0F-BE14-198E55034071}">
      <dgm:prSet/>
      <dgm:spPr/>
      <dgm:t>
        <a:bodyPr/>
        <a:lstStyle/>
        <a:p>
          <a:endParaRPr lang="ru-RU"/>
        </a:p>
      </dgm:t>
    </dgm:pt>
    <dgm:pt modelId="{46167681-6727-4D16-97AE-EDF40B74EB07}">
      <dgm:prSet/>
      <dgm:spPr/>
      <dgm:t>
        <a:bodyPr/>
        <a:lstStyle/>
        <a:p>
          <a:pPr algn="just">
            <a:spcAft>
              <a:spcPts val="0"/>
            </a:spcAft>
            <a:buNone/>
          </a:pPr>
          <a:r>
            <a:rPr lang="ru-RU" dirty="0"/>
            <a:t>для автоматизации и оптимизации подачи, обработки и</a:t>
          </a:r>
        </a:p>
      </dgm:t>
    </dgm:pt>
    <dgm:pt modelId="{D11C105E-7554-47C8-8572-E8B5C05AAAB4}" type="parTrans" cxnId="{9547FC8B-7ECD-422D-AD65-067EE4EF1F1F}">
      <dgm:prSet/>
      <dgm:spPr/>
      <dgm:t>
        <a:bodyPr/>
        <a:lstStyle/>
        <a:p>
          <a:endParaRPr lang="ru-RU"/>
        </a:p>
      </dgm:t>
    </dgm:pt>
    <dgm:pt modelId="{80E74F7F-ACF9-4F2D-9962-344C6AE0E334}" type="sibTrans" cxnId="{9547FC8B-7ECD-422D-AD65-067EE4EF1F1F}">
      <dgm:prSet/>
      <dgm:spPr/>
      <dgm:t>
        <a:bodyPr/>
        <a:lstStyle/>
        <a:p>
          <a:endParaRPr lang="ru-RU"/>
        </a:p>
      </dgm:t>
    </dgm:pt>
    <dgm:pt modelId="{CB7473CD-11E4-4552-8505-727870F59BF0}">
      <dgm:prSet/>
      <dgm:spPr/>
      <dgm:t>
        <a:bodyPr/>
        <a:lstStyle/>
        <a:p>
          <a:pPr algn="just">
            <a:spcAft>
              <a:spcPts val="0"/>
            </a:spcAft>
            <a:buNone/>
          </a:pPr>
          <a:r>
            <a:rPr lang="ru-RU" dirty="0"/>
            <a:t>выполнения заявок на ремонт техники.</a:t>
          </a:r>
        </a:p>
      </dgm:t>
    </dgm:pt>
    <dgm:pt modelId="{020EDA61-0E3F-46A2-8CF3-04A092AFC116}" type="parTrans" cxnId="{966CD4CD-B1B4-44F2-B70C-1A9248C3C092}">
      <dgm:prSet/>
      <dgm:spPr/>
      <dgm:t>
        <a:bodyPr/>
        <a:lstStyle/>
        <a:p>
          <a:endParaRPr lang="ru-RU"/>
        </a:p>
      </dgm:t>
    </dgm:pt>
    <dgm:pt modelId="{BA0F05DB-C9C2-4A45-98AC-A2AC42234AED}" type="sibTrans" cxnId="{966CD4CD-B1B4-44F2-B70C-1A9248C3C092}">
      <dgm:prSet/>
      <dgm:spPr/>
      <dgm:t>
        <a:bodyPr/>
        <a:lstStyle/>
        <a:p>
          <a:endParaRPr lang="ru-RU"/>
        </a:p>
      </dgm:t>
    </dgm:pt>
    <dgm:pt modelId="{DF447141-99BA-45C9-9DCC-5686F22022C1}">
      <dgm:prSet/>
      <dgm:spPr/>
      <dgm:t>
        <a:bodyPr/>
        <a:lstStyle/>
        <a:p>
          <a:pPr algn="l">
            <a:buNone/>
          </a:pPr>
          <a:r>
            <a:rPr lang="ru-RU" dirty="0"/>
            <a:t>техники в предприятиях и организациях.</a:t>
          </a:r>
        </a:p>
      </dgm:t>
    </dgm:pt>
    <dgm:pt modelId="{80D6F15B-CEC7-45B3-8194-33C44472CA17}" type="parTrans" cxnId="{A581B4B9-99DC-4E3B-AED5-D366194A869F}">
      <dgm:prSet/>
      <dgm:spPr/>
      <dgm:t>
        <a:bodyPr/>
        <a:lstStyle/>
        <a:p>
          <a:endParaRPr lang="ru-RU"/>
        </a:p>
      </dgm:t>
    </dgm:pt>
    <dgm:pt modelId="{6A042C3F-6465-47C5-8A6C-45EAF29B8BCE}" type="sibTrans" cxnId="{A581B4B9-99DC-4E3B-AED5-D366194A869F}">
      <dgm:prSet/>
      <dgm:spPr/>
      <dgm:t>
        <a:bodyPr/>
        <a:lstStyle/>
        <a:p>
          <a:endParaRPr lang="ru-RU"/>
        </a:p>
      </dgm:t>
    </dgm:pt>
    <dgm:pt modelId="{D0665218-86C6-449C-836B-8F22F981FD1E}" type="pres">
      <dgm:prSet presAssocID="{0E1B703E-3062-4A9F-B855-66D588618ECE}" presName="linear" presStyleCnt="0">
        <dgm:presLayoutVars>
          <dgm:dir/>
          <dgm:animLvl val="lvl"/>
          <dgm:resizeHandles val="exact"/>
        </dgm:presLayoutVars>
      </dgm:prSet>
      <dgm:spPr/>
    </dgm:pt>
    <dgm:pt modelId="{902A75D5-9F70-4619-9433-5FCBF2DA59BC}" type="pres">
      <dgm:prSet presAssocID="{C6797AD5-D7CF-4B99-B40E-A2288A054781}" presName="parentLin" presStyleCnt="0"/>
      <dgm:spPr/>
    </dgm:pt>
    <dgm:pt modelId="{C75E3474-8FBE-4AFF-840C-D20E43BF14BA}" type="pres">
      <dgm:prSet presAssocID="{C6797AD5-D7CF-4B99-B40E-A2288A054781}" presName="parentLeftMargin" presStyleLbl="node1" presStyleIdx="0" presStyleCnt="2"/>
      <dgm:spPr/>
    </dgm:pt>
    <dgm:pt modelId="{283CC1C0-2F5B-43C0-85DD-1141FCB43928}" type="pres">
      <dgm:prSet presAssocID="{C6797AD5-D7CF-4B99-B40E-A2288A05478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30CA11A-514E-4E5C-A414-650FDA062B43}" type="pres">
      <dgm:prSet presAssocID="{C6797AD5-D7CF-4B99-B40E-A2288A054781}" presName="negativeSpace" presStyleCnt="0"/>
      <dgm:spPr/>
    </dgm:pt>
    <dgm:pt modelId="{11474481-9682-49E6-99E6-D971F5602889}" type="pres">
      <dgm:prSet presAssocID="{C6797AD5-D7CF-4B99-B40E-A2288A054781}" presName="childText" presStyleLbl="conFgAcc1" presStyleIdx="0" presStyleCnt="2">
        <dgm:presLayoutVars>
          <dgm:bulletEnabled val="1"/>
        </dgm:presLayoutVars>
      </dgm:prSet>
      <dgm:spPr/>
    </dgm:pt>
    <dgm:pt modelId="{448D04AD-8397-413C-82EE-0DFB67293CE0}" type="pres">
      <dgm:prSet presAssocID="{821992BF-8C0A-48B1-BBE4-E64A1BBC633F}" presName="spaceBetweenRectangles" presStyleCnt="0"/>
      <dgm:spPr/>
    </dgm:pt>
    <dgm:pt modelId="{6210E9B5-71E9-437C-80BF-8FF4922F68D6}" type="pres">
      <dgm:prSet presAssocID="{B27C232C-21B2-4914-B72A-044BE758EA34}" presName="parentLin" presStyleCnt="0"/>
      <dgm:spPr/>
    </dgm:pt>
    <dgm:pt modelId="{A5C032E1-53CB-4B75-BA2D-CFA31CA763D3}" type="pres">
      <dgm:prSet presAssocID="{B27C232C-21B2-4914-B72A-044BE758EA34}" presName="parentLeftMargin" presStyleLbl="node1" presStyleIdx="0" presStyleCnt="2"/>
      <dgm:spPr/>
    </dgm:pt>
    <dgm:pt modelId="{83ED7322-7833-4A6F-820F-F15536F38111}" type="pres">
      <dgm:prSet presAssocID="{B27C232C-21B2-4914-B72A-044BE758EA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EF14B48-5472-44FB-813C-617A56DF0E93}" type="pres">
      <dgm:prSet presAssocID="{B27C232C-21B2-4914-B72A-044BE758EA34}" presName="negativeSpace" presStyleCnt="0"/>
      <dgm:spPr/>
    </dgm:pt>
    <dgm:pt modelId="{B9657C77-C395-4DC4-BE7D-E9CD601E4174}" type="pres">
      <dgm:prSet presAssocID="{B27C232C-21B2-4914-B72A-044BE758EA3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E0E8D14-DC2A-4E3E-8D07-6BE82454BF83}" srcId="{C6797AD5-D7CF-4B99-B40E-A2288A054781}" destId="{CE9A1FFD-5C10-4287-B65A-35E76093FE66}" srcOrd="0" destOrd="0" parTransId="{185996C1-C81C-4168-9AFC-794706CD5794}" sibTransId="{1690E3EC-53BF-4336-962D-987BB6B475C8}"/>
    <dgm:cxn modelId="{84AB1C19-5B3C-4FB4-956C-4C962B261513}" srcId="{0E1B703E-3062-4A9F-B855-66D588618ECE}" destId="{B27C232C-21B2-4914-B72A-044BE758EA34}" srcOrd="1" destOrd="0" parTransId="{D0A953BD-88FA-4BFE-9B50-A29CAF90ED83}" sibTransId="{E15DC60C-2ADD-4775-A982-3E9FB993E956}"/>
    <dgm:cxn modelId="{27FB8A19-C723-488D-BB3F-DC89227FADCC}" type="presOf" srcId="{C6797AD5-D7CF-4B99-B40E-A2288A054781}" destId="{C75E3474-8FBE-4AFF-840C-D20E43BF14BA}" srcOrd="0" destOrd="0" presId="urn:microsoft.com/office/officeart/2005/8/layout/list1"/>
    <dgm:cxn modelId="{E0589B3F-83D8-4239-8BBC-2322FAA66DE8}" type="presOf" srcId="{C6797AD5-D7CF-4B99-B40E-A2288A054781}" destId="{283CC1C0-2F5B-43C0-85DD-1141FCB43928}" srcOrd="1" destOrd="0" presId="urn:microsoft.com/office/officeart/2005/8/layout/list1"/>
    <dgm:cxn modelId="{D6DC0C64-7E0E-4C44-A211-3FF9415215BF}" type="presOf" srcId="{A202ECD9-0302-4F19-9637-B2CC676F20EE}" destId="{B9657C77-C395-4DC4-BE7D-E9CD601E4174}" srcOrd="0" destOrd="0" presId="urn:microsoft.com/office/officeart/2005/8/layout/list1"/>
    <dgm:cxn modelId="{09B21E6B-B193-494A-9CA1-5AFE7781529C}" type="presOf" srcId="{46167681-6727-4D16-97AE-EDF40B74EB07}" destId="{B9657C77-C395-4DC4-BE7D-E9CD601E4174}" srcOrd="0" destOrd="1" presId="urn:microsoft.com/office/officeart/2005/8/layout/list1"/>
    <dgm:cxn modelId="{4B47824F-8B02-4853-8D1D-4E29C30C42EB}" srcId="{0E1B703E-3062-4A9F-B855-66D588618ECE}" destId="{C6797AD5-D7CF-4B99-B40E-A2288A054781}" srcOrd="0" destOrd="0" parTransId="{A2DA0801-C484-4444-9857-EFE0192B7238}" sibTransId="{821992BF-8C0A-48B1-BBE4-E64A1BBC633F}"/>
    <dgm:cxn modelId="{C9F14086-71BD-4209-9CDC-46881D1F01E4}" type="presOf" srcId="{CB7473CD-11E4-4552-8505-727870F59BF0}" destId="{B9657C77-C395-4DC4-BE7D-E9CD601E4174}" srcOrd="0" destOrd="2" presId="urn:microsoft.com/office/officeart/2005/8/layout/list1"/>
    <dgm:cxn modelId="{9547FC8B-7ECD-422D-AD65-067EE4EF1F1F}" srcId="{B27C232C-21B2-4914-B72A-044BE758EA34}" destId="{46167681-6727-4D16-97AE-EDF40B74EB07}" srcOrd="1" destOrd="0" parTransId="{D11C105E-7554-47C8-8572-E8B5C05AAAB4}" sibTransId="{80E74F7F-ACF9-4F2D-9962-344C6AE0E334}"/>
    <dgm:cxn modelId="{E174BA93-899A-4173-8207-5AAD8127C326}" type="presOf" srcId="{B27C232C-21B2-4914-B72A-044BE758EA34}" destId="{A5C032E1-53CB-4B75-BA2D-CFA31CA763D3}" srcOrd="0" destOrd="0" presId="urn:microsoft.com/office/officeart/2005/8/layout/list1"/>
    <dgm:cxn modelId="{25CA359B-04BC-4664-80B0-E63A135BBFB3}" type="presOf" srcId="{0E1B703E-3062-4A9F-B855-66D588618ECE}" destId="{D0665218-86C6-449C-836B-8F22F981FD1E}" srcOrd="0" destOrd="0" presId="urn:microsoft.com/office/officeart/2005/8/layout/list1"/>
    <dgm:cxn modelId="{6AE4FCA9-E625-4F0F-BE14-198E55034071}" srcId="{B27C232C-21B2-4914-B72A-044BE758EA34}" destId="{A202ECD9-0302-4F19-9637-B2CC676F20EE}" srcOrd="0" destOrd="0" parTransId="{7AE657A7-EBC5-4427-9BB4-CCDF7FF69541}" sibTransId="{BD3DAF8A-3986-4B37-8EB4-E7170A8719B3}"/>
    <dgm:cxn modelId="{F4DCF2AE-95E9-451F-A482-6BA6F68F5FFE}" type="presOf" srcId="{B27C232C-21B2-4914-B72A-044BE758EA34}" destId="{83ED7322-7833-4A6F-820F-F15536F38111}" srcOrd="1" destOrd="0" presId="urn:microsoft.com/office/officeart/2005/8/layout/list1"/>
    <dgm:cxn modelId="{A581B4B9-99DC-4E3B-AED5-D366194A869F}" srcId="{C6797AD5-D7CF-4B99-B40E-A2288A054781}" destId="{DF447141-99BA-45C9-9DCC-5686F22022C1}" srcOrd="1" destOrd="0" parTransId="{80D6F15B-CEC7-45B3-8194-33C44472CA17}" sibTransId="{6A042C3F-6465-47C5-8A6C-45EAF29B8BCE}"/>
    <dgm:cxn modelId="{4A67E2BA-B8FD-4CDB-A094-914AB0C6F328}" type="presOf" srcId="{CE9A1FFD-5C10-4287-B65A-35E76093FE66}" destId="{11474481-9682-49E6-99E6-D971F5602889}" srcOrd="0" destOrd="0" presId="urn:microsoft.com/office/officeart/2005/8/layout/list1"/>
    <dgm:cxn modelId="{966CD4CD-B1B4-44F2-B70C-1A9248C3C092}" srcId="{B27C232C-21B2-4914-B72A-044BE758EA34}" destId="{CB7473CD-11E4-4552-8505-727870F59BF0}" srcOrd="2" destOrd="0" parTransId="{020EDA61-0E3F-46A2-8CF3-04A092AFC116}" sibTransId="{BA0F05DB-C9C2-4A45-98AC-A2AC42234AED}"/>
    <dgm:cxn modelId="{45D266F4-BCBA-4DCC-B988-363F2FB3F5AE}" type="presOf" srcId="{DF447141-99BA-45C9-9DCC-5686F22022C1}" destId="{11474481-9682-49E6-99E6-D971F5602889}" srcOrd="0" destOrd="1" presId="urn:microsoft.com/office/officeart/2005/8/layout/list1"/>
    <dgm:cxn modelId="{B4F2D018-17CD-417C-8B17-58900CB143EB}" type="presParOf" srcId="{D0665218-86C6-449C-836B-8F22F981FD1E}" destId="{902A75D5-9F70-4619-9433-5FCBF2DA59BC}" srcOrd="0" destOrd="0" presId="urn:microsoft.com/office/officeart/2005/8/layout/list1"/>
    <dgm:cxn modelId="{BA6F5821-0240-4267-AF14-BAD273DF7DAC}" type="presParOf" srcId="{902A75D5-9F70-4619-9433-5FCBF2DA59BC}" destId="{C75E3474-8FBE-4AFF-840C-D20E43BF14BA}" srcOrd="0" destOrd="0" presId="urn:microsoft.com/office/officeart/2005/8/layout/list1"/>
    <dgm:cxn modelId="{DAD1C51E-406F-4525-A46B-972F0D09D71E}" type="presParOf" srcId="{902A75D5-9F70-4619-9433-5FCBF2DA59BC}" destId="{283CC1C0-2F5B-43C0-85DD-1141FCB43928}" srcOrd="1" destOrd="0" presId="urn:microsoft.com/office/officeart/2005/8/layout/list1"/>
    <dgm:cxn modelId="{1B966996-49EA-4202-8A63-D02CC4F2C5EB}" type="presParOf" srcId="{D0665218-86C6-449C-836B-8F22F981FD1E}" destId="{830CA11A-514E-4E5C-A414-650FDA062B43}" srcOrd="1" destOrd="0" presId="urn:microsoft.com/office/officeart/2005/8/layout/list1"/>
    <dgm:cxn modelId="{79526899-9308-4563-ACDA-3E978ED313BE}" type="presParOf" srcId="{D0665218-86C6-449C-836B-8F22F981FD1E}" destId="{11474481-9682-49E6-99E6-D971F5602889}" srcOrd="2" destOrd="0" presId="urn:microsoft.com/office/officeart/2005/8/layout/list1"/>
    <dgm:cxn modelId="{E1F5100B-8FB9-4365-8B96-21D9221C803C}" type="presParOf" srcId="{D0665218-86C6-449C-836B-8F22F981FD1E}" destId="{448D04AD-8397-413C-82EE-0DFB67293CE0}" srcOrd="3" destOrd="0" presId="urn:microsoft.com/office/officeart/2005/8/layout/list1"/>
    <dgm:cxn modelId="{E6B037BB-82FB-43D1-8C3B-7680DACAF841}" type="presParOf" srcId="{D0665218-86C6-449C-836B-8F22F981FD1E}" destId="{6210E9B5-71E9-437C-80BF-8FF4922F68D6}" srcOrd="4" destOrd="0" presId="urn:microsoft.com/office/officeart/2005/8/layout/list1"/>
    <dgm:cxn modelId="{B91C6966-EBE9-4691-AF38-D1AEC2E83315}" type="presParOf" srcId="{6210E9B5-71E9-437C-80BF-8FF4922F68D6}" destId="{A5C032E1-53CB-4B75-BA2D-CFA31CA763D3}" srcOrd="0" destOrd="0" presId="urn:microsoft.com/office/officeart/2005/8/layout/list1"/>
    <dgm:cxn modelId="{DD83816C-318B-4EA8-AF06-C242A9B54646}" type="presParOf" srcId="{6210E9B5-71E9-437C-80BF-8FF4922F68D6}" destId="{83ED7322-7833-4A6F-820F-F15536F38111}" srcOrd="1" destOrd="0" presId="urn:microsoft.com/office/officeart/2005/8/layout/list1"/>
    <dgm:cxn modelId="{6E23A80F-5A59-4665-BBE4-A6CD53133BD7}" type="presParOf" srcId="{D0665218-86C6-449C-836B-8F22F981FD1E}" destId="{BEF14B48-5472-44FB-813C-617A56DF0E93}" srcOrd="5" destOrd="0" presId="urn:microsoft.com/office/officeart/2005/8/layout/list1"/>
    <dgm:cxn modelId="{A116BFC5-F774-44B4-A2AA-EB435B8ACCEA}" type="presParOf" srcId="{D0665218-86C6-449C-836B-8F22F981FD1E}" destId="{B9657C77-C395-4DC4-BE7D-E9CD601E417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A86450-8648-43A4-BFB9-CE7BC18D90FA}" type="doc">
      <dgm:prSet loTypeId="urn:microsoft.com/office/officeart/2005/8/layout/defaul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ru-RU"/>
        </a:p>
      </dgm:t>
    </dgm:pt>
    <dgm:pt modelId="{3C460EA4-5597-45F6-B675-9D8D937B4FA8}">
      <dgm:prSet custT="1"/>
      <dgm:spPr/>
      <dgm:t>
        <a:bodyPr/>
        <a:lstStyle/>
        <a:p>
          <a:r>
            <a:rPr lang="ru-RU" sz="2000" dirty="0"/>
            <a:t>Регистрация и аутентификация пользователей</a:t>
          </a:r>
        </a:p>
      </dgm:t>
    </dgm:pt>
    <dgm:pt modelId="{2926A897-58FA-4204-A841-21F96D12C3AA}" type="parTrans" cxnId="{E163DD71-D742-40DA-91D4-83C8A279A6D1}">
      <dgm:prSet/>
      <dgm:spPr/>
      <dgm:t>
        <a:bodyPr/>
        <a:lstStyle/>
        <a:p>
          <a:endParaRPr lang="ru-RU"/>
        </a:p>
      </dgm:t>
    </dgm:pt>
    <dgm:pt modelId="{A4E5E618-8E03-4595-9C18-6470F775C6E6}" type="sibTrans" cxnId="{E163DD71-D742-40DA-91D4-83C8A279A6D1}">
      <dgm:prSet/>
      <dgm:spPr/>
      <dgm:t>
        <a:bodyPr/>
        <a:lstStyle/>
        <a:p>
          <a:endParaRPr lang="ru-RU"/>
        </a:p>
      </dgm:t>
    </dgm:pt>
    <dgm:pt modelId="{B82CBA40-5357-4734-B742-397ED88F9589}">
      <dgm:prSet custT="1"/>
      <dgm:spPr/>
      <dgm:t>
        <a:bodyPr/>
        <a:lstStyle/>
        <a:p>
          <a:r>
            <a:rPr lang="ru-RU" sz="2000" dirty="0"/>
            <a:t>Возможность редактирования пользователем личной информации</a:t>
          </a:r>
        </a:p>
      </dgm:t>
    </dgm:pt>
    <dgm:pt modelId="{9C1B4553-9BCA-4D39-84A8-B8BA3AF5F329}" type="parTrans" cxnId="{7FFAC14C-5A8F-40A4-8BF9-4EE0B32D8010}">
      <dgm:prSet/>
      <dgm:spPr/>
      <dgm:t>
        <a:bodyPr/>
        <a:lstStyle/>
        <a:p>
          <a:endParaRPr lang="ru-RU"/>
        </a:p>
      </dgm:t>
    </dgm:pt>
    <dgm:pt modelId="{486D6F73-B387-4C07-97A6-53C9A1947A7A}" type="sibTrans" cxnId="{7FFAC14C-5A8F-40A4-8BF9-4EE0B32D8010}">
      <dgm:prSet/>
      <dgm:spPr/>
      <dgm:t>
        <a:bodyPr/>
        <a:lstStyle/>
        <a:p>
          <a:endParaRPr lang="ru-RU"/>
        </a:p>
      </dgm:t>
    </dgm:pt>
    <dgm:pt modelId="{3D3D2C4D-BE68-4CF1-BA15-3C3D1BCB211D}">
      <dgm:prSet custT="1"/>
      <dgm:spPr/>
      <dgm:t>
        <a:bodyPr/>
        <a:lstStyle/>
        <a:p>
          <a:r>
            <a:rPr lang="ru-RU" sz="2000"/>
            <a:t>Создание и управление заявками на ремонт</a:t>
          </a:r>
        </a:p>
      </dgm:t>
    </dgm:pt>
    <dgm:pt modelId="{C39C2CEA-7836-4145-A4CC-536F6CFC22A5}" type="parTrans" cxnId="{D0D2A08C-4D47-43B8-9C18-12A02AFAC5DD}">
      <dgm:prSet/>
      <dgm:spPr/>
      <dgm:t>
        <a:bodyPr/>
        <a:lstStyle/>
        <a:p>
          <a:endParaRPr lang="ru-RU"/>
        </a:p>
      </dgm:t>
    </dgm:pt>
    <dgm:pt modelId="{1DCB9DD3-23CE-462A-990F-AFC4FBAB88EE}" type="sibTrans" cxnId="{D0D2A08C-4D47-43B8-9C18-12A02AFAC5DD}">
      <dgm:prSet/>
      <dgm:spPr/>
      <dgm:t>
        <a:bodyPr/>
        <a:lstStyle/>
        <a:p>
          <a:endParaRPr lang="ru-RU"/>
        </a:p>
      </dgm:t>
    </dgm:pt>
    <dgm:pt modelId="{BDC6541F-1F0A-417A-84DE-9A3F5FC19552}">
      <dgm:prSet custT="1"/>
      <dgm:spPr/>
      <dgm:t>
        <a:bodyPr/>
        <a:lstStyle/>
        <a:p>
          <a:r>
            <a:rPr lang="ru-RU" sz="2000"/>
            <a:t>Управление данными о пользователях, оборудовании и заказов запчастей</a:t>
          </a:r>
        </a:p>
      </dgm:t>
    </dgm:pt>
    <dgm:pt modelId="{266E80E7-133F-4BD1-BEB4-B997075AE0D0}" type="parTrans" cxnId="{37FCCEA4-72E1-4AEA-A630-220DAE12D438}">
      <dgm:prSet/>
      <dgm:spPr/>
      <dgm:t>
        <a:bodyPr/>
        <a:lstStyle/>
        <a:p>
          <a:endParaRPr lang="ru-RU"/>
        </a:p>
      </dgm:t>
    </dgm:pt>
    <dgm:pt modelId="{54D05C00-4D66-4A4D-96EA-B3B899FBB7E6}" type="sibTrans" cxnId="{37FCCEA4-72E1-4AEA-A630-220DAE12D438}">
      <dgm:prSet/>
      <dgm:spPr/>
      <dgm:t>
        <a:bodyPr/>
        <a:lstStyle/>
        <a:p>
          <a:endParaRPr lang="ru-RU"/>
        </a:p>
      </dgm:t>
    </dgm:pt>
    <dgm:pt modelId="{357C3FD1-4157-489A-AED5-8B543616688C}">
      <dgm:prSet custT="1"/>
      <dgm:spPr/>
      <dgm:t>
        <a:bodyPr/>
        <a:lstStyle/>
        <a:p>
          <a:r>
            <a:rPr lang="ru-RU" sz="2000"/>
            <a:t>Формирование отчетов по выполненным заявкам</a:t>
          </a:r>
        </a:p>
      </dgm:t>
    </dgm:pt>
    <dgm:pt modelId="{EC23BC61-C7B5-4B1C-9FC8-8D5DCEF5C058}" type="parTrans" cxnId="{F42FFA18-0F76-4B4B-992D-C04F4A3737E0}">
      <dgm:prSet/>
      <dgm:spPr/>
      <dgm:t>
        <a:bodyPr/>
        <a:lstStyle/>
        <a:p>
          <a:endParaRPr lang="ru-RU"/>
        </a:p>
      </dgm:t>
    </dgm:pt>
    <dgm:pt modelId="{8690BBB0-6DE8-4BE3-9800-3E3B4B7CFEFC}" type="sibTrans" cxnId="{F42FFA18-0F76-4B4B-992D-C04F4A3737E0}">
      <dgm:prSet/>
      <dgm:spPr/>
      <dgm:t>
        <a:bodyPr/>
        <a:lstStyle/>
        <a:p>
          <a:endParaRPr lang="ru-RU"/>
        </a:p>
      </dgm:t>
    </dgm:pt>
    <dgm:pt modelId="{C4E4187E-A1B4-4DB8-A3EA-6B65A41F113F}">
      <dgm:prSet custT="1"/>
      <dgm:spPr/>
      <dgm:t>
        <a:bodyPr/>
        <a:lstStyle/>
        <a:p>
          <a:r>
            <a:rPr lang="ru-RU" sz="2000"/>
            <a:t>Расчет и наглядное представление статистики</a:t>
          </a:r>
        </a:p>
      </dgm:t>
    </dgm:pt>
    <dgm:pt modelId="{FF70469A-FBE6-4CB6-B91E-D7B89D81E1B1}" type="parTrans" cxnId="{30537D9E-D3C8-4BEB-827A-636B4159FD77}">
      <dgm:prSet/>
      <dgm:spPr/>
      <dgm:t>
        <a:bodyPr/>
        <a:lstStyle/>
        <a:p>
          <a:endParaRPr lang="ru-RU"/>
        </a:p>
      </dgm:t>
    </dgm:pt>
    <dgm:pt modelId="{E82E807A-CA99-440C-8BBA-1A907D8927E4}" type="sibTrans" cxnId="{30537D9E-D3C8-4BEB-827A-636B4159FD77}">
      <dgm:prSet/>
      <dgm:spPr/>
      <dgm:t>
        <a:bodyPr/>
        <a:lstStyle/>
        <a:p>
          <a:endParaRPr lang="ru-RU"/>
        </a:p>
      </dgm:t>
    </dgm:pt>
    <dgm:pt modelId="{86171F8F-508C-4ECC-8F7B-6C75C2C5274D}" type="pres">
      <dgm:prSet presAssocID="{F5A86450-8648-43A4-BFB9-CE7BC18D90FA}" presName="diagram" presStyleCnt="0">
        <dgm:presLayoutVars>
          <dgm:dir/>
          <dgm:resizeHandles val="exact"/>
        </dgm:presLayoutVars>
      </dgm:prSet>
      <dgm:spPr/>
    </dgm:pt>
    <dgm:pt modelId="{8EE84B78-6832-494A-865F-B84A27D75CC8}" type="pres">
      <dgm:prSet presAssocID="{3C460EA4-5597-45F6-B675-9D8D937B4FA8}" presName="node" presStyleLbl="node1" presStyleIdx="0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9A3EA294-9D39-4FC6-9E22-05079552F52D}" type="pres">
      <dgm:prSet presAssocID="{A4E5E618-8E03-4595-9C18-6470F775C6E6}" presName="sibTrans" presStyleCnt="0"/>
      <dgm:spPr/>
    </dgm:pt>
    <dgm:pt modelId="{CA814B40-E1A5-4657-A8F2-894A85C7BA11}" type="pres">
      <dgm:prSet presAssocID="{B82CBA40-5357-4734-B742-397ED88F9589}" presName="node" presStyleLbl="node1" presStyleIdx="1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59E36C12-E476-475F-AD46-92795F0B1EE7}" type="pres">
      <dgm:prSet presAssocID="{486D6F73-B387-4C07-97A6-53C9A1947A7A}" presName="sibTrans" presStyleCnt="0"/>
      <dgm:spPr/>
    </dgm:pt>
    <dgm:pt modelId="{307E35B3-1693-45B9-A575-FE86F8ABEB34}" type="pres">
      <dgm:prSet presAssocID="{3D3D2C4D-BE68-4CF1-BA15-3C3D1BCB211D}" presName="node" presStyleLbl="node1" presStyleIdx="2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8731E299-F304-4D2F-98CD-BACC7B65EB10}" type="pres">
      <dgm:prSet presAssocID="{1DCB9DD3-23CE-462A-990F-AFC4FBAB88EE}" presName="sibTrans" presStyleCnt="0"/>
      <dgm:spPr/>
    </dgm:pt>
    <dgm:pt modelId="{951BDE1A-D861-4FED-A9F0-853FC14EACCB}" type="pres">
      <dgm:prSet presAssocID="{BDC6541F-1F0A-417A-84DE-9A3F5FC19552}" presName="node" presStyleLbl="node1" presStyleIdx="3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004FA97D-BEAE-48ED-B9B2-549FC020D2EF}" type="pres">
      <dgm:prSet presAssocID="{54D05C00-4D66-4A4D-96EA-B3B899FBB7E6}" presName="sibTrans" presStyleCnt="0"/>
      <dgm:spPr/>
    </dgm:pt>
    <dgm:pt modelId="{96AD8DD8-28A7-4CFD-A3C3-2E0562BEC7BC}" type="pres">
      <dgm:prSet presAssocID="{357C3FD1-4157-489A-AED5-8B543616688C}" presName="node" presStyleLbl="node1" presStyleIdx="4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26CF1895-E0D3-4588-85DB-C17B1994E2DA}" type="pres">
      <dgm:prSet presAssocID="{8690BBB0-6DE8-4BE3-9800-3E3B4B7CFEFC}" presName="sibTrans" presStyleCnt="0"/>
      <dgm:spPr/>
    </dgm:pt>
    <dgm:pt modelId="{52CF6269-8E31-4FC4-833D-26B33EDAA7CD}" type="pres">
      <dgm:prSet presAssocID="{C4E4187E-A1B4-4DB8-A3EA-6B65A41F113F}" presName="node" presStyleLbl="node1" presStyleIdx="5" presStyleCnt="6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CEA7770D-2422-4E44-ACF3-C621A0754B77}" type="presOf" srcId="{3D3D2C4D-BE68-4CF1-BA15-3C3D1BCB211D}" destId="{307E35B3-1693-45B9-A575-FE86F8ABEB34}" srcOrd="0" destOrd="0" presId="urn:microsoft.com/office/officeart/2005/8/layout/default"/>
    <dgm:cxn modelId="{F42FFA18-0F76-4B4B-992D-C04F4A3737E0}" srcId="{F5A86450-8648-43A4-BFB9-CE7BC18D90FA}" destId="{357C3FD1-4157-489A-AED5-8B543616688C}" srcOrd="4" destOrd="0" parTransId="{EC23BC61-C7B5-4B1C-9FC8-8D5DCEF5C058}" sibTransId="{8690BBB0-6DE8-4BE3-9800-3E3B4B7CFEFC}"/>
    <dgm:cxn modelId="{01F1646C-B6E9-4066-969E-6C9E41D5BC91}" type="presOf" srcId="{C4E4187E-A1B4-4DB8-A3EA-6B65A41F113F}" destId="{52CF6269-8E31-4FC4-833D-26B33EDAA7CD}" srcOrd="0" destOrd="0" presId="urn:microsoft.com/office/officeart/2005/8/layout/default"/>
    <dgm:cxn modelId="{7FFAC14C-5A8F-40A4-8BF9-4EE0B32D8010}" srcId="{F5A86450-8648-43A4-BFB9-CE7BC18D90FA}" destId="{B82CBA40-5357-4734-B742-397ED88F9589}" srcOrd="1" destOrd="0" parTransId="{9C1B4553-9BCA-4D39-84A8-B8BA3AF5F329}" sibTransId="{486D6F73-B387-4C07-97A6-53C9A1947A7A}"/>
    <dgm:cxn modelId="{95E65B6E-109C-4DE5-9B7D-86A63D74DDC8}" type="presOf" srcId="{F5A86450-8648-43A4-BFB9-CE7BC18D90FA}" destId="{86171F8F-508C-4ECC-8F7B-6C75C2C5274D}" srcOrd="0" destOrd="0" presId="urn:microsoft.com/office/officeart/2005/8/layout/default"/>
    <dgm:cxn modelId="{E163DD71-D742-40DA-91D4-83C8A279A6D1}" srcId="{F5A86450-8648-43A4-BFB9-CE7BC18D90FA}" destId="{3C460EA4-5597-45F6-B675-9D8D937B4FA8}" srcOrd="0" destOrd="0" parTransId="{2926A897-58FA-4204-A841-21F96D12C3AA}" sibTransId="{A4E5E618-8E03-4595-9C18-6470F775C6E6}"/>
    <dgm:cxn modelId="{6EEAF359-C01B-4583-984B-A8B4626863CD}" type="presOf" srcId="{B82CBA40-5357-4734-B742-397ED88F9589}" destId="{CA814B40-E1A5-4657-A8F2-894A85C7BA11}" srcOrd="0" destOrd="0" presId="urn:microsoft.com/office/officeart/2005/8/layout/default"/>
    <dgm:cxn modelId="{D0D2A08C-4D47-43B8-9C18-12A02AFAC5DD}" srcId="{F5A86450-8648-43A4-BFB9-CE7BC18D90FA}" destId="{3D3D2C4D-BE68-4CF1-BA15-3C3D1BCB211D}" srcOrd="2" destOrd="0" parTransId="{C39C2CEA-7836-4145-A4CC-536F6CFC22A5}" sibTransId="{1DCB9DD3-23CE-462A-990F-AFC4FBAB88EE}"/>
    <dgm:cxn modelId="{7A1ABD8D-61BC-426A-BED4-717A711F8D18}" type="presOf" srcId="{357C3FD1-4157-489A-AED5-8B543616688C}" destId="{96AD8DD8-28A7-4CFD-A3C3-2E0562BEC7BC}" srcOrd="0" destOrd="0" presId="urn:microsoft.com/office/officeart/2005/8/layout/default"/>
    <dgm:cxn modelId="{30537D9E-D3C8-4BEB-827A-636B4159FD77}" srcId="{F5A86450-8648-43A4-BFB9-CE7BC18D90FA}" destId="{C4E4187E-A1B4-4DB8-A3EA-6B65A41F113F}" srcOrd="5" destOrd="0" parTransId="{FF70469A-FBE6-4CB6-B91E-D7B89D81E1B1}" sibTransId="{E82E807A-CA99-440C-8BBA-1A907D8927E4}"/>
    <dgm:cxn modelId="{37FCCEA4-72E1-4AEA-A630-220DAE12D438}" srcId="{F5A86450-8648-43A4-BFB9-CE7BC18D90FA}" destId="{BDC6541F-1F0A-417A-84DE-9A3F5FC19552}" srcOrd="3" destOrd="0" parTransId="{266E80E7-133F-4BD1-BEB4-B997075AE0D0}" sibTransId="{54D05C00-4D66-4A4D-96EA-B3B899FBB7E6}"/>
    <dgm:cxn modelId="{E45DC1C2-22DB-43D8-82AE-7E1986A3982D}" type="presOf" srcId="{BDC6541F-1F0A-417A-84DE-9A3F5FC19552}" destId="{951BDE1A-D861-4FED-A9F0-853FC14EACCB}" srcOrd="0" destOrd="0" presId="urn:microsoft.com/office/officeart/2005/8/layout/default"/>
    <dgm:cxn modelId="{BDC7F2F0-A86E-457C-8312-A3C3EFD59784}" type="presOf" srcId="{3C460EA4-5597-45F6-B675-9D8D937B4FA8}" destId="{8EE84B78-6832-494A-865F-B84A27D75CC8}" srcOrd="0" destOrd="0" presId="urn:microsoft.com/office/officeart/2005/8/layout/default"/>
    <dgm:cxn modelId="{2A7EFCD8-C8CA-4586-89F2-95E6E1E2CC90}" type="presParOf" srcId="{86171F8F-508C-4ECC-8F7B-6C75C2C5274D}" destId="{8EE84B78-6832-494A-865F-B84A27D75CC8}" srcOrd="0" destOrd="0" presId="urn:microsoft.com/office/officeart/2005/8/layout/default"/>
    <dgm:cxn modelId="{2C9E2618-58B4-4129-88D5-73711EDC7D84}" type="presParOf" srcId="{86171F8F-508C-4ECC-8F7B-6C75C2C5274D}" destId="{9A3EA294-9D39-4FC6-9E22-05079552F52D}" srcOrd="1" destOrd="0" presId="urn:microsoft.com/office/officeart/2005/8/layout/default"/>
    <dgm:cxn modelId="{EB3F3578-A48C-4465-836F-3C93D9739315}" type="presParOf" srcId="{86171F8F-508C-4ECC-8F7B-6C75C2C5274D}" destId="{CA814B40-E1A5-4657-A8F2-894A85C7BA11}" srcOrd="2" destOrd="0" presId="urn:microsoft.com/office/officeart/2005/8/layout/default"/>
    <dgm:cxn modelId="{9A912540-5953-4AFF-8514-5D9F582CDFA5}" type="presParOf" srcId="{86171F8F-508C-4ECC-8F7B-6C75C2C5274D}" destId="{59E36C12-E476-475F-AD46-92795F0B1EE7}" srcOrd="3" destOrd="0" presId="urn:microsoft.com/office/officeart/2005/8/layout/default"/>
    <dgm:cxn modelId="{33B4567F-B5F6-4D8E-B734-9D36692B528C}" type="presParOf" srcId="{86171F8F-508C-4ECC-8F7B-6C75C2C5274D}" destId="{307E35B3-1693-45B9-A575-FE86F8ABEB34}" srcOrd="4" destOrd="0" presId="urn:microsoft.com/office/officeart/2005/8/layout/default"/>
    <dgm:cxn modelId="{4259DD6D-1A24-404F-A3F0-3BD77D90948B}" type="presParOf" srcId="{86171F8F-508C-4ECC-8F7B-6C75C2C5274D}" destId="{8731E299-F304-4D2F-98CD-BACC7B65EB10}" srcOrd="5" destOrd="0" presId="urn:microsoft.com/office/officeart/2005/8/layout/default"/>
    <dgm:cxn modelId="{3EF4D046-77D5-42D9-ADBC-A45BA886EFD3}" type="presParOf" srcId="{86171F8F-508C-4ECC-8F7B-6C75C2C5274D}" destId="{951BDE1A-D861-4FED-A9F0-853FC14EACCB}" srcOrd="6" destOrd="0" presId="urn:microsoft.com/office/officeart/2005/8/layout/default"/>
    <dgm:cxn modelId="{2ADB0F66-0AB7-4A7E-904A-C4DC011025E2}" type="presParOf" srcId="{86171F8F-508C-4ECC-8F7B-6C75C2C5274D}" destId="{004FA97D-BEAE-48ED-B9B2-549FC020D2EF}" srcOrd="7" destOrd="0" presId="urn:microsoft.com/office/officeart/2005/8/layout/default"/>
    <dgm:cxn modelId="{2715073B-FA6F-4823-A9AF-079C5E3F82DF}" type="presParOf" srcId="{86171F8F-508C-4ECC-8F7B-6C75C2C5274D}" destId="{96AD8DD8-28A7-4CFD-A3C3-2E0562BEC7BC}" srcOrd="8" destOrd="0" presId="urn:microsoft.com/office/officeart/2005/8/layout/default"/>
    <dgm:cxn modelId="{829FEA53-13D6-4F9C-8838-4A5A6A8D9A3D}" type="presParOf" srcId="{86171F8F-508C-4ECC-8F7B-6C75C2C5274D}" destId="{26CF1895-E0D3-4588-85DB-C17B1994E2DA}" srcOrd="9" destOrd="0" presId="urn:microsoft.com/office/officeart/2005/8/layout/default"/>
    <dgm:cxn modelId="{F1971212-F77E-4C9F-B7C0-E3276AB352DB}" type="presParOf" srcId="{86171F8F-508C-4ECC-8F7B-6C75C2C5274D}" destId="{52CF6269-8E31-4FC4-833D-26B33EDAA7C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C18C52-1ED9-4454-A551-7C9D5F93ECC2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ru-RU"/>
        </a:p>
      </dgm:t>
    </dgm:pt>
    <dgm:pt modelId="{B73F792D-054C-407A-8916-6BB3A53217A4}">
      <dgm:prSet custT="1"/>
      <dgm:spPr/>
      <dgm:t>
        <a:bodyPr/>
        <a:lstStyle/>
        <a:p>
          <a:r>
            <a:rPr lang="ru-RU" sz="2400">
              <a:latin typeface="Arial" panose="020B0604020202020204" pitchFamily="34" charset="0"/>
              <a:cs typeface="Arial" panose="020B0604020202020204" pitchFamily="34" charset="0"/>
            </a:rPr>
            <a:t>Модульное тестирование</a:t>
          </a:r>
        </a:p>
      </dgm:t>
    </dgm:pt>
    <dgm:pt modelId="{2D428250-0784-4168-AC3B-844644C86319}" type="parTrans" cxnId="{C48DBAD3-216D-4C68-A9C6-00D9AC6ADE6E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F7B1CC-90E0-4F0B-8729-8A064B62FB1A}" type="sibTrans" cxnId="{C48DBAD3-216D-4C68-A9C6-00D9AC6ADE6E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566367-9604-4ACB-857D-CBF7C13B2351}">
      <dgm:prSet custT="1"/>
      <dgm:spPr/>
      <dgm:t>
        <a:bodyPr/>
        <a:lstStyle/>
        <a:p>
          <a:r>
            <a:rPr lang="ru-RU" sz="2400" dirty="0">
              <a:latin typeface="Arial" panose="020B0604020202020204" pitchFamily="34" charset="0"/>
              <a:cs typeface="Arial" panose="020B0604020202020204" pitchFamily="34" charset="0"/>
            </a:rPr>
            <a:t>Интеграционное тестирование</a:t>
          </a:r>
        </a:p>
      </dgm:t>
    </dgm:pt>
    <dgm:pt modelId="{49DE90A2-C3F3-4B68-BCDC-71C54A525C1A}" type="parTrans" cxnId="{B448138D-8309-476E-86F6-A8782DE3F8D4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5DDF1D-292B-4990-8D24-C0B441097BB0}" type="sibTrans" cxnId="{B448138D-8309-476E-86F6-A8782DE3F8D4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E336FA-C7DE-4075-BCBF-F4470C739FC0}">
      <dgm:prSet custT="1"/>
      <dgm:spPr/>
      <dgm:t>
        <a:bodyPr/>
        <a:lstStyle/>
        <a:p>
          <a:r>
            <a:rPr lang="ru-RU" sz="2400">
              <a:latin typeface="Arial" panose="020B0604020202020204" pitchFamily="34" charset="0"/>
              <a:cs typeface="Arial" panose="020B0604020202020204" pitchFamily="34" charset="0"/>
            </a:rPr>
            <a:t>Пользовательское тестирование</a:t>
          </a:r>
        </a:p>
      </dgm:t>
    </dgm:pt>
    <dgm:pt modelId="{ED8199AE-16AB-4DC6-9E78-D807B9C72994}" type="parTrans" cxnId="{B802572C-BCDC-4BB7-8728-A1ADF59E443D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9D9D51-35AF-4261-B517-FA1F627BB582}" type="sibTrans" cxnId="{B802572C-BCDC-4BB7-8728-A1ADF59E443D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10E098-6020-4183-821C-EBE3CD7705B8}">
      <dgm:prSet custT="1"/>
      <dgm:spPr/>
      <dgm:t>
        <a:bodyPr/>
        <a:lstStyle/>
        <a:p>
          <a:r>
            <a:rPr lang="ru-RU" sz="2400">
              <a:latin typeface="Arial" panose="020B0604020202020204" pitchFamily="34" charset="0"/>
              <a:cs typeface="Arial" panose="020B0604020202020204" pitchFamily="34" charset="0"/>
            </a:rPr>
            <a:t>Ручное тестирование</a:t>
          </a:r>
        </a:p>
      </dgm:t>
    </dgm:pt>
    <dgm:pt modelId="{F340D568-2AA9-4E1A-8698-1D01A577B219}" type="parTrans" cxnId="{B94908A8-FD0B-4050-8674-0347BE426245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0FBAEB-69FF-4FB9-ADB7-5CD2C4833FE6}" type="sibTrans" cxnId="{B94908A8-FD0B-4050-8674-0347BE426245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0B9261-AA48-44C0-9CB8-326D1DE64C35}" type="pres">
      <dgm:prSet presAssocID="{13C18C52-1ED9-4454-A551-7C9D5F93ECC2}" presName="linear" presStyleCnt="0">
        <dgm:presLayoutVars>
          <dgm:animLvl val="lvl"/>
          <dgm:resizeHandles val="exact"/>
        </dgm:presLayoutVars>
      </dgm:prSet>
      <dgm:spPr/>
    </dgm:pt>
    <dgm:pt modelId="{BA468293-EBB3-4C29-BCF4-416AC2B33796}" type="pres">
      <dgm:prSet presAssocID="{B73F792D-054C-407A-8916-6BB3A53217A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C98A844-B2A6-43C2-BEE4-07A86037D481}" type="pres">
      <dgm:prSet presAssocID="{30F7B1CC-90E0-4F0B-8729-8A064B62FB1A}" presName="spacer" presStyleCnt="0"/>
      <dgm:spPr/>
    </dgm:pt>
    <dgm:pt modelId="{DBB72DAF-9B79-4E89-B3B9-0CE8EE4FA5A8}" type="pres">
      <dgm:prSet presAssocID="{20566367-9604-4ACB-857D-CBF7C13B235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7F26C86-0895-4025-BEE8-67DC939464AF}" type="pres">
      <dgm:prSet presAssocID="{7F5DDF1D-292B-4990-8D24-C0B441097BB0}" presName="spacer" presStyleCnt="0"/>
      <dgm:spPr/>
    </dgm:pt>
    <dgm:pt modelId="{A7DFE38A-D9D3-47A5-B4EF-D2499665E65B}" type="pres">
      <dgm:prSet presAssocID="{AFE336FA-C7DE-4075-BCBF-F4470C739F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C78C44D-ACE9-4469-85A0-D5AA6E4CC32A}" type="pres">
      <dgm:prSet presAssocID="{7F9D9D51-35AF-4261-B517-FA1F627BB582}" presName="spacer" presStyleCnt="0"/>
      <dgm:spPr/>
    </dgm:pt>
    <dgm:pt modelId="{A9AA4CE6-BAF3-42BA-A9BC-C7ACBC1054B0}" type="pres">
      <dgm:prSet presAssocID="{9E10E098-6020-4183-821C-EBE3CD7705B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F0F1907-BC80-4305-BF65-B8CD8F0559D8}" type="presOf" srcId="{AFE336FA-C7DE-4075-BCBF-F4470C739FC0}" destId="{A7DFE38A-D9D3-47A5-B4EF-D2499665E65B}" srcOrd="0" destOrd="0" presId="urn:microsoft.com/office/officeart/2005/8/layout/vList2"/>
    <dgm:cxn modelId="{B802572C-BCDC-4BB7-8728-A1ADF59E443D}" srcId="{13C18C52-1ED9-4454-A551-7C9D5F93ECC2}" destId="{AFE336FA-C7DE-4075-BCBF-F4470C739FC0}" srcOrd="2" destOrd="0" parTransId="{ED8199AE-16AB-4DC6-9E78-D807B9C72994}" sibTransId="{7F9D9D51-35AF-4261-B517-FA1F627BB582}"/>
    <dgm:cxn modelId="{D089343F-1CE2-48CA-A8B0-2D98F5D72501}" type="presOf" srcId="{9E10E098-6020-4183-821C-EBE3CD7705B8}" destId="{A9AA4CE6-BAF3-42BA-A9BC-C7ACBC1054B0}" srcOrd="0" destOrd="0" presId="urn:microsoft.com/office/officeart/2005/8/layout/vList2"/>
    <dgm:cxn modelId="{48B99E62-FF7E-42B2-975A-35F96375B513}" type="presOf" srcId="{13C18C52-1ED9-4454-A551-7C9D5F93ECC2}" destId="{4D0B9261-AA48-44C0-9CB8-326D1DE64C35}" srcOrd="0" destOrd="0" presId="urn:microsoft.com/office/officeart/2005/8/layout/vList2"/>
    <dgm:cxn modelId="{1B76E66A-4EC8-4815-8831-8D869940D42C}" type="presOf" srcId="{20566367-9604-4ACB-857D-CBF7C13B2351}" destId="{DBB72DAF-9B79-4E89-B3B9-0CE8EE4FA5A8}" srcOrd="0" destOrd="0" presId="urn:microsoft.com/office/officeart/2005/8/layout/vList2"/>
    <dgm:cxn modelId="{B448138D-8309-476E-86F6-A8782DE3F8D4}" srcId="{13C18C52-1ED9-4454-A551-7C9D5F93ECC2}" destId="{20566367-9604-4ACB-857D-CBF7C13B2351}" srcOrd="1" destOrd="0" parTransId="{49DE90A2-C3F3-4B68-BCDC-71C54A525C1A}" sibTransId="{7F5DDF1D-292B-4990-8D24-C0B441097BB0}"/>
    <dgm:cxn modelId="{B94908A8-FD0B-4050-8674-0347BE426245}" srcId="{13C18C52-1ED9-4454-A551-7C9D5F93ECC2}" destId="{9E10E098-6020-4183-821C-EBE3CD7705B8}" srcOrd="3" destOrd="0" parTransId="{F340D568-2AA9-4E1A-8698-1D01A577B219}" sibTransId="{BE0FBAEB-69FF-4FB9-ADB7-5CD2C4833FE6}"/>
    <dgm:cxn modelId="{C16DD1C5-3AD2-4ECF-9DB6-A0BDE936A58B}" type="presOf" srcId="{B73F792D-054C-407A-8916-6BB3A53217A4}" destId="{BA468293-EBB3-4C29-BCF4-416AC2B33796}" srcOrd="0" destOrd="0" presId="urn:microsoft.com/office/officeart/2005/8/layout/vList2"/>
    <dgm:cxn modelId="{C48DBAD3-216D-4C68-A9C6-00D9AC6ADE6E}" srcId="{13C18C52-1ED9-4454-A551-7C9D5F93ECC2}" destId="{B73F792D-054C-407A-8916-6BB3A53217A4}" srcOrd="0" destOrd="0" parTransId="{2D428250-0784-4168-AC3B-844644C86319}" sibTransId="{30F7B1CC-90E0-4F0B-8729-8A064B62FB1A}"/>
    <dgm:cxn modelId="{47EFEBD5-6882-46CB-AF63-22A6922DEEF8}" type="presParOf" srcId="{4D0B9261-AA48-44C0-9CB8-326D1DE64C35}" destId="{BA468293-EBB3-4C29-BCF4-416AC2B33796}" srcOrd="0" destOrd="0" presId="urn:microsoft.com/office/officeart/2005/8/layout/vList2"/>
    <dgm:cxn modelId="{A25F8A97-D0F9-4248-AF4F-7A31F8098741}" type="presParOf" srcId="{4D0B9261-AA48-44C0-9CB8-326D1DE64C35}" destId="{6C98A844-B2A6-43C2-BEE4-07A86037D481}" srcOrd="1" destOrd="0" presId="urn:microsoft.com/office/officeart/2005/8/layout/vList2"/>
    <dgm:cxn modelId="{0847F9E2-FF73-4D24-A17F-023F86C23AFA}" type="presParOf" srcId="{4D0B9261-AA48-44C0-9CB8-326D1DE64C35}" destId="{DBB72DAF-9B79-4E89-B3B9-0CE8EE4FA5A8}" srcOrd="2" destOrd="0" presId="urn:microsoft.com/office/officeart/2005/8/layout/vList2"/>
    <dgm:cxn modelId="{58F23E0E-AA80-4E30-86EF-3113B64A2137}" type="presParOf" srcId="{4D0B9261-AA48-44C0-9CB8-326D1DE64C35}" destId="{37F26C86-0895-4025-BEE8-67DC939464AF}" srcOrd="3" destOrd="0" presId="urn:microsoft.com/office/officeart/2005/8/layout/vList2"/>
    <dgm:cxn modelId="{10A61DA2-9AD3-4B5F-8F9F-DB658C347621}" type="presParOf" srcId="{4D0B9261-AA48-44C0-9CB8-326D1DE64C35}" destId="{A7DFE38A-D9D3-47A5-B4EF-D2499665E65B}" srcOrd="4" destOrd="0" presId="urn:microsoft.com/office/officeart/2005/8/layout/vList2"/>
    <dgm:cxn modelId="{994536ED-F8C6-49F3-B54A-E1C4B22B6531}" type="presParOf" srcId="{4D0B9261-AA48-44C0-9CB8-326D1DE64C35}" destId="{CC78C44D-ACE9-4469-85A0-D5AA6E4CC32A}" srcOrd="5" destOrd="0" presId="urn:microsoft.com/office/officeart/2005/8/layout/vList2"/>
    <dgm:cxn modelId="{5A783F1B-7370-4AD3-99E5-917B87FF357B}" type="presParOf" srcId="{4D0B9261-AA48-44C0-9CB8-326D1DE64C35}" destId="{A9AA4CE6-BAF3-42BA-A9BC-C7ACBC1054B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91F17A-CAAD-41C5-A7AD-D24AF3FA8F41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ru-RU"/>
        </a:p>
      </dgm:t>
    </dgm:pt>
    <dgm:pt modelId="{B6D8A017-5D91-4E8E-B90F-8FE1A25CA14D}">
      <dgm:prSet custT="1"/>
      <dgm:spPr/>
      <dgm:t>
        <a:bodyPr/>
        <a:lstStyle/>
        <a:p>
          <a:pPr>
            <a:lnSpc>
              <a:spcPct val="150000"/>
            </a:lnSpc>
            <a:spcBef>
              <a:spcPts val="0"/>
            </a:spcBef>
          </a:pPr>
          <a:r>
            <a:rPr lang="ru-RU" sz="2400" dirty="0">
              <a:latin typeface="Arial" panose="020B0604020202020204" pitchFamily="34" charset="0"/>
              <a:cs typeface="Arial" panose="020B0604020202020204" pitchFamily="34" charset="0"/>
            </a:rPr>
            <a:t>Затраты на трудовые ресурсы: 347 500.00 руб.</a:t>
          </a:r>
        </a:p>
      </dgm:t>
    </dgm:pt>
    <dgm:pt modelId="{4AEF4032-70F0-43E6-866A-5A55BA39EB7B}" type="parTrans" cxnId="{57313311-9DCD-4181-8A0B-68172AC58940}">
      <dgm:prSet/>
      <dgm:spPr/>
      <dgm:t>
        <a:bodyPr/>
        <a:lstStyle/>
        <a:p>
          <a:pPr>
            <a:lnSpc>
              <a:spcPct val="150000"/>
            </a:lnSpc>
            <a:spcBef>
              <a:spcPts val="0"/>
            </a:spcBef>
          </a:pPr>
          <a:endParaRPr lang="ru-RU" sz="2400"/>
        </a:p>
      </dgm:t>
    </dgm:pt>
    <dgm:pt modelId="{8B0F4C2C-760F-4F5B-A0A2-A6458D05E6DB}" type="sibTrans" cxnId="{57313311-9DCD-4181-8A0B-68172AC58940}">
      <dgm:prSet/>
      <dgm:spPr/>
      <dgm:t>
        <a:bodyPr/>
        <a:lstStyle/>
        <a:p>
          <a:pPr>
            <a:lnSpc>
              <a:spcPct val="150000"/>
            </a:lnSpc>
            <a:spcBef>
              <a:spcPts val="0"/>
            </a:spcBef>
          </a:pPr>
          <a:endParaRPr lang="ru-RU" sz="2400"/>
        </a:p>
      </dgm:t>
    </dgm:pt>
    <dgm:pt modelId="{6ECFCE7C-3207-46C7-A295-12C9F56A5111}">
      <dgm:prSet custT="1"/>
      <dgm:spPr/>
      <dgm:t>
        <a:bodyPr/>
        <a:lstStyle/>
        <a:p>
          <a:pPr>
            <a:lnSpc>
              <a:spcPct val="150000"/>
            </a:lnSpc>
            <a:spcBef>
              <a:spcPts val="0"/>
            </a:spcBef>
          </a:pPr>
          <a:r>
            <a:rPr lang="ru-RU" sz="2400" dirty="0">
              <a:latin typeface="Arial" panose="020B0604020202020204" pitchFamily="34" charset="0"/>
              <a:cs typeface="Arial" panose="020B0604020202020204" pitchFamily="34" charset="0"/>
            </a:rPr>
            <a:t>Отчисления на социальные нужды: 104 250.00 руб. </a:t>
          </a:r>
        </a:p>
      </dgm:t>
    </dgm:pt>
    <dgm:pt modelId="{369B2818-54CD-415B-81CE-86B43F03CF01}" type="parTrans" cxnId="{2CAA2F78-0DA0-4CBC-A070-591706089C85}">
      <dgm:prSet/>
      <dgm:spPr/>
      <dgm:t>
        <a:bodyPr/>
        <a:lstStyle/>
        <a:p>
          <a:pPr>
            <a:lnSpc>
              <a:spcPct val="150000"/>
            </a:lnSpc>
            <a:spcBef>
              <a:spcPts val="0"/>
            </a:spcBef>
          </a:pPr>
          <a:endParaRPr lang="ru-RU" sz="2400"/>
        </a:p>
      </dgm:t>
    </dgm:pt>
    <dgm:pt modelId="{4616C232-280A-46ED-9A9A-B542A40E9008}" type="sibTrans" cxnId="{2CAA2F78-0DA0-4CBC-A070-591706089C85}">
      <dgm:prSet/>
      <dgm:spPr/>
      <dgm:t>
        <a:bodyPr/>
        <a:lstStyle/>
        <a:p>
          <a:pPr>
            <a:lnSpc>
              <a:spcPct val="150000"/>
            </a:lnSpc>
            <a:spcBef>
              <a:spcPts val="0"/>
            </a:spcBef>
          </a:pPr>
          <a:endParaRPr lang="ru-RU" sz="2400"/>
        </a:p>
      </dgm:t>
    </dgm:pt>
    <dgm:pt modelId="{DD3B586B-A420-48FB-92C5-4B54F2BF6DD2}">
      <dgm:prSet custT="1"/>
      <dgm:spPr/>
      <dgm:t>
        <a:bodyPr/>
        <a:lstStyle/>
        <a:p>
          <a:pPr>
            <a:lnSpc>
              <a:spcPct val="150000"/>
            </a:lnSpc>
            <a:spcBef>
              <a:spcPts val="0"/>
            </a:spcBef>
          </a:pPr>
          <a:r>
            <a:rPr lang="ru-RU" sz="2400" dirty="0">
              <a:latin typeface="Arial" panose="020B0604020202020204" pitchFamily="34" charset="0"/>
              <a:cs typeface="Arial" panose="020B0604020202020204" pitchFamily="34" charset="0"/>
            </a:rPr>
            <a:t>Затраты на программное обеспечение: 28 000.00 руб.</a:t>
          </a:r>
        </a:p>
      </dgm:t>
    </dgm:pt>
    <dgm:pt modelId="{78412984-910D-4647-9BB6-0790D6FD4AA3}" type="parTrans" cxnId="{FBED6B8A-FAC4-4B22-8C28-808281059C0C}">
      <dgm:prSet/>
      <dgm:spPr/>
      <dgm:t>
        <a:bodyPr/>
        <a:lstStyle/>
        <a:p>
          <a:pPr>
            <a:lnSpc>
              <a:spcPct val="150000"/>
            </a:lnSpc>
            <a:spcBef>
              <a:spcPts val="0"/>
            </a:spcBef>
          </a:pPr>
          <a:endParaRPr lang="ru-RU" sz="2400"/>
        </a:p>
      </dgm:t>
    </dgm:pt>
    <dgm:pt modelId="{76C5B9B9-582C-4591-840D-4DBAACC53FCA}" type="sibTrans" cxnId="{FBED6B8A-FAC4-4B22-8C28-808281059C0C}">
      <dgm:prSet/>
      <dgm:spPr/>
      <dgm:t>
        <a:bodyPr/>
        <a:lstStyle/>
        <a:p>
          <a:pPr>
            <a:lnSpc>
              <a:spcPct val="150000"/>
            </a:lnSpc>
            <a:spcBef>
              <a:spcPts val="0"/>
            </a:spcBef>
          </a:pPr>
          <a:endParaRPr lang="ru-RU" sz="2400"/>
        </a:p>
      </dgm:t>
    </dgm:pt>
    <dgm:pt modelId="{88CE16CE-4D7F-46AE-A323-5653AE0545B1}">
      <dgm:prSet custT="1"/>
      <dgm:spPr/>
      <dgm:t>
        <a:bodyPr/>
        <a:lstStyle/>
        <a:p>
          <a:pPr>
            <a:lnSpc>
              <a:spcPct val="150000"/>
            </a:lnSpc>
            <a:spcBef>
              <a:spcPts val="0"/>
            </a:spcBef>
          </a:pPr>
          <a:r>
            <a:rPr lang="ru-RU" sz="2400" dirty="0">
              <a:latin typeface="Arial" panose="020B0604020202020204" pitchFamily="34" charset="0"/>
              <a:cs typeface="Arial" panose="020B0604020202020204" pitchFamily="34" charset="0"/>
            </a:rPr>
            <a:t>Накладные расходы: 47 975.00 руб.</a:t>
          </a:r>
        </a:p>
      </dgm:t>
    </dgm:pt>
    <dgm:pt modelId="{E7E7610F-F6DE-4098-ADB5-6FF4EF1B4AC6}" type="parTrans" cxnId="{3799AED2-A04B-4ACC-BD87-B7FEB0E0F276}">
      <dgm:prSet/>
      <dgm:spPr/>
      <dgm:t>
        <a:bodyPr/>
        <a:lstStyle/>
        <a:p>
          <a:pPr>
            <a:lnSpc>
              <a:spcPct val="150000"/>
            </a:lnSpc>
            <a:spcBef>
              <a:spcPts val="0"/>
            </a:spcBef>
          </a:pPr>
          <a:endParaRPr lang="ru-RU" sz="2400"/>
        </a:p>
      </dgm:t>
    </dgm:pt>
    <dgm:pt modelId="{66B10CE3-9ACD-4C45-8E1D-88F5B9622BB2}" type="sibTrans" cxnId="{3799AED2-A04B-4ACC-BD87-B7FEB0E0F276}">
      <dgm:prSet/>
      <dgm:spPr/>
      <dgm:t>
        <a:bodyPr/>
        <a:lstStyle/>
        <a:p>
          <a:pPr>
            <a:lnSpc>
              <a:spcPct val="150000"/>
            </a:lnSpc>
            <a:spcBef>
              <a:spcPts val="0"/>
            </a:spcBef>
          </a:pPr>
          <a:endParaRPr lang="ru-RU" sz="2400"/>
        </a:p>
      </dgm:t>
    </dgm:pt>
    <dgm:pt modelId="{37B09C57-440B-422A-8E31-C66869BC931D}">
      <dgm:prSet custT="1"/>
      <dgm:spPr/>
      <dgm:t>
        <a:bodyPr/>
        <a:lstStyle/>
        <a:p>
          <a:pPr>
            <a:lnSpc>
              <a:spcPct val="150000"/>
            </a:lnSpc>
            <a:spcBef>
              <a:spcPts val="0"/>
            </a:spcBef>
          </a:pPr>
          <a:r>
            <a:rPr lang="ru-RU" sz="2400" dirty="0">
              <a:latin typeface="Arial" panose="020B0604020202020204" pitchFamily="34" charset="0"/>
              <a:cs typeface="Arial" panose="020B0604020202020204" pitchFamily="34" charset="0"/>
            </a:rPr>
            <a:t>Общая себестоимость, итого: 527 725.00 руб. ​</a:t>
          </a:r>
        </a:p>
      </dgm:t>
    </dgm:pt>
    <dgm:pt modelId="{57BC2945-1D68-47C4-80CC-3D41CD8ABC46}" type="parTrans" cxnId="{2CC566F4-1224-40A2-BEA6-B829C7705E41}">
      <dgm:prSet/>
      <dgm:spPr/>
      <dgm:t>
        <a:bodyPr/>
        <a:lstStyle/>
        <a:p>
          <a:pPr>
            <a:lnSpc>
              <a:spcPct val="150000"/>
            </a:lnSpc>
            <a:spcBef>
              <a:spcPts val="0"/>
            </a:spcBef>
          </a:pPr>
          <a:endParaRPr lang="ru-RU" sz="2400"/>
        </a:p>
      </dgm:t>
    </dgm:pt>
    <dgm:pt modelId="{A347F7B7-93BA-44D1-AC5F-2B605B19A966}" type="sibTrans" cxnId="{2CC566F4-1224-40A2-BEA6-B829C7705E41}">
      <dgm:prSet/>
      <dgm:spPr/>
      <dgm:t>
        <a:bodyPr/>
        <a:lstStyle/>
        <a:p>
          <a:pPr>
            <a:lnSpc>
              <a:spcPct val="150000"/>
            </a:lnSpc>
            <a:spcBef>
              <a:spcPts val="0"/>
            </a:spcBef>
          </a:pPr>
          <a:endParaRPr lang="ru-RU" sz="2400"/>
        </a:p>
      </dgm:t>
    </dgm:pt>
    <dgm:pt modelId="{AB60A4E5-7761-45C1-B1BB-4A43DCAB1A92}" type="pres">
      <dgm:prSet presAssocID="{BA91F17A-CAAD-41C5-A7AD-D24AF3FA8F41}" presName="vert0" presStyleCnt="0">
        <dgm:presLayoutVars>
          <dgm:dir/>
          <dgm:animOne val="branch"/>
          <dgm:animLvl val="lvl"/>
        </dgm:presLayoutVars>
      </dgm:prSet>
      <dgm:spPr/>
    </dgm:pt>
    <dgm:pt modelId="{73D67BF6-4888-42E6-897D-227F430A6559}" type="pres">
      <dgm:prSet presAssocID="{B6D8A017-5D91-4E8E-B90F-8FE1A25CA14D}" presName="thickLine" presStyleLbl="alignNode1" presStyleIdx="0" presStyleCnt="5"/>
      <dgm:spPr/>
    </dgm:pt>
    <dgm:pt modelId="{8117FC20-47D2-41A1-BC17-EBFAEDE6D746}" type="pres">
      <dgm:prSet presAssocID="{B6D8A017-5D91-4E8E-B90F-8FE1A25CA14D}" presName="horz1" presStyleCnt="0"/>
      <dgm:spPr/>
    </dgm:pt>
    <dgm:pt modelId="{29568BA6-5ABB-49E1-9A1C-F18E83D0325C}" type="pres">
      <dgm:prSet presAssocID="{B6D8A017-5D91-4E8E-B90F-8FE1A25CA14D}" presName="tx1" presStyleLbl="revTx" presStyleIdx="0" presStyleCnt="5"/>
      <dgm:spPr/>
    </dgm:pt>
    <dgm:pt modelId="{64D33647-7307-479D-BF7A-82A5B5DE3BA7}" type="pres">
      <dgm:prSet presAssocID="{B6D8A017-5D91-4E8E-B90F-8FE1A25CA14D}" presName="vert1" presStyleCnt="0"/>
      <dgm:spPr/>
    </dgm:pt>
    <dgm:pt modelId="{358ACC63-E7B8-4074-AD3F-A4F5AF8B6182}" type="pres">
      <dgm:prSet presAssocID="{6ECFCE7C-3207-46C7-A295-12C9F56A5111}" presName="thickLine" presStyleLbl="alignNode1" presStyleIdx="1" presStyleCnt="5"/>
      <dgm:spPr/>
    </dgm:pt>
    <dgm:pt modelId="{47155433-00FB-4C98-A38D-7772F89CAC7D}" type="pres">
      <dgm:prSet presAssocID="{6ECFCE7C-3207-46C7-A295-12C9F56A5111}" presName="horz1" presStyleCnt="0"/>
      <dgm:spPr/>
    </dgm:pt>
    <dgm:pt modelId="{3FA3A78B-E603-4F42-B056-79B84A7E8BBA}" type="pres">
      <dgm:prSet presAssocID="{6ECFCE7C-3207-46C7-A295-12C9F56A5111}" presName="tx1" presStyleLbl="revTx" presStyleIdx="1" presStyleCnt="5"/>
      <dgm:spPr/>
    </dgm:pt>
    <dgm:pt modelId="{6820BF9F-675F-4524-ACEA-0536DCA12412}" type="pres">
      <dgm:prSet presAssocID="{6ECFCE7C-3207-46C7-A295-12C9F56A5111}" presName="vert1" presStyleCnt="0"/>
      <dgm:spPr/>
    </dgm:pt>
    <dgm:pt modelId="{A5AF697C-8DF9-4E31-A6BE-84FD18CF563B}" type="pres">
      <dgm:prSet presAssocID="{DD3B586B-A420-48FB-92C5-4B54F2BF6DD2}" presName="thickLine" presStyleLbl="alignNode1" presStyleIdx="2" presStyleCnt="5"/>
      <dgm:spPr/>
    </dgm:pt>
    <dgm:pt modelId="{0CC4B4FD-21F0-4DCF-9FA5-76099A3B898C}" type="pres">
      <dgm:prSet presAssocID="{DD3B586B-A420-48FB-92C5-4B54F2BF6DD2}" presName="horz1" presStyleCnt="0"/>
      <dgm:spPr/>
    </dgm:pt>
    <dgm:pt modelId="{94954328-1790-4CF7-84DF-760083372390}" type="pres">
      <dgm:prSet presAssocID="{DD3B586B-A420-48FB-92C5-4B54F2BF6DD2}" presName="tx1" presStyleLbl="revTx" presStyleIdx="2" presStyleCnt="5"/>
      <dgm:spPr/>
    </dgm:pt>
    <dgm:pt modelId="{22FF693C-C72C-4D73-B64C-D8AD0E379177}" type="pres">
      <dgm:prSet presAssocID="{DD3B586B-A420-48FB-92C5-4B54F2BF6DD2}" presName="vert1" presStyleCnt="0"/>
      <dgm:spPr/>
    </dgm:pt>
    <dgm:pt modelId="{3E2AE918-6075-47E2-8642-FA4A8FACF033}" type="pres">
      <dgm:prSet presAssocID="{88CE16CE-4D7F-46AE-A323-5653AE0545B1}" presName="thickLine" presStyleLbl="alignNode1" presStyleIdx="3" presStyleCnt="5"/>
      <dgm:spPr/>
    </dgm:pt>
    <dgm:pt modelId="{5E1E53EE-1785-4DEB-8BA5-145A6C82C8BC}" type="pres">
      <dgm:prSet presAssocID="{88CE16CE-4D7F-46AE-A323-5653AE0545B1}" presName="horz1" presStyleCnt="0"/>
      <dgm:spPr/>
    </dgm:pt>
    <dgm:pt modelId="{2B1BAD29-1149-449D-B87C-2577E0AD6333}" type="pres">
      <dgm:prSet presAssocID="{88CE16CE-4D7F-46AE-A323-5653AE0545B1}" presName="tx1" presStyleLbl="revTx" presStyleIdx="3" presStyleCnt="5"/>
      <dgm:spPr/>
    </dgm:pt>
    <dgm:pt modelId="{5C540FDA-1DAF-491F-8F09-287AF68277E8}" type="pres">
      <dgm:prSet presAssocID="{88CE16CE-4D7F-46AE-A323-5653AE0545B1}" presName="vert1" presStyleCnt="0"/>
      <dgm:spPr/>
    </dgm:pt>
    <dgm:pt modelId="{3E464F35-6BBA-4D49-8F34-56AE4C8F88F0}" type="pres">
      <dgm:prSet presAssocID="{37B09C57-440B-422A-8E31-C66869BC931D}" presName="thickLine" presStyleLbl="alignNode1" presStyleIdx="4" presStyleCnt="5"/>
      <dgm:spPr/>
    </dgm:pt>
    <dgm:pt modelId="{9B85621B-78FD-44E0-AE25-CC878A938A05}" type="pres">
      <dgm:prSet presAssocID="{37B09C57-440B-422A-8E31-C66869BC931D}" presName="horz1" presStyleCnt="0"/>
      <dgm:spPr/>
    </dgm:pt>
    <dgm:pt modelId="{28D894F3-B729-4A88-B5F7-DB66C73A885A}" type="pres">
      <dgm:prSet presAssocID="{37B09C57-440B-422A-8E31-C66869BC931D}" presName="tx1" presStyleLbl="revTx" presStyleIdx="4" presStyleCnt="5"/>
      <dgm:spPr/>
    </dgm:pt>
    <dgm:pt modelId="{5EA25142-5ACE-4774-A26D-875804534186}" type="pres">
      <dgm:prSet presAssocID="{37B09C57-440B-422A-8E31-C66869BC931D}" presName="vert1" presStyleCnt="0"/>
      <dgm:spPr/>
    </dgm:pt>
  </dgm:ptLst>
  <dgm:cxnLst>
    <dgm:cxn modelId="{57313311-9DCD-4181-8A0B-68172AC58940}" srcId="{BA91F17A-CAAD-41C5-A7AD-D24AF3FA8F41}" destId="{B6D8A017-5D91-4E8E-B90F-8FE1A25CA14D}" srcOrd="0" destOrd="0" parTransId="{4AEF4032-70F0-43E6-866A-5A55BA39EB7B}" sibTransId="{8B0F4C2C-760F-4F5B-A0A2-A6458D05E6DB}"/>
    <dgm:cxn modelId="{EB14EF60-AC6C-4204-86AE-178133249F56}" type="presOf" srcId="{BA91F17A-CAAD-41C5-A7AD-D24AF3FA8F41}" destId="{AB60A4E5-7761-45C1-B1BB-4A43DCAB1A92}" srcOrd="0" destOrd="0" presId="urn:microsoft.com/office/officeart/2008/layout/LinedList"/>
    <dgm:cxn modelId="{2CAA2F78-0DA0-4CBC-A070-591706089C85}" srcId="{BA91F17A-CAAD-41C5-A7AD-D24AF3FA8F41}" destId="{6ECFCE7C-3207-46C7-A295-12C9F56A5111}" srcOrd="1" destOrd="0" parTransId="{369B2818-54CD-415B-81CE-86B43F03CF01}" sibTransId="{4616C232-280A-46ED-9A9A-B542A40E9008}"/>
    <dgm:cxn modelId="{FBED6B8A-FAC4-4B22-8C28-808281059C0C}" srcId="{BA91F17A-CAAD-41C5-A7AD-D24AF3FA8F41}" destId="{DD3B586B-A420-48FB-92C5-4B54F2BF6DD2}" srcOrd="2" destOrd="0" parTransId="{78412984-910D-4647-9BB6-0790D6FD4AA3}" sibTransId="{76C5B9B9-582C-4591-840D-4DBAACC53FCA}"/>
    <dgm:cxn modelId="{2D54429F-6037-4358-86D6-4001FA11FCE1}" type="presOf" srcId="{DD3B586B-A420-48FB-92C5-4B54F2BF6DD2}" destId="{94954328-1790-4CF7-84DF-760083372390}" srcOrd="0" destOrd="0" presId="urn:microsoft.com/office/officeart/2008/layout/LinedList"/>
    <dgm:cxn modelId="{383D46AD-52C1-4602-B6C2-1826E0DED373}" type="presOf" srcId="{37B09C57-440B-422A-8E31-C66869BC931D}" destId="{28D894F3-B729-4A88-B5F7-DB66C73A885A}" srcOrd="0" destOrd="0" presId="urn:microsoft.com/office/officeart/2008/layout/LinedList"/>
    <dgm:cxn modelId="{5BBC16D1-B8AC-4376-A02C-811C6660A652}" type="presOf" srcId="{B6D8A017-5D91-4E8E-B90F-8FE1A25CA14D}" destId="{29568BA6-5ABB-49E1-9A1C-F18E83D0325C}" srcOrd="0" destOrd="0" presId="urn:microsoft.com/office/officeart/2008/layout/LinedList"/>
    <dgm:cxn modelId="{3799AED2-A04B-4ACC-BD87-B7FEB0E0F276}" srcId="{BA91F17A-CAAD-41C5-A7AD-D24AF3FA8F41}" destId="{88CE16CE-4D7F-46AE-A323-5653AE0545B1}" srcOrd="3" destOrd="0" parTransId="{E7E7610F-F6DE-4098-ADB5-6FF4EF1B4AC6}" sibTransId="{66B10CE3-9ACD-4C45-8E1D-88F5B9622BB2}"/>
    <dgm:cxn modelId="{590EBDD3-F0A9-4812-8112-F2579E317C60}" type="presOf" srcId="{88CE16CE-4D7F-46AE-A323-5653AE0545B1}" destId="{2B1BAD29-1149-449D-B87C-2577E0AD6333}" srcOrd="0" destOrd="0" presId="urn:microsoft.com/office/officeart/2008/layout/LinedList"/>
    <dgm:cxn modelId="{8AD7D1DE-A6F9-457C-978C-DCCED110DB8C}" type="presOf" srcId="{6ECFCE7C-3207-46C7-A295-12C9F56A5111}" destId="{3FA3A78B-E603-4F42-B056-79B84A7E8BBA}" srcOrd="0" destOrd="0" presId="urn:microsoft.com/office/officeart/2008/layout/LinedList"/>
    <dgm:cxn modelId="{2CC566F4-1224-40A2-BEA6-B829C7705E41}" srcId="{BA91F17A-CAAD-41C5-A7AD-D24AF3FA8F41}" destId="{37B09C57-440B-422A-8E31-C66869BC931D}" srcOrd="4" destOrd="0" parTransId="{57BC2945-1D68-47C4-80CC-3D41CD8ABC46}" sibTransId="{A347F7B7-93BA-44D1-AC5F-2B605B19A966}"/>
    <dgm:cxn modelId="{550E0070-9F69-475D-8502-7FF6762778D7}" type="presParOf" srcId="{AB60A4E5-7761-45C1-B1BB-4A43DCAB1A92}" destId="{73D67BF6-4888-42E6-897D-227F430A6559}" srcOrd="0" destOrd="0" presId="urn:microsoft.com/office/officeart/2008/layout/LinedList"/>
    <dgm:cxn modelId="{C96C5189-B7A0-4D9A-86B5-750495A53256}" type="presParOf" srcId="{AB60A4E5-7761-45C1-B1BB-4A43DCAB1A92}" destId="{8117FC20-47D2-41A1-BC17-EBFAEDE6D746}" srcOrd="1" destOrd="0" presId="urn:microsoft.com/office/officeart/2008/layout/LinedList"/>
    <dgm:cxn modelId="{06D8472A-E7FD-4BD1-B6CB-88E9985C90A3}" type="presParOf" srcId="{8117FC20-47D2-41A1-BC17-EBFAEDE6D746}" destId="{29568BA6-5ABB-49E1-9A1C-F18E83D0325C}" srcOrd="0" destOrd="0" presId="urn:microsoft.com/office/officeart/2008/layout/LinedList"/>
    <dgm:cxn modelId="{61FFEA53-3B0E-487F-8167-8690405E4EC6}" type="presParOf" srcId="{8117FC20-47D2-41A1-BC17-EBFAEDE6D746}" destId="{64D33647-7307-479D-BF7A-82A5B5DE3BA7}" srcOrd="1" destOrd="0" presId="urn:microsoft.com/office/officeart/2008/layout/LinedList"/>
    <dgm:cxn modelId="{98362372-59DE-40D5-9832-309CE5B7B4A6}" type="presParOf" srcId="{AB60A4E5-7761-45C1-B1BB-4A43DCAB1A92}" destId="{358ACC63-E7B8-4074-AD3F-A4F5AF8B6182}" srcOrd="2" destOrd="0" presId="urn:microsoft.com/office/officeart/2008/layout/LinedList"/>
    <dgm:cxn modelId="{5029B4AA-D3FB-49C6-87F8-B1BE8077641E}" type="presParOf" srcId="{AB60A4E5-7761-45C1-B1BB-4A43DCAB1A92}" destId="{47155433-00FB-4C98-A38D-7772F89CAC7D}" srcOrd="3" destOrd="0" presId="urn:microsoft.com/office/officeart/2008/layout/LinedList"/>
    <dgm:cxn modelId="{3F49C240-F818-4E63-959B-E82D48A2C64D}" type="presParOf" srcId="{47155433-00FB-4C98-A38D-7772F89CAC7D}" destId="{3FA3A78B-E603-4F42-B056-79B84A7E8BBA}" srcOrd="0" destOrd="0" presId="urn:microsoft.com/office/officeart/2008/layout/LinedList"/>
    <dgm:cxn modelId="{85DF150C-79B0-4308-A447-8C7ACCACC812}" type="presParOf" srcId="{47155433-00FB-4C98-A38D-7772F89CAC7D}" destId="{6820BF9F-675F-4524-ACEA-0536DCA12412}" srcOrd="1" destOrd="0" presId="urn:microsoft.com/office/officeart/2008/layout/LinedList"/>
    <dgm:cxn modelId="{FE17E1ED-FE24-4237-89FF-AFEFE8876F64}" type="presParOf" srcId="{AB60A4E5-7761-45C1-B1BB-4A43DCAB1A92}" destId="{A5AF697C-8DF9-4E31-A6BE-84FD18CF563B}" srcOrd="4" destOrd="0" presId="urn:microsoft.com/office/officeart/2008/layout/LinedList"/>
    <dgm:cxn modelId="{E364C0BF-CA24-42C1-AB15-E2AACD387F21}" type="presParOf" srcId="{AB60A4E5-7761-45C1-B1BB-4A43DCAB1A92}" destId="{0CC4B4FD-21F0-4DCF-9FA5-76099A3B898C}" srcOrd="5" destOrd="0" presId="urn:microsoft.com/office/officeart/2008/layout/LinedList"/>
    <dgm:cxn modelId="{70304113-3EFA-494F-851E-1C7999463FED}" type="presParOf" srcId="{0CC4B4FD-21F0-4DCF-9FA5-76099A3B898C}" destId="{94954328-1790-4CF7-84DF-760083372390}" srcOrd="0" destOrd="0" presId="urn:microsoft.com/office/officeart/2008/layout/LinedList"/>
    <dgm:cxn modelId="{6F7EA9C1-E3DA-429F-ABA4-9A7101F42415}" type="presParOf" srcId="{0CC4B4FD-21F0-4DCF-9FA5-76099A3B898C}" destId="{22FF693C-C72C-4D73-B64C-D8AD0E379177}" srcOrd="1" destOrd="0" presId="urn:microsoft.com/office/officeart/2008/layout/LinedList"/>
    <dgm:cxn modelId="{89317F38-23E0-4E1C-B2D4-B5D08B0EE527}" type="presParOf" srcId="{AB60A4E5-7761-45C1-B1BB-4A43DCAB1A92}" destId="{3E2AE918-6075-47E2-8642-FA4A8FACF033}" srcOrd="6" destOrd="0" presId="urn:microsoft.com/office/officeart/2008/layout/LinedList"/>
    <dgm:cxn modelId="{2F3634AA-FDAE-4D34-BCEA-D6B179241F94}" type="presParOf" srcId="{AB60A4E5-7761-45C1-B1BB-4A43DCAB1A92}" destId="{5E1E53EE-1785-4DEB-8BA5-145A6C82C8BC}" srcOrd="7" destOrd="0" presId="urn:microsoft.com/office/officeart/2008/layout/LinedList"/>
    <dgm:cxn modelId="{02E2086B-5415-42D3-A65A-D6D1C28A0DB5}" type="presParOf" srcId="{5E1E53EE-1785-4DEB-8BA5-145A6C82C8BC}" destId="{2B1BAD29-1149-449D-B87C-2577E0AD6333}" srcOrd="0" destOrd="0" presId="urn:microsoft.com/office/officeart/2008/layout/LinedList"/>
    <dgm:cxn modelId="{28E210BA-EB80-4A33-8F1A-0A483B06A8D4}" type="presParOf" srcId="{5E1E53EE-1785-4DEB-8BA5-145A6C82C8BC}" destId="{5C540FDA-1DAF-491F-8F09-287AF68277E8}" srcOrd="1" destOrd="0" presId="urn:microsoft.com/office/officeart/2008/layout/LinedList"/>
    <dgm:cxn modelId="{18493335-A94F-4537-88D4-FE6998F23F45}" type="presParOf" srcId="{AB60A4E5-7761-45C1-B1BB-4A43DCAB1A92}" destId="{3E464F35-6BBA-4D49-8F34-56AE4C8F88F0}" srcOrd="8" destOrd="0" presId="urn:microsoft.com/office/officeart/2008/layout/LinedList"/>
    <dgm:cxn modelId="{C68AD605-C5AA-45F4-A802-91F8C0AF9EA6}" type="presParOf" srcId="{AB60A4E5-7761-45C1-B1BB-4A43DCAB1A92}" destId="{9B85621B-78FD-44E0-AE25-CC878A938A05}" srcOrd="9" destOrd="0" presId="urn:microsoft.com/office/officeart/2008/layout/LinedList"/>
    <dgm:cxn modelId="{A7E18FBB-8CB2-4BFA-8C5B-1ABB256BE8A1}" type="presParOf" srcId="{9B85621B-78FD-44E0-AE25-CC878A938A05}" destId="{28D894F3-B729-4A88-B5F7-DB66C73A885A}" srcOrd="0" destOrd="0" presId="urn:microsoft.com/office/officeart/2008/layout/LinedList"/>
    <dgm:cxn modelId="{031D295E-769F-4EEF-9F91-57604526D2AC}" type="presParOf" srcId="{9B85621B-78FD-44E0-AE25-CC878A938A05}" destId="{5EA25142-5ACE-4774-A26D-8758045341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A5B97-A5F8-4BDF-A407-C43574433891}">
      <dsp:nvSpPr>
        <dsp:cNvPr id="0" name=""/>
        <dsp:cNvSpPr/>
      </dsp:nvSpPr>
      <dsp:spPr>
        <a:xfrm rot="5400000">
          <a:off x="-113326" y="116616"/>
          <a:ext cx="755512" cy="52885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ru-RU" sz="20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20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</dsp:txBody>
      <dsp:txXfrm rot="-5400000">
        <a:off x="1" y="267720"/>
        <a:ext cx="528859" cy="226653"/>
      </dsp:txXfrm>
    </dsp:sp>
    <dsp:sp modelId="{53EC1D65-B0A8-4744-999C-5A66F18336FE}">
      <dsp:nvSpPr>
        <dsp:cNvPr id="0" name=""/>
        <dsp:cNvSpPr/>
      </dsp:nvSpPr>
      <dsp:spPr>
        <a:xfrm rot="5400000">
          <a:off x="3824112" y="-3291963"/>
          <a:ext cx="491341" cy="70818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2400" kern="1200" dirty="0">
              <a:latin typeface="Arial" panose="020B0604020202020204" pitchFamily="34" charset="0"/>
              <a:cs typeface="Arial" panose="020B0604020202020204" pitchFamily="34" charset="0"/>
            </a:rPr>
            <a:t>Проанализировать предметную область.</a:t>
          </a:r>
        </a:p>
      </dsp:txBody>
      <dsp:txXfrm rot="-5400000">
        <a:off x="528860" y="27274"/>
        <a:ext cx="7057862" cy="443371"/>
      </dsp:txXfrm>
    </dsp:sp>
    <dsp:sp modelId="{25478F5A-2501-41CE-B768-7D27BC2F45B8}">
      <dsp:nvSpPr>
        <dsp:cNvPr id="0" name=""/>
        <dsp:cNvSpPr/>
      </dsp:nvSpPr>
      <dsp:spPr>
        <a:xfrm rot="5400000">
          <a:off x="-113326" y="771917"/>
          <a:ext cx="755512" cy="52885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ru-RU" sz="20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20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2</a:t>
          </a:r>
        </a:p>
      </dsp:txBody>
      <dsp:txXfrm rot="-5400000">
        <a:off x="1" y="923021"/>
        <a:ext cx="528859" cy="226653"/>
      </dsp:txXfrm>
    </dsp:sp>
    <dsp:sp modelId="{C9BE31C6-2FEB-47C0-B61D-F91B904190FD}">
      <dsp:nvSpPr>
        <dsp:cNvPr id="0" name=""/>
        <dsp:cNvSpPr/>
      </dsp:nvSpPr>
      <dsp:spPr>
        <a:xfrm rot="5400000">
          <a:off x="3824241" y="-2636791"/>
          <a:ext cx="491083" cy="70818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2400" kern="1200" dirty="0">
              <a:latin typeface="Arial" panose="020B0604020202020204" pitchFamily="34" charset="0"/>
              <a:cs typeface="Arial" panose="020B0604020202020204" pitchFamily="34" charset="0"/>
            </a:rPr>
            <a:t>Рассмотреть существующие аналоги.</a:t>
          </a:r>
        </a:p>
      </dsp:txBody>
      <dsp:txXfrm rot="-5400000">
        <a:off x="528860" y="682563"/>
        <a:ext cx="7057874" cy="443137"/>
      </dsp:txXfrm>
    </dsp:sp>
    <dsp:sp modelId="{6C1DFF25-18B1-4211-8525-7AC28157488B}">
      <dsp:nvSpPr>
        <dsp:cNvPr id="0" name=""/>
        <dsp:cNvSpPr/>
      </dsp:nvSpPr>
      <dsp:spPr>
        <a:xfrm rot="5400000">
          <a:off x="-113326" y="1427219"/>
          <a:ext cx="755512" cy="52885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ru-RU" sz="20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20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3</a:t>
          </a:r>
        </a:p>
      </dsp:txBody>
      <dsp:txXfrm rot="-5400000">
        <a:off x="1" y="1578323"/>
        <a:ext cx="528859" cy="226653"/>
      </dsp:txXfrm>
    </dsp:sp>
    <dsp:sp modelId="{492E4CCE-92D4-46C9-9C10-CB44D4AACFFE}">
      <dsp:nvSpPr>
        <dsp:cNvPr id="0" name=""/>
        <dsp:cNvSpPr/>
      </dsp:nvSpPr>
      <dsp:spPr>
        <a:xfrm rot="5400000">
          <a:off x="3824241" y="-1981489"/>
          <a:ext cx="491083" cy="70818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2400" kern="1200" dirty="0">
              <a:latin typeface="Arial" panose="020B0604020202020204" pitchFamily="34" charset="0"/>
              <a:cs typeface="Arial" panose="020B0604020202020204" pitchFamily="34" charset="0"/>
            </a:rPr>
            <a:t>Разработать техническое задание.</a:t>
          </a:r>
        </a:p>
      </dsp:txBody>
      <dsp:txXfrm rot="-5400000">
        <a:off x="528860" y="1337865"/>
        <a:ext cx="7057874" cy="443137"/>
      </dsp:txXfrm>
    </dsp:sp>
    <dsp:sp modelId="{8B11B067-7890-4261-A28A-44813F3859E5}">
      <dsp:nvSpPr>
        <dsp:cNvPr id="0" name=""/>
        <dsp:cNvSpPr/>
      </dsp:nvSpPr>
      <dsp:spPr>
        <a:xfrm rot="5400000">
          <a:off x="-113326" y="2082521"/>
          <a:ext cx="755512" cy="52885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ru-RU" sz="20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20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4</a:t>
          </a:r>
        </a:p>
      </dsp:txBody>
      <dsp:txXfrm rot="-5400000">
        <a:off x="1" y="2233625"/>
        <a:ext cx="528859" cy="226653"/>
      </dsp:txXfrm>
    </dsp:sp>
    <dsp:sp modelId="{4693C6EC-0E6D-4F93-9E12-A262A6D024CB}">
      <dsp:nvSpPr>
        <dsp:cNvPr id="0" name=""/>
        <dsp:cNvSpPr/>
      </dsp:nvSpPr>
      <dsp:spPr>
        <a:xfrm rot="5400000">
          <a:off x="3824241" y="-1326187"/>
          <a:ext cx="491083" cy="70818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2400" kern="1200" dirty="0">
              <a:latin typeface="Arial" panose="020B0604020202020204" pitchFamily="34" charset="0"/>
              <a:cs typeface="Arial" panose="020B0604020202020204" pitchFamily="34" charset="0"/>
            </a:rPr>
            <a:t>Спроектировать и реализовать базу данных.</a:t>
          </a:r>
        </a:p>
      </dsp:txBody>
      <dsp:txXfrm rot="-5400000">
        <a:off x="528860" y="1993167"/>
        <a:ext cx="7057874" cy="443137"/>
      </dsp:txXfrm>
    </dsp:sp>
    <dsp:sp modelId="{6FE47565-3046-4E87-B52C-C9B6D6CC05E5}">
      <dsp:nvSpPr>
        <dsp:cNvPr id="0" name=""/>
        <dsp:cNvSpPr/>
      </dsp:nvSpPr>
      <dsp:spPr>
        <a:xfrm rot="5400000">
          <a:off x="-113326" y="2737823"/>
          <a:ext cx="755512" cy="52885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ru-RU" sz="20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20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5</a:t>
          </a:r>
        </a:p>
      </dsp:txBody>
      <dsp:txXfrm rot="-5400000">
        <a:off x="1" y="2888927"/>
        <a:ext cx="528859" cy="226653"/>
      </dsp:txXfrm>
    </dsp:sp>
    <dsp:sp modelId="{7D175B50-8141-4BBD-9CA5-BE45CD63D774}">
      <dsp:nvSpPr>
        <dsp:cNvPr id="0" name=""/>
        <dsp:cNvSpPr/>
      </dsp:nvSpPr>
      <dsp:spPr>
        <a:xfrm rot="5400000">
          <a:off x="3824241" y="-670886"/>
          <a:ext cx="491083" cy="70818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2400" kern="1200" dirty="0">
              <a:latin typeface="Arial" panose="020B0604020202020204" pitchFamily="34" charset="0"/>
              <a:cs typeface="Arial" panose="020B0604020202020204" pitchFamily="34" charset="0"/>
            </a:rPr>
            <a:t>Создать клиентскую часть приложения.</a:t>
          </a:r>
        </a:p>
      </dsp:txBody>
      <dsp:txXfrm rot="-5400000">
        <a:off x="528860" y="2648468"/>
        <a:ext cx="7057874" cy="443137"/>
      </dsp:txXfrm>
    </dsp:sp>
    <dsp:sp modelId="{9F831BF6-947F-4615-9735-7709FAA041AB}">
      <dsp:nvSpPr>
        <dsp:cNvPr id="0" name=""/>
        <dsp:cNvSpPr/>
      </dsp:nvSpPr>
      <dsp:spPr>
        <a:xfrm rot="5400000">
          <a:off x="-113326" y="3393124"/>
          <a:ext cx="755512" cy="52885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ru-RU" sz="2000" b="1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ru-RU" sz="2000" b="1" kern="1200" dirty="0">
              <a:latin typeface="Arial" panose="020B0604020202020204" pitchFamily="34" charset="0"/>
              <a:cs typeface="Arial" panose="020B0604020202020204" pitchFamily="34" charset="0"/>
            </a:rPr>
            <a:t>6</a:t>
          </a:r>
        </a:p>
      </dsp:txBody>
      <dsp:txXfrm rot="-5400000">
        <a:off x="1" y="3544228"/>
        <a:ext cx="528859" cy="226653"/>
      </dsp:txXfrm>
    </dsp:sp>
    <dsp:sp modelId="{931B79B9-F736-4F1A-AED5-15A4BFCA0754}">
      <dsp:nvSpPr>
        <dsp:cNvPr id="0" name=""/>
        <dsp:cNvSpPr/>
      </dsp:nvSpPr>
      <dsp:spPr>
        <a:xfrm rot="5400000">
          <a:off x="3824241" y="-15584"/>
          <a:ext cx="491083" cy="70818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2400" kern="1200" dirty="0">
              <a:latin typeface="Arial" panose="020B0604020202020204" pitchFamily="34" charset="0"/>
              <a:cs typeface="Arial" panose="020B0604020202020204" pitchFamily="34" charset="0"/>
            </a:rPr>
            <a:t>Провести тестирование</a:t>
          </a:r>
        </a:p>
      </dsp:txBody>
      <dsp:txXfrm rot="-5400000">
        <a:off x="528860" y="3303770"/>
        <a:ext cx="7057874" cy="443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74481-9682-49E6-99E6-D971F5602889}">
      <dsp:nvSpPr>
        <dsp:cNvPr id="0" name=""/>
        <dsp:cNvSpPr/>
      </dsp:nvSpPr>
      <dsp:spPr>
        <a:xfrm>
          <a:off x="0" y="404699"/>
          <a:ext cx="9872871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244" tIns="499872" rIns="766244" bIns="170688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2400" kern="1200" dirty="0"/>
            <a:t>Процесс подачи, обработки и выполнения заявок на ремонт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2400" kern="1200" dirty="0"/>
            <a:t>техники в предприятиях и организациях.</a:t>
          </a:r>
        </a:p>
      </dsp:txBody>
      <dsp:txXfrm>
        <a:off x="0" y="404699"/>
        <a:ext cx="9872871" cy="1398600"/>
      </dsp:txXfrm>
    </dsp:sp>
    <dsp:sp modelId="{283CC1C0-2F5B-43C0-85DD-1141FCB43928}">
      <dsp:nvSpPr>
        <dsp:cNvPr id="0" name=""/>
        <dsp:cNvSpPr/>
      </dsp:nvSpPr>
      <dsp:spPr>
        <a:xfrm>
          <a:off x="493643" y="50459"/>
          <a:ext cx="6911009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20" tIns="0" rIns="26122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/>
            <a:t>Объект исследования:</a:t>
          </a:r>
          <a:endParaRPr lang="ru-RU" sz="2400" kern="1200" dirty="0"/>
        </a:p>
      </dsp:txBody>
      <dsp:txXfrm>
        <a:off x="528228" y="85044"/>
        <a:ext cx="6841839" cy="639310"/>
      </dsp:txXfrm>
    </dsp:sp>
    <dsp:sp modelId="{B9657C77-C395-4DC4-BE7D-E9CD601E4174}">
      <dsp:nvSpPr>
        <dsp:cNvPr id="0" name=""/>
        <dsp:cNvSpPr/>
      </dsp:nvSpPr>
      <dsp:spPr>
        <a:xfrm>
          <a:off x="0" y="2287140"/>
          <a:ext cx="9872871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244" tIns="499872" rIns="766244" bIns="170688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2400" kern="1200" dirty="0"/>
            <a:t>Разработка и внедрение приложения «Служба поддержки»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2400" kern="1200" dirty="0"/>
            <a:t>для автоматизации и оптимизации подачи, обработки и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2400" kern="1200" dirty="0"/>
            <a:t>выполнения заявок на ремонт техники.</a:t>
          </a:r>
        </a:p>
      </dsp:txBody>
      <dsp:txXfrm>
        <a:off x="0" y="2287140"/>
        <a:ext cx="9872871" cy="1701000"/>
      </dsp:txXfrm>
    </dsp:sp>
    <dsp:sp modelId="{83ED7322-7833-4A6F-820F-F15536F38111}">
      <dsp:nvSpPr>
        <dsp:cNvPr id="0" name=""/>
        <dsp:cNvSpPr/>
      </dsp:nvSpPr>
      <dsp:spPr>
        <a:xfrm>
          <a:off x="493643" y="1932900"/>
          <a:ext cx="6911009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20" tIns="0" rIns="26122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/>
            <a:t>Предмет исследования:</a:t>
          </a:r>
          <a:endParaRPr lang="ru-RU" sz="2400" kern="1200" dirty="0"/>
        </a:p>
      </dsp:txBody>
      <dsp:txXfrm>
        <a:off x="528228" y="1967485"/>
        <a:ext cx="6841839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84B78-6832-494A-865F-B84A27D75CC8}">
      <dsp:nvSpPr>
        <dsp:cNvPr id="0" name=""/>
        <dsp:cNvSpPr/>
      </dsp:nvSpPr>
      <dsp:spPr>
        <a:xfrm>
          <a:off x="0" y="13873"/>
          <a:ext cx="3085272" cy="18511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Регистрация и аутентификация пользователей</a:t>
          </a:r>
        </a:p>
      </dsp:txBody>
      <dsp:txXfrm>
        <a:off x="90366" y="104239"/>
        <a:ext cx="2904540" cy="1670431"/>
      </dsp:txXfrm>
    </dsp:sp>
    <dsp:sp modelId="{CA814B40-E1A5-4657-A8F2-894A85C7BA11}">
      <dsp:nvSpPr>
        <dsp:cNvPr id="0" name=""/>
        <dsp:cNvSpPr/>
      </dsp:nvSpPr>
      <dsp:spPr>
        <a:xfrm>
          <a:off x="3393799" y="13873"/>
          <a:ext cx="3085272" cy="18511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Возможность редактирования пользователем личной информации</a:t>
          </a:r>
        </a:p>
      </dsp:txBody>
      <dsp:txXfrm>
        <a:off x="3484165" y="104239"/>
        <a:ext cx="2904540" cy="1670431"/>
      </dsp:txXfrm>
    </dsp:sp>
    <dsp:sp modelId="{307E35B3-1693-45B9-A575-FE86F8ABEB34}">
      <dsp:nvSpPr>
        <dsp:cNvPr id="0" name=""/>
        <dsp:cNvSpPr/>
      </dsp:nvSpPr>
      <dsp:spPr>
        <a:xfrm>
          <a:off x="6787598" y="13873"/>
          <a:ext cx="3085272" cy="18511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Создание и управление заявками на ремонт</a:t>
          </a:r>
        </a:p>
      </dsp:txBody>
      <dsp:txXfrm>
        <a:off x="6877964" y="104239"/>
        <a:ext cx="2904540" cy="1670431"/>
      </dsp:txXfrm>
    </dsp:sp>
    <dsp:sp modelId="{951BDE1A-D861-4FED-A9F0-853FC14EACCB}">
      <dsp:nvSpPr>
        <dsp:cNvPr id="0" name=""/>
        <dsp:cNvSpPr/>
      </dsp:nvSpPr>
      <dsp:spPr>
        <a:xfrm>
          <a:off x="0" y="2173563"/>
          <a:ext cx="3085272" cy="18511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Управление данными о пользователях, оборудовании и заказов запчастей</a:t>
          </a:r>
        </a:p>
      </dsp:txBody>
      <dsp:txXfrm>
        <a:off x="90366" y="2263929"/>
        <a:ext cx="2904540" cy="1670431"/>
      </dsp:txXfrm>
    </dsp:sp>
    <dsp:sp modelId="{96AD8DD8-28A7-4CFD-A3C3-2E0562BEC7BC}">
      <dsp:nvSpPr>
        <dsp:cNvPr id="0" name=""/>
        <dsp:cNvSpPr/>
      </dsp:nvSpPr>
      <dsp:spPr>
        <a:xfrm>
          <a:off x="3393799" y="2173563"/>
          <a:ext cx="3085272" cy="18511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Формирование отчетов по выполненным заявкам</a:t>
          </a:r>
        </a:p>
      </dsp:txBody>
      <dsp:txXfrm>
        <a:off x="3484165" y="2263929"/>
        <a:ext cx="2904540" cy="1670431"/>
      </dsp:txXfrm>
    </dsp:sp>
    <dsp:sp modelId="{52CF6269-8E31-4FC4-833D-26B33EDAA7CD}">
      <dsp:nvSpPr>
        <dsp:cNvPr id="0" name=""/>
        <dsp:cNvSpPr/>
      </dsp:nvSpPr>
      <dsp:spPr>
        <a:xfrm>
          <a:off x="6787598" y="2173563"/>
          <a:ext cx="3085272" cy="18511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Расчет и наглядное представление статистики</a:t>
          </a:r>
        </a:p>
      </dsp:txBody>
      <dsp:txXfrm>
        <a:off x="6877964" y="2263929"/>
        <a:ext cx="2904540" cy="16704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68293-EBB3-4C29-BCF4-416AC2B33796}">
      <dsp:nvSpPr>
        <dsp:cNvPr id="0" name=""/>
        <dsp:cNvSpPr/>
      </dsp:nvSpPr>
      <dsp:spPr>
        <a:xfrm>
          <a:off x="0" y="13113"/>
          <a:ext cx="4953002" cy="673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>
              <a:latin typeface="Arial" panose="020B0604020202020204" pitchFamily="34" charset="0"/>
              <a:cs typeface="Arial" panose="020B0604020202020204" pitchFamily="34" charset="0"/>
            </a:rPr>
            <a:t>Модульное тестирование</a:t>
          </a:r>
        </a:p>
      </dsp:txBody>
      <dsp:txXfrm>
        <a:off x="32898" y="46011"/>
        <a:ext cx="4887206" cy="608124"/>
      </dsp:txXfrm>
    </dsp:sp>
    <dsp:sp modelId="{DBB72DAF-9B79-4E89-B3B9-0CE8EE4FA5A8}">
      <dsp:nvSpPr>
        <dsp:cNvPr id="0" name=""/>
        <dsp:cNvSpPr/>
      </dsp:nvSpPr>
      <dsp:spPr>
        <a:xfrm>
          <a:off x="0" y="790713"/>
          <a:ext cx="4953002" cy="673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Arial" panose="020B0604020202020204" pitchFamily="34" charset="0"/>
              <a:cs typeface="Arial" panose="020B0604020202020204" pitchFamily="34" charset="0"/>
            </a:rPr>
            <a:t>Интеграционное тестирование</a:t>
          </a:r>
        </a:p>
      </dsp:txBody>
      <dsp:txXfrm>
        <a:off x="32898" y="823611"/>
        <a:ext cx="4887206" cy="608124"/>
      </dsp:txXfrm>
    </dsp:sp>
    <dsp:sp modelId="{A7DFE38A-D9D3-47A5-B4EF-D2499665E65B}">
      <dsp:nvSpPr>
        <dsp:cNvPr id="0" name=""/>
        <dsp:cNvSpPr/>
      </dsp:nvSpPr>
      <dsp:spPr>
        <a:xfrm>
          <a:off x="0" y="1568313"/>
          <a:ext cx="4953002" cy="673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>
              <a:latin typeface="Arial" panose="020B0604020202020204" pitchFamily="34" charset="0"/>
              <a:cs typeface="Arial" panose="020B0604020202020204" pitchFamily="34" charset="0"/>
            </a:rPr>
            <a:t>Пользовательское тестирование</a:t>
          </a:r>
        </a:p>
      </dsp:txBody>
      <dsp:txXfrm>
        <a:off x="32898" y="1601211"/>
        <a:ext cx="4887206" cy="608124"/>
      </dsp:txXfrm>
    </dsp:sp>
    <dsp:sp modelId="{A9AA4CE6-BAF3-42BA-A9BC-C7ACBC1054B0}">
      <dsp:nvSpPr>
        <dsp:cNvPr id="0" name=""/>
        <dsp:cNvSpPr/>
      </dsp:nvSpPr>
      <dsp:spPr>
        <a:xfrm>
          <a:off x="0" y="2345913"/>
          <a:ext cx="4953002" cy="673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>
              <a:latin typeface="Arial" panose="020B0604020202020204" pitchFamily="34" charset="0"/>
              <a:cs typeface="Arial" panose="020B0604020202020204" pitchFamily="34" charset="0"/>
            </a:rPr>
            <a:t>Ручное тестирование</a:t>
          </a:r>
        </a:p>
      </dsp:txBody>
      <dsp:txXfrm>
        <a:off x="32898" y="2378811"/>
        <a:ext cx="4887206" cy="6081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67BF6-4888-42E6-897D-227F430A6559}">
      <dsp:nvSpPr>
        <dsp:cNvPr id="0" name=""/>
        <dsp:cNvSpPr/>
      </dsp:nvSpPr>
      <dsp:spPr>
        <a:xfrm>
          <a:off x="0" y="492"/>
          <a:ext cx="987287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68BA6-5ABB-49E1-9A1C-F18E83D0325C}">
      <dsp:nvSpPr>
        <dsp:cNvPr id="0" name=""/>
        <dsp:cNvSpPr/>
      </dsp:nvSpPr>
      <dsp:spPr>
        <a:xfrm>
          <a:off x="0" y="492"/>
          <a:ext cx="9872871" cy="807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Arial" panose="020B0604020202020204" pitchFamily="34" charset="0"/>
              <a:cs typeface="Arial" panose="020B0604020202020204" pitchFamily="34" charset="0"/>
            </a:rPr>
            <a:t>Затраты на трудовые ресурсы: 347 500.00 руб.</a:t>
          </a:r>
        </a:p>
      </dsp:txBody>
      <dsp:txXfrm>
        <a:off x="0" y="492"/>
        <a:ext cx="9872871" cy="807522"/>
      </dsp:txXfrm>
    </dsp:sp>
    <dsp:sp modelId="{358ACC63-E7B8-4074-AD3F-A4F5AF8B6182}">
      <dsp:nvSpPr>
        <dsp:cNvPr id="0" name=""/>
        <dsp:cNvSpPr/>
      </dsp:nvSpPr>
      <dsp:spPr>
        <a:xfrm>
          <a:off x="0" y="808015"/>
          <a:ext cx="987287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3A78B-E603-4F42-B056-79B84A7E8BBA}">
      <dsp:nvSpPr>
        <dsp:cNvPr id="0" name=""/>
        <dsp:cNvSpPr/>
      </dsp:nvSpPr>
      <dsp:spPr>
        <a:xfrm>
          <a:off x="0" y="808015"/>
          <a:ext cx="9872871" cy="807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Arial" panose="020B0604020202020204" pitchFamily="34" charset="0"/>
              <a:cs typeface="Arial" panose="020B0604020202020204" pitchFamily="34" charset="0"/>
            </a:rPr>
            <a:t>Отчисления на социальные нужды: 104 250.00 руб. </a:t>
          </a:r>
        </a:p>
      </dsp:txBody>
      <dsp:txXfrm>
        <a:off x="0" y="808015"/>
        <a:ext cx="9872871" cy="807522"/>
      </dsp:txXfrm>
    </dsp:sp>
    <dsp:sp modelId="{A5AF697C-8DF9-4E31-A6BE-84FD18CF563B}">
      <dsp:nvSpPr>
        <dsp:cNvPr id="0" name=""/>
        <dsp:cNvSpPr/>
      </dsp:nvSpPr>
      <dsp:spPr>
        <a:xfrm>
          <a:off x="0" y="1615538"/>
          <a:ext cx="987287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54328-1790-4CF7-84DF-760083372390}">
      <dsp:nvSpPr>
        <dsp:cNvPr id="0" name=""/>
        <dsp:cNvSpPr/>
      </dsp:nvSpPr>
      <dsp:spPr>
        <a:xfrm>
          <a:off x="0" y="1615538"/>
          <a:ext cx="9872871" cy="807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Arial" panose="020B0604020202020204" pitchFamily="34" charset="0"/>
              <a:cs typeface="Arial" panose="020B0604020202020204" pitchFamily="34" charset="0"/>
            </a:rPr>
            <a:t>Затраты на программное обеспечение: 28 000.00 руб.</a:t>
          </a:r>
        </a:p>
      </dsp:txBody>
      <dsp:txXfrm>
        <a:off x="0" y="1615538"/>
        <a:ext cx="9872871" cy="807522"/>
      </dsp:txXfrm>
    </dsp:sp>
    <dsp:sp modelId="{3E2AE918-6075-47E2-8642-FA4A8FACF033}">
      <dsp:nvSpPr>
        <dsp:cNvPr id="0" name=""/>
        <dsp:cNvSpPr/>
      </dsp:nvSpPr>
      <dsp:spPr>
        <a:xfrm>
          <a:off x="0" y="2423061"/>
          <a:ext cx="987287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BAD29-1149-449D-B87C-2577E0AD6333}">
      <dsp:nvSpPr>
        <dsp:cNvPr id="0" name=""/>
        <dsp:cNvSpPr/>
      </dsp:nvSpPr>
      <dsp:spPr>
        <a:xfrm>
          <a:off x="0" y="2423061"/>
          <a:ext cx="9872871" cy="807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Arial" panose="020B0604020202020204" pitchFamily="34" charset="0"/>
              <a:cs typeface="Arial" panose="020B0604020202020204" pitchFamily="34" charset="0"/>
            </a:rPr>
            <a:t>Накладные расходы: 47 975.00 руб.</a:t>
          </a:r>
        </a:p>
      </dsp:txBody>
      <dsp:txXfrm>
        <a:off x="0" y="2423061"/>
        <a:ext cx="9872871" cy="807522"/>
      </dsp:txXfrm>
    </dsp:sp>
    <dsp:sp modelId="{3E464F35-6BBA-4D49-8F34-56AE4C8F88F0}">
      <dsp:nvSpPr>
        <dsp:cNvPr id="0" name=""/>
        <dsp:cNvSpPr/>
      </dsp:nvSpPr>
      <dsp:spPr>
        <a:xfrm>
          <a:off x="0" y="3230584"/>
          <a:ext cx="987287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894F3-B729-4A88-B5F7-DB66C73A885A}">
      <dsp:nvSpPr>
        <dsp:cNvPr id="0" name=""/>
        <dsp:cNvSpPr/>
      </dsp:nvSpPr>
      <dsp:spPr>
        <a:xfrm>
          <a:off x="0" y="3230584"/>
          <a:ext cx="9872871" cy="807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Arial" panose="020B0604020202020204" pitchFamily="34" charset="0"/>
              <a:cs typeface="Arial" panose="020B0604020202020204" pitchFamily="34" charset="0"/>
            </a:rPr>
            <a:t>Общая себестоимость, итого: 527 725.00 руб. ​</a:t>
          </a:r>
        </a:p>
      </dsp:txBody>
      <dsp:txXfrm>
        <a:off x="0" y="3230584"/>
        <a:ext cx="9872871" cy="807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74B47-3B5A-4B9B-92A1-3D761AB487FE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0E71F-C688-4F94-8BEE-15611A578E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09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1.Авторизация</a:t>
            </a: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Реализация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 Создание заявки</a:t>
            </a:r>
          </a:p>
          <a:p>
            <a:pPr indent="450215" algn="just">
              <a:lnSpc>
                <a:spcPct val="120000"/>
              </a:lnSpc>
              <a:spcBef>
                <a:spcPts val="0"/>
              </a:spcBef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Форма заявки</a:t>
            </a:r>
          </a:p>
          <a:p>
            <a:pPr indent="450215" algn="just">
              <a:lnSpc>
                <a:spcPct val="120000"/>
              </a:lnSpc>
              <a:spcBef>
                <a:spcPts val="0"/>
              </a:spcBef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Сохранение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3. Редактирование заявки</a:t>
            </a:r>
          </a:p>
          <a:p>
            <a:pPr indent="450215" algn="just">
              <a:lnSpc>
                <a:spcPct val="120000"/>
              </a:lnSpc>
              <a:spcBef>
                <a:spcPts val="0"/>
              </a:spcBef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Интерфейс</a:t>
            </a:r>
          </a:p>
          <a:p>
            <a:pPr indent="450215" algn="just">
              <a:lnSpc>
                <a:spcPct val="120000"/>
              </a:lnSpc>
              <a:spcBef>
                <a:spcPts val="0"/>
              </a:spcBef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Обновление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0E71F-C688-4F94-8BEE-15611A578E4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517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4. Добавление оборудования, пользователя, заказа запчастей</a:t>
            </a:r>
          </a:p>
          <a:p>
            <a:pPr indent="450215" algn="just">
              <a:lnSpc>
                <a:spcPct val="120000"/>
              </a:lnSpc>
              <a:spcBef>
                <a:spcPts val="0"/>
              </a:spcBef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Формы ввода</a:t>
            </a:r>
          </a:p>
          <a:p>
            <a:pPr indent="450215" algn="just">
              <a:lnSpc>
                <a:spcPct val="120000"/>
              </a:lnSpc>
              <a:spcBef>
                <a:spcPts val="0"/>
              </a:spcBef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Валидация</a:t>
            </a:r>
          </a:p>
          <a:p>
            <a:pPr indent="450215" algn="just">
              <a:lnSpc>
                <a:spcPct val="120000"/>
              </a:lnSpc>
              <a:spcBef>
                <a:spcPts val="0"/>
              </a:spcBef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Сохранение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5. Создание отчетов</a:t>
            </a:r>
          </a:p>
          <a:p>
            <a:pPr indent="450215" algn="just">
              <a:lnSpc>
                <a:spcPct val="120000"/>
              </a:lnSpc>
              <a:spcBef>
                <a:spcPts val="0"/>
              </a:spcBef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Генерация отчетов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6. Формирование статистики</a:t>
            </a:r>
          </a:p>
          <a:p>
            <a:pPr indent="450215" algn="just">
              <a:lnSpc>
                <a:spcPct val="120000"/>
              </a:lnSpc>
              <a:spcBef>
                <a:spcPts val="0"/>
              </a:spcBef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Анализ данных</a:t>
            </a:r>
          </a:p>
          <a:p>
            <a:pPr indent="450215" algn="just">
              <a:lnSpc>
                <a:spcPct val="120000"/>
              </a:lnSpc>
              <a:spcBef>
                <a:spcPts val="0"/>
              </a:spcBef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0E71F-C688-4F94-8BEE-15611A578E4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583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D0EE103-6998-4A4B-BBD8-DF60A7F491CA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5FFB47E-E88B-4854-8BDC-51686826F6B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76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E103-6998-4A4B-BBD8-DF60A7F491CA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B47E-E88B-4854-8BDC-51686826F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75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E103-6998-4A4B-BBD8-DF60A7F491CA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B47E-E88B-4854-8BDC-51686826F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79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E103-6998-4A4B-BBD8-DF60A7F491CA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B47E-E88B-4854-8BDC-51686826F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39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E103-6998-4A4B-BBD8-DF60A7F491CA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B47E-E88B-4854-8BDC-51686826F6B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73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E103-6998-4A4B-BBD8-DF60A7F491CA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B47E-E88B-4854-8BDC-51686826F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22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E103-6998-4A4B-BBD8-DF60A7F491CA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B47E-E88B-4854-8BDC-51686826F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74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E103-6998-4A4B-BBD8-DF60A7F491CA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B47E-E88B-4854-8BDC-51686826F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00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E103-6998-4A4B-BBD8-DF60A7F491CA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B47E-E88B-4854-8BDC-51686826F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64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E103-6998-4A4B-BBD8-DF60A7F491CA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B47E-E88B-4854-8BDC-51686826F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6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E103-6998-4A4B-BBD8-DF60A7F491CA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B47E-E88B-4854-8BDC-51686826F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20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DD0EE103-6998-4A4B-BBD8-DF60A7F491CA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5FFB47E-E88B-4854-8BDC-51686826F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40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789CC9-879B-4325-8B91-1E67EFADA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7863"/>
            <a:ext cx="9144000" cy="296566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ru-RU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Выпускная квалификационная работа на тему: </a:t>
            </a:r>
            <a:br>
              <a:rPr lang="ru-RU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br>
              <a:rPr lang="ru-RU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Разработка приложения по сбору заявок на ремонт различной техники «Служба поддержки»</a:t>
            </a:r>
            <a:br>
              <a:rPr lang="ru-RU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br>
              <a:rPr lang="ru-RU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Специальность 09.02.07 «Информационные системы и программирование»</a:t>
            </a:r>
            <a:br>
              <a:rPr lang="ru-RU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ru-RU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86300E4-B98E-4DE9-B614-1ED331B5E4E1}"/>
              </a:ext>
            </a:extLst>
          </p:cNvPr>
          <p:cNvSpPr txBox="1">
            <a:spLocks/>
          </p:cNvSpPr>
          <p:nvPr/>
        </p:nvSpPr>
        <p:spPr>
          <a:xfrm>
            <a:off x="8240751" y="4960137"/>
            <a:ext cx="3570249" cy="1463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t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Руководитель:</a:t>
            </a:r>
          </a:p>
          <a:p>
            <a:pPr algn="just" fontAlgn="t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Большакова-Стрекалова А.В.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t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Выполнила: студентка 4 курса, </a:t>
            </a:r>
          </a:p>
          <a:p>
            <a:pPr algn="just" fontAlgn="t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группы ИСп 20-1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Ведель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С.П.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E2E83E-EBC2-4832-B42E-4EC3FBFD5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56" y="412527"/>
            <a:ext cx="1630244" cy="1463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BF86AC-8DF9-4EC8-A5EA-2EB4A177EA1A}"/>
              </a:ext>
            </a:extLst>
          </p:cNvPr>
          <p:cNvSpPr txBox="1"/>
          <p:nvPr/>
        </p:nvSpPr>
        <p:spPr>
          <a:xfrm>
            <a:off x="4911171" y="6276319"/>
            <a:ext cx="225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Калининград,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2F747-8626-4576-B729-D898EE560D0C}"/>
              </a:ext>
            </a:extLst>
          </p:cNvPr>
          <p:cNvSpPr txBox="1"/>
          <p:nvPr/>
        </p:nvSpPr>
        <p:spPr>
          <a:xfrm>
            <a:off x="3048662" y="387528"/>
            <a:ext cx="59827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 ПРОСВЕЩЕНИЯ РОССИЙСКОЙ ФЕДЕРАЦИИ</a:t>
            </a:r>
          </a:p>
          <a:p>
            <a:pPr algn="ctr"/>
            <a:r>
              <a:rPr lang="ru-RU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ГОСУДАРСТВЕННОЕ </a:t>
            </a:r>
            <a:r>
              <a:rPr lang="ru-RU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БЮДЖЕТНОЕ УЧРЕЖДЕНИЕ</a:t>
            </a:r>
            <a:endParaRPr lang="ru-RU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/>
            <a:r>
              <a:rPr lang="ru-RU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КАЛИНИНГРАДСКОЙ ОБЛАСТИ</a:t>
            </a:r>
            <a:endParaRPr lang="ru-RU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/>
            <a:r>
              <a:rPr lang="ru-RU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ПРОФЕССИОНАЛЬНАЯ ОБРАЗОВАТЕЛЬНАЯ ОРГАНИЗАЦИЯ</a:t>
            </a:r>
            <a:endParaRPr lang="ru-RU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/>
            <a:r>
              <a:rPr lang="ru-RU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«КОЛЛЕДЖ ИНФОРМАЦИОННЫХ ТЕХНОЛОГИЙ И СТРОИТЕЛЬСТВА»</a:t>
            </a:r>
            <a:endParaRPr lang="ru-RU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/>
            <a:r>
              <a:rPr lang="ru-RU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(ГБУ КО ПОО «КИТиС»)</a:t>
            </a:r>
            <a:endParaRPr lang="ru-RU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685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80AA4-001E-493F-BE19-EA815DF9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Функционал системного администратора</a:t>
            </a:r>
            <a:endParaRPr lang="ru-RU" sz="36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0DD8343-490A-4411-B402-59FFD1520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254" y="1520685"/>
            <a:ext cx="8531491" cy="501558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E7A527-80E4-4215-88D5-6324D600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985" y="6140234"/>
            <a:ext cx="577361" cy="365125"/>
          </a:xfrm>
        </p:spPr>
        <p:txBody>
          <a:bodyPr/>
          <a:lstStyle/>
          <a:p>
            <a:fld id="{55FFB47E-E88B-4854-8BDC-51686826F6BD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6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17195-F350-43C5-B10A-4547C898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приложения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6BD77D7A-9C06-42C4-963C-AB6BE226B6A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39468066"/>
              </p:ext>
            </p:extLst>
          </p:nvPr>
        </p:nvGraphicFramePr>
        <p:xfrm>
          <a:off x="885091" y="2196975"/>
          <a:ext cx="4953002" cy="3032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F25F600-9FE7-493D-8105-D17F373B1E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3909" y="2593179"/>
            <a:ext cx="4976265" cy="2240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20CC8A69-229A-4F94-AEB1-F72CCBB6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985" y="6140234"/>
            <a:ext cx="577361" cy="365125"/>
          </a:xfrm>
        </p:spPr>
        <p:txBody>
          <a:bodyPr/>
          <a:lstStyle/>
          <a:p>
            <a:fld id="{55FFB47E-E88B-4854-8BDC-51686826F6BD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9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A818A-7BF3-4A40-B83E-0F68E26E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Экономическая часть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FC23D437-AC7E-42D9-8F37-0F1582CE4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401645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00F3C8-BFA2-4E92-B371-8A78A502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985" y="6140234"/>
            <a:ext cx="577361" cy="365125"/>
          </a:xfrm>
        </p:spPr>
        <p:txBody>
          <a:bodyPr/>
          <a:lstStyle/>
          <a:p>
            <a:fld id="{55FFB47E-E88B-4854-8BDC-51686826F6BD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277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1737434-ED35-46E9-9AB4-7AE14FD0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BE5DA5-4170-44D7-9986-2EC42C220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2E1E6-3EE0-426C-ACC6-5C62C79760FA}"/>
              </a:ext>
            </a:extLst>
          </p:cNvPr>
          <p:cNvSpPr txBox="1"/>
          <p:nvPr/>
        </p:nvSpPr>
        <p:spPr>
          <a:xfrm>
            <a:off x="1709928" y="468341"/>
            <a:ext cx="876909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Выпускная квалификационная работа на тему: </a:t>
            </a:r>
            <a:br>
              <a:rPr lang="ru-RU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br>
              <a:rPr lang="ru-RU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Разработка приложения по сбору заявок на ремонт различной техники «Служба поддержки»</a:t>
            </a:r>
            <a:br>
              <a:rPr lang="ru-RU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br>
              <a:rPr lang="ru-RU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Специальность 09.02.07 «Информационные системы и программирование»</a:t>
            </a:r>
            <a:br>
              <a:rPr lang="ru-RU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ru-RU" sz="2000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2FD69A7-6040-4CA2-AAD5-1310065C7C55}"/>
              </a:ext>
            </a:extLst>
          </p:cNvPr>
          <p:cNvSpPr txBox="1">
            <a:spLocks/>
          </p:cNvSpPr>
          <p:nvPr/>
        </p:nvSpPr>
        <p:spPr>
          <a:xfrm>
            <a:off x="8263054" y="4960137"/>
            <a:ext cx="3547946" cy="1463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t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Руководитель:</a:t>
            </a:r>
          </a:p>
          <a:p>
            <a:pPr algn="just" fontAlgn="t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Большакова-Стрекалова А.В.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t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Выполнила: студентка 4 курса, </a:t>
            </a:r>
          </a:p>
          <a:p>
            <a:pPr algn="just" fontAlgn="t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группы ИСп 20-1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Ведель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С.П.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4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17195-F350-43C5-B10A-4547C898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0C45CD-8FBF-46C1-AE56-A1F5130F0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2998" y="2196976"/>
            <a:ext cx="6372923" cy="3032946"/>
          </a:xfrm>
        </p:spPr>
        <p:txBody>
          <a:bodyPr>
            <a:normAutofit/>
          </a:bodyPr>
          <a:lstStyle/>
          <a:p>
            <a:pPr marL="45720" indent="0">
              <a:lnSpc>
                <a:spcPct val="120000"/>
              </a:lnSpc>
              <a:buNone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Целью работы является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с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оздание приложения по сбору заявок на ремонт различной техники «Служба поддержки» для автоматизации и оптимизации процесса подачи, обработки и выполнения заявок на ремонт оборудования.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C16ADFDC-1E2F-4064-987F-A487DAF46D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585" y="1546117"/>
            <a:ext cx="4022725" cy="4022725"/>
          </a:xfrm>
          <a:prstGeom prst="rect">
            <a:avLst/>
          </a:prstGeom>
          <a:ln>
            <a:noFill/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BEC2CF-BD22-42FF-8186-193A0177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985" y="6140234"/>
            <a:ext cx="577361" cy="365125"/>
          </a:xfrm>
        </p:spPr>
        <p:txBody>
          <a:bodyPr/>
          <a:lstStyle/>
          <a:p>
            <a:fld id="{55FFB47E-E88B-4854-8BDC-51686826F6BD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87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8E3DA85-1863-4ADD-BC64-A438FA1F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Задачи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0D5A5947-B574-4A6B-AEAF-C9203628A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804464"/>
              </p:ext>
            </p:extLst>
          </p:nvPr>
        </p:nvGraphicFramePr>
        <p:xfrm>
          <a:off x="1143000" y="2057400"/>
          <a:ext cx="7610707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E9595D-C5D5-4450-8271-567889F4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985" y="6140234"/>
            <a:ext cx="577361" cy="365125"/>
          </a:xfrm>
        </p:spPr>
        <p:txBody>
          <a:bodyPr/>
          <a:lstStyle/>
          <a:p>
            <a:fld id="{55FFB47E-E88B-4854-8BDC-51686826F6BD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6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A818A-7BF3-4A40-B83E-0F68E26E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Объект исследований и предметная область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97C4A194-DED1-4123-8291-7B5ACF466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981492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3DC5D4-2DE0-4A71-BC77-28E762F1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985" y="6140234"/>
            <a:ext cx="577361" cy="365125"/>
          </a:xfrm>
        </p:spPr>
        <p:txBody>
          <a:bodyPr/>
          <a:lstStyle/>
          <a:p>
            <a:fld id="{55FFB47E-E88B-4854-8BDC-51686826F6BD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71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74A76-FCA8-4294-915E-B351383A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Существующие аналоги</a:t>
            </a:r>
          </a:p>
        </p:txBody>
      </p:sp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024F77AB-36E3-4461-B3D0-9B8A818E7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32" b="31256"/>
          <a:stretch/>
        </p:blipFill>
        <p:spPr bwMode="auto">
          <a:xfrm>
            <a:off x="6084442" y="2270571"/>
            <a:ext cx="3820692" cy="94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icture background">
            <a:extLst>
              <a:ext uri="{FF2B5EF4-FFF2-40B4-BE49-F238E27FC236}">
                <a16:creationId xmlns:a16="http://schemas.microsoft.com/office/drawing/2014/main" id="{2E9E0C0F-C2AC-4519-A4C5-A26FE2ADE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8"/>
          <a:stretch/>
        </p:blipFill>
        <p:spPr bwMode="auto">
          <a:xfrm>
            <a:off x="4036105" y="3429000"/>
            <a:ext cx="4332410" cy="126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Picture background">
            <a:extLst>
              <a:ext uri="{FF2B5EF4-FFF2-40B4-BE49-F238E27FC236}">
                <a16:creationId xmlns:a16="http://schemas.microsoft.com/office/drawing/2014/main" id="{E8967DAB-411F-4EF4-A1E5-13D4AD85D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17" b="24853"/>
          <a:stretch/>
        </p:blipFill>
        <p:spPr bwMode="auto">
          <a:xfrm>
            <a:off x="2329662" y="4912035"/>
            <a:ext cx="3872648" cy="103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49CC21DD-863D-4A6C-8850-0ED36DB6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985" y="6140234"/>
            <a:ext cx="577361" cy="365125"/>
          </a:xfrm>
        </p:spPr>
        <p:txBody>
          <a:bodyPr/>
          <a:lstStyle/>
          <a:p>
            <a:fld id="{55FFB47E-E88B-4854-8BDC-51686826F6BD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3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36A0A-0B5B-4FA8-B6C3-06F08DEC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Требования к разработке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51636DD-DD68-4E05-90F5-206E0DD8CA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906639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7F9D6E60-1B42-4787-9B13-57F91A02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985" y="6140234"/>
            <a:ext cx="577361" cy="365125"/>
          </a:xfrm>
        </p:spPr>
        <p:txBody>
          <a:bodyPr/>
          <a:lstStyle/>
          <a:p>
            <a:fld id="{55FFB47E-E88B-4854-8BDC-51686826F6BD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5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A818A-7BF3-4A40-B83E-0F68E26E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Средства разработки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72818A-8457-41D2-8E2D-FD8E9ECECE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86" y="1965959"/>
            <a:ext cx="1343758" cy="1950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DF0E18-52A3-4276-B5A2-9E6F965B33B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895823" y="1919449"/>
            <a:ext cx="2090452" cy="2091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75FE61-82C1-4784-8816-446F1453910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8543158" y="1965960"/>
            <a:ext cx="1949250" cy="1950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CE4CF5-B762-4A52-AF14-8711DAEA8AC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3309072" y="4333641"/>
            <a:ext cx="1609054" cy="1609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BD72B1-5350-4EE3-840C-6BB26B1874F1}"/>
              </a:ext>
            </a:extLst>
          </p:cNvPr>
          <p:cNvPicPr/>
          <p:nvPr/>
        </p:nvPicPr>
        <p:blipFill rotWithShape="1">
          <a:blip r:embed="rId6"/>
          <a:srcRect l="23484" t="23600" r="23768" b="23611"/>
          <a:stretch/>
        </p:blipFill>
        <p:spPr bwMode="auto">
          <a:xfrm>
            <a:off x="7039841" y="4373783"/>
            <a:ext cx="1609054" cy="16096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B11EBDAC-26AD-451B-AEFE-FBB93C4C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985" y="6140234"/>
            <a:ext cx="577361" cy="365125"/>
          </a:xfrm>
        </p:spPr>
        <p:txBody>
          <a:bodyPr/>
          <a:lstStyle/>
          <a:p>
            <a:fld id="{55FFB47E-E88B-4854-8BDC-51686826F6BD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21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A818A-7BF3-4A40-B83E-0F68E26E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базы данных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B918F83-7840-4388-8891-81D26EB7C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870" y="1656928"/>
            <a:ext cx="7992260" cy="4873969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92199D-5134-4D23-BFCB-CAEBF139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985" y="6140234"/>
            <a:ext cx="577361" cy="365125"/>
          </a:xfrm>
        </p:spPr>
        <p:txBody>
          <a:bodyPr/>
          <a:lstStyle/>
          <a:p>
            <a:fld id="{55FFB47E-E88B-4854-8BDC-51686826F6BD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3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A818A-7BF3-4A40-B83E-0F68E26E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Функционал пользователя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77C903-9A0D-40C3-94B2-71D6BC7AF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387" y="1606802"/>
            <a:ext cx="7760745" cy="4777064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129922-F6A1-4352-9327-63F177B1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985" y="6140234"/>
            <a:ext cx="577361" cy="365125"/>
          </a:xfrm>
        </p:spPr>
        <p:txBody>
          <a:bodyPr/>
          <a:lstStyle/>
          <a:p>
            <a:fld id="{55FFB47E-E88B-4854-8BDC-51686826F6BD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500488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1005</TotalTime>
  <Words>413</Words>
  <Application>Microsoft Office PowerPoint</Application>
  <PresentationFormat>Широкоэкранный</PresentationFormat>
  <Paragraphs>99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Times New Roman</vt:lpstr>
      <vt:lpstr>Базис</vt:lpstr>
      <vt:lpstr>Выпускная квалификационная работа на тему:   Разработка приложения по сбору заявок на ремонт различной техники «Служба поддержки»  Специальность 09.02.07 «Информационные системы и программирование» </vt:lpstr>
      <vt:lpstr>Цель</vt:lpstr>
      <vt:lpstr>Задачи</vt:lpstr>
      <vt:lpstr>Объект исследований и предметная область</vt:lpstr>
      <vt:lpstr>Существующие аналоги</vt:lpstr>
      <vt:lpstr>Требования к разработке</vt:lpstr>
      <vt:lpstr>Средства разработки</vt:lpstr>
      <vt:lpstr>Реализация базы данных</vt:lpstr>
      <vt:lpstr>Функционал пользователя</vt:lpstr>
      <vt:lpstr>Функционал системного администратора</vt:lpstr>
      <vt:lpstr>Тестирование приложения</vt:lpstr>
      <vt:lpstr>Экономическая часть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на тему:   Разработка приложения по сбору заявок на ремонт различной техники «Служба поддержки»  Специальность 09.02.07 «Информационные системы и программирование»</dc:title>
  <dc:creator>Александр Антонов</dc:creator>
  <cp:lastModifiedBy>User</cp:lastModifiedBy>
  <cp:revision>20</cp:revision>
  <dcterms:created xsi:type="dcterms:W3CDTF">2024-06-13T15:11:52Z</dcterms:created>
  <dcterms:modified xsi:type="dcterms:W3CDTF">2024-06-17T08:18:53Z</dcterms:modified>
</cp:coreProperties>
</file>