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0D72BF-8FC9-4796-BDC5-15EE321C00A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03BD1E-04E0-4FEE-8E07-E6A656710CE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E28F2B-48B3-4FE2-A860-20F31CBC07E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12EDBF3-E6A9-47AC-ABF0-19369427EDE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CC2064-89D0-42A4-84D2-F97B8BABDE3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FE0E35-F108-4C0B-8758-225AC820204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BD8A4A-CBF6-4CAD-A2C6-16BD5F8A4E1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360222F-D653-4734-B351-C6283A82639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63D4ED-BC24-4A0A-B99A-66F3492DE90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3EBBC6-55CA-49DB-8E34-193264146D0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6DC39B-74BD-479E-9E24-E59CF1A6936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24E835-E603-420E-968B-D301EA8606C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18DA582-E2C3-49FB-A3A3-41546398720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9999"/>
          </a:bodyPr>
          <a:p>
            <a:pPr indent="0">
              <a:buNone/>
            </a:pPr>
            <a:r>
              <a:rPr b="0" lang="ru-RU" sz="52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4A403C-1520-4005-9332-95FA29BC14C7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buNone/>
            </a:pPr>
            <a:r>
              <a:rPr b="0" lang="ru-RU" sz="42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ABBF58-E5E1-4BDC-BD9F-620F7077CA00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3EB1FC-61D7-4FE8-BB52-78C49B4CCB36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ru-RU" sz="1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xx%</a:t>
            </a:r>
            <a:endParaRPr b="0" lang="ru-RU" sz="1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A8F7CE-9F5B-4F04-ADD7-27C4984E14C6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9D8973-E8CE-4C2F-8DF8-CA470B7A9751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7500" lnSpcReduction="19999"/>
          </a:bodyPr>
          <a:p>
            <a:pPr indent="0">
              <a:buNone/>
            </a:pPr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2272D0-1E9F-4AF8-B94D-3AFA1472091F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A4EE0B-C633-4F69-8B02-1FAF476F81CC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3D79E0-4E40-48B6-A4B2-E701138BD764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6A7775-414C-4B16-879A-85890D75A4F2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500" lnSpcReduction="19999"/>
          </a:bodyPr>
          <a:p>
            <a:pPr indent="0">
              <a:buNone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157DFE-FB70-4C6F-9173-368846A31837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ru-RU" sz="4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C7AE77-69DD-4703-88F8-8EB9C5C31D07}" type="slidenum">
              <a:rPr b="0" lang="ru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5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Поиск и фильтарция</a:t>
            </a:r>
            <a:endParaRPr b="0" lang="ru-RU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Веб-разработка Django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Пояснения: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0" y="1404000"/>
            <a:ext cx="9143640" cy="373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Эта строка фильтрует queryset </a:t>
            </a:r>
            <a:r>
              <a:rPr b="0" lang="ru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services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оставляя только те записи, у которых значение поля </a:t>
            </a:r>
            <a:r>
              <a:rPr b="0" lang="ru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duration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1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меньше или равно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</a:t>
            </a:r>
            <a:r>
              <a:rPr b="0" lang="ru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lte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 указанному в фильтре числу.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Lookup-выражения Django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__lte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— «меньше или равно».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Другие варианты: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ru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__lt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— строго меньше (&lt;),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ru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__gte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— больше или равно (≥),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ru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__gt</a:t>
            </a:r>
            <a:r>
              <a:rPr b="0" lang="ru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— строго больше (&gt;).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7" name="Google Shape;118;p22" descr=""/>
          <p:cNvPicPr/>
          <p:nvPr/>
        </p:nvPicPr>
        <p:blipFill>
          <a:blip r:embed="rId1"/>
          <a:stretch/>
        </p:blipFill>
        <p:spPr>
          <a:xfrm>
            <a:off x="152280" y="725040"/>
            <a:ext cx="8931600" cy="67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123;p23" descr=""/>
          <p:cNvPicPr/>
          <p:nvPr/>
        </p:nvPicPr>
        <p:blipFill>
          <a:blip r:embed="rId1"/>
          <a:stretch/>
        </p:blipFill>
        <p:spPr>
          <a:xfrm>
            <a:off x="0" y="0"/>
            <a:ext cx="5528520" cy="5142960"/>
          </a:xfrm>
          <a:prstGeom prst="rect">
            <a:avLst/>
          </a:prstGeom>
          <a:ln w="0">
            <a:noFill/>
          </a:ln>
        </p:spPr>
      </p:pic>
      <p:sp>
        <p:nvSpPr>
          <p:cNvPr id="69" name="Google Shape;124;p23"/>
          <p:cNvSpPr/>
          <p:nvPr/>
        </p:nvSpPr>
        <p:spPr>
          <a:xfrm>
            <a:off x="5963760" y="103320"/>
            <a:ext cx="3179880" cy="23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Надо добавить: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поле для ввода текста (поиск)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выпадающий список (фильтрация)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кнопки - применить и сброс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Google Shape;125;p23"/>
          <p:cNvSpPr/>
          <p:nvPr/>
        </p:nvSpPr>
        <p:spPr>
          <a:xfrm>
            <a:off x="6340680" y="3406680"/>
            <a:ext cx="1987560" cy="930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130;p2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0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35;p25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6490800" cy="37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40;p26" descr=""/>
          <p:cNvPicPr/>
          <p:nvPr/>
        </p:nvPicPr>
        <p:blipFill>
          <a:blip r:embed="rId1"/>
          <a:stretch/>
        </p:blipFill>
        <p:spPr>
          <a:xfrm>
            <a:off x="152280" y="41400"/>
            <a:ext cx="8838720" cy="434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Цель: выполнить поиск и фильтрацию данных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План: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Внести изменения в представление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Разобрать код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Внести изменения в шаблон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Проверить работу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Самостоятельное задание (не успеем -&gt; в ДЗ)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Разработка веб-приложения - подготовка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Google Shape;67;p15" descr=""/>
          <p:cNvPicPr/>
          <p:nvPr/>
        </p:nvPicPr>
        <p:blipFill>
          <a:blip r:embed="rId1"/>
          <a:stretch/>
        </p:blipFill>
        <p:spPr>
          <a:xfrm>
            <a:off x="152280" y="1170000"/>
            <a:ext cx="6305040" cy="914040"/>
          </a:xfrm>
          <a:prstGeom prst="rect">
            <a:avLst/>
          </a:prstGeom>
          <a:ln w="0">
            <a:noFill/>
          </a:ln>
        </p:spPr>
      </p:pic>
      <p:pic>
        <p:nvPicPr>
          <p:cNvPr id="45" name="Google Shape;68;p15" descr=""/>
          <p:cNvPicPr/>
          <p:nvPr/>
        </p:nvPicPr>
        <p:blipFill>
          <a:blip r:embed="rId2"/>
          <a:stretch/>
        </p:blipFill>
        <p:spPr>
          <a:xfrm>
            <a:off x="152280" y="2237040"/>
            <a:ext cx="7143480" cy="66636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69;p15" descr=""/>
          <p:cNvPicPr/>
          <p:nvPr/>
        </p:nvPicPr>
        <p:blipFill>
          <a:blip r:embed="rId3"/>
          <a:stretch/>
        </p:blipFill>
        <p:spPr>
          <a:xfrm>
            <a:off x="152280" y="3056040"/>
            <a:ext cx="2633760" cy="193464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70;p15" descr=""/>
          <p:cNvPicPr/>
          <p:nvPr/>
        </p:nvPicPr>
        <p:blipFill>
          <a:blip r:embed="rId4"/>
          <a:stretch/>
        </p:blipFill>
        <p:spPr>
          <a:xfrm>
            <a:off x="2939040" y="3056040"/>
            <a:ext cx="4154040" cy="193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75;p16" descr=""/>
          <p:cNvPicPr/>
          <p:nvPr/>
        </p:nvPicPr>
        <p:blipFill>
          <a:blip r:embed="rId1"/>
          <a:stretch/>
        </p:blipFill>
        <p:spPr>
          <a:xfrm>
            <a:off x="-135360" y="502200"/>
            <a:ext cx="9190080" cy="649800"/>
          </a:xfrm>
          <a:prstGeom prst="rect">
            <a:avLst/>
          </a:prstGeom>
          <a:ln w="0">
            <a:noFill/>
          </a:ln>
        </p:spPr>
      </p:pic>
      <p:pic>
        <p:nvPicPr>
          <p:cNvPr id="49" name="Google Shape;76;p16" descr=""/>
          <p:cNvPicPr/>
          <p:nvPr/>
        </p:nvPicPr>
        <p:blipFill>
          <a:blip r:embed="rId2"/>
          <a:stretch/>
        </p:blipFill>
        <p:spPr>
          <a:xfrm>
            <a:off x="-190080" y="1325520"/>
            <a:ext cx="9435600" cy="906840"/>
          </a:xfrm>
          <a:prstGeom prst="rect">
            <a:avLst/>
          </a:prstGeom>
          <a:ln w="0">
            <a:noFill/>
          </a:ln>
        </p:spPr>
      </p:pic>
      <p:pic>
        <p:nvPicPr>
          <p:cNvPr id="50" name="Google Shape;77;p16" descr=""/>
          <p:cNvPicPr/>
          <p:nvPr/>
        </p:nvPicPr>
        <p:blipFill>
          <a:blip r:embed="rId3"/>
          <a:stretch/>
        </p:blipFill>
        <p:spPr>
          <a:xfrm>
            <a:off x="152280" y="2385000"/>
            <a:ext cx="3497760" cy="228528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78;p16" descr=""/>
          <p:cNvPicPr/>
          <p:nvPr/>
        </p:nvPicPr>
        <p:blipFill>
          <a:blip r:embed="rId4"/>
          <a:stretch/>
        </p:blipFill>
        <p:spPr>
          <a:xfrm>
            <a:off x="3802680" y="2385000"/>
            <a:ext cx="5340960" cy="25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Создание моделей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" name="Google Shape;84;p17" descr=""/>
          <p:cNvPicPr/>
          <p:nvPr/>
        </p:nvPicPr>
        <p:blipFill>
          <a:blip r:embed="rId1"/>
          <a:stretch/>
        </p:blipFill>
        <p:spPr>
          <a:xfrm>
            <a:off x="1008360" y="506520"/>
            <a:ext cx="6710760" cy="463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Создании миграции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" name="Google Shape;90;p18" descr=""/>
          <p:cNvPicPr/>
          <p:nvPr/>
        </p:nvPicPr>
        <p:blipFill>
          <a:blip r:embed="rId1"/>
          <a:stretch/>
        </p:blipFill>
        <p:spPr>
          <a:xfrm>
            <a:off x="237960" y="1340280"/>
            <a:ext cx="8667360" cy="1485720"/>
          </a:xfrm>
          <a:prstGeom prst="rect">
            <a:avLst/>
          </a:prstGeom>
          <a:ln w="0">
            <a:noFill/>
          </a:ln>
        </p:spPr>
      </p:pic>
      <p:pic>
        <p:nvPicPr>
          <p:cNvPr id="56" name="Google Shape;91;p18" descr=""/>
          <p:cNvPicPr/>
          <p:nvPr/>
        </p:nvPicPr>
        <p:blipFill>
          <a:blip r:embed="rId2"/>
          <a:stretch/>
        </p:blipFill>
        <p:spPr>
          <a:xfrm>
            <a:off x="237960" y="2956320"/>
            <a:ext cx="6305040" cy="2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96;p19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5785200" cy="252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101;p20" descr=""/>
          <p:cNvPicPr/>
          <p:nvPr/>
        </p:nvPicPr>
        <p:blipFill>
          <a:blip r:embed="rId1"/>
          <a:stretch/>
        </p:blipFill>
        <p:spPr>
          <a:xfrm>
            <a:off x="3591000" y="0"/>
            <a:ext cx="5552640" cy="161892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02;p20" descr=""/>
          <p:cNvPicPr/>
          <p:nvPr/>
        </p:nvPicPr>
        <p:blipFill>
          <a:blip r:embed="rId2"/>
          <a:stretch/>
        </p:blipFill>
        <p:spPr>
          <a:xfrm>
            <a:off x="0" y="1619280"/>
            <a:ext cx="5256720" cy="352404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103;p20"/>
          <p:cNvSpPr/>
          <p:nvPr/>
        </p:nvSpPr>
        <p:spPr>
          <a:xfrm flipH="1" rot="16200000">
            <a:off x="6466680" y="2202120"/>
            <a:ext cx="1677240" cy="1588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1" name="Google Shape;104;p20" descr=""/>
          <p:cNvPicPr/>
          <p:nvPr/>
        </p:nvPicPr>
        <p:blipFill>
          <a:blip r:embed="rId3"/>
          <a:stretch/>
        </p:blipFill>
        <p:spPr>
          <a:xfrm>
            <a:off x="0" y="1231200"/>
            <a:ext cx="2962080" cy="29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Пояснения: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0" y="2143080"/>
            <a:ext cx="9143640" cy="299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.filter()</a:t>
            </a: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метод Django ORM для фильтрации записей по условиям.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Q</a:t>
            </a: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— это специальный объект в Django, который позволяет создавать сложные SQL-запросы с условиями </a:t>
            </a:r>
            <a:r>
              <a:rPr b="0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OR</a:t>
            </a: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</a:t>
            </a:r>
            <a:r>
              <a:rPr b="0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AND</a:t>
            </a: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и </a:t>
            </a:r>
            <a:r>
              <a:rPr b="0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NOT</a:t>
            </a: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Этот запрос означает: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"Найти </a:t>
            </a:r>
            <a:r>
              <a:rPr b="1" lang="ru" sz="16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все </a:t>
            </a:r>
            <a:r>
              <a:rPr b="1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записи, где </a:t>
            </a:r>
            <a:r>
              <a:rPr b="1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</a:t>
            </a:r>
            <a:r>
              <a:rPr b="1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содержит </a:t>
            </a:r>
            <a:r>
              <a:rPr b="1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search_service</a:t>
            </a:r>
            <a:r>
              <a:rPr b="1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1" lang="ru" sz="16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ИЛИ </a:t>
            </a:r>
            <a:r>
              <a:rPr b="1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price</a:t>
            </a:r>
            <a:r>
              <a:rPr b="1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содержит </a:t>
            </a:r>
            <a:r>
              <a:rPr b="1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search_service</a:t>
            </a:r>
            <a:r>
              <a:rPr b="1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."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name__icontains</a:t>
            </a: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— ищет подстроку в поле </a:t>
            </a:r>
            <a:r>
              <a:rPr b="0" lang="ru" sz="16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name</a:t>
            </a: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(</a:t>
            </a:r>
            <a:r>
              <a:rPr b="1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без учёта регистра</a:t>
            </a:r>
            <a:r>
              <a:rPr b="0" lang="ru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Google Shape;111;p21" descr=""/>
          <p:cNvPicPr/>
          <p:nvPr/>
        </p:nvPicPr>
        <p:blipFill>
          <a:blip r:embed="rId1"/>
          <a:stretch/>
        </p:blipFill>
        <p:spPr>
          <a:xfrm>
            <a:off x="2334600" y="583200"/>
            <a:ext cx="5505120" cy="140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2025-04-30T13:54:51Z</dcterms:modified>
  <cp:revision>1</cp:revision>
  <dc:subject/>
  <dc:title/>
</cp:coreProperties>
</file>