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matic SC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14bfbd308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14bfbd308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14bfbd30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14bfbd30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14bfbd30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14bfbd30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4bfbd308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14bfbd308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14bfbd30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14bfbd30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14bfbd308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14bfbd308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14bfbd30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14bfbd30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14bfbd30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14bfbd30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14bfbd308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14bfbd308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14bfbd308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14bfbd308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Модели Django с внешними связями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Выполнила МальцеваАА ПРО-41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prefetch_related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3646486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0586" y="1246250"/>
            <a:ext cx="4881013" cy="348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связи в реляционных БД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</a:t>
            </a:r>
            <a:r>
              <a:rPr lang="ru"/>
              <a:t>вязь "один ко многим" означает, что одна запись в первой таблице может быть связана с множеством записей во второй, но каждая запись во второй таблице связана только с одной записью в первой.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Связь “многие ко многим” позволяет одной записи в первой таблице связываться с множеством записей во второй и наоборот, реализуясь через соединительную таблицу.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связи реляционных в Django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375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Связь "один ко многим"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625" y="1966500"/>
            <a:ext cx="4332575" cy="19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5850" y="1458625"/>
            <a:ext cx="4378000" cy="2946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моделями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1360025"/>
            <a:ext cx="4589475" cy="33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425" y="1465537"/>
            <a:ext cx="4390051" cy="3139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связи в реляционных Django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228675"/>
            <a:ext cx="37506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Связь "многие ко многим"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4075"/>
            <a:ext cx="4619024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299" y="1831675"/>
            <a:ext cx="4067775" cy="217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моделями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950818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843" y="292850"/>
            <a:ext cx="3735982" cy="313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моделями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5489"/>
            <a:ext cx="4572000" cy="3240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3611" y="206800"/>
            <a:ext cx="5174036" cy="14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related_name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6250"/>
            <a:ext cx="4773756" cy="37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2056" y="1093850"/>
            <a:ext cx="3730250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select_related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556" y="1246250"/>
            <a:ext cx="3913044" cy="3091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6250"/>
            <a:ext cx="4614507" cy="37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