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79" r:id="rId16"/>
    <p:sldMasterId id="2147483681" r:id="rId17"/>
    <p:sldMasterId id="2147483683" r:id="rId18"/>
    <p:sldMasterId id="2147483685" r:id="rId19"/>
    <p:sldMasterId id="2147483687" r:id="rId20"/>
    <p:sldMasterId id="2147483689" r:id="rId21"/>
    <p:sldMasterId id="2147483691" r:id="rId22"/>
    <p:sldMasterId id="2147483693" r:id="rId23"/>
    <p:sldMasterId id="2147483695" r:id="rId24"/>
    <p:sldMasterId id="2147483697" r:id="rId25"/>
    <p:sldMasterId id="2147483699" r:id="rId26"/>
    <p:sldMasterId id="2147483701" r:id="rId27"/>
    <p:sldMasterId id="2147483703" r:id="rId28"/>
    <p:sldMasterId id="2147483705" r:id="rId29"/>
    <p:sldMasterId id="2147483707" r:id="rId30"/>
    <p:sldMasterId id="2147483709" r:id="rId31"/>
    <p:sldMasterId id="2147483711" r:id="rId32"/>
    <p:sldMasterId id="2147483713" r:id="rId33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" Target="slides/slide1.xml"/><Relationship Id="rId35" Type="http://schemas.openxmlformats.org/officeDocument/2006/relationships/slide" Target="slides/slide2.xml"/><Relationship Id="rId36" Type="http://schemas.openxmlformats.org/officeDocument/2006/relationships/slide" Target="slides/slide3.xml"/><Relationship Id="rId37" Type="http://schemas.openxmlformats.org/officeDocument/2006/relationships/slide" Target="slides/slide4.xml"/><Relationship Id="rId38" Type="http://schemas.openxmlformats.org/officeDocument/2006/relationships/slide" Target="slides/slide5.xml"/><Relationship Id="rId39" Type="http://schemas.openxmlformats.org/officeDocument/2006/relationships/slide" Target="slides/slide6.xml"/><Relationship Id="rId40" Type="http://schemas.openxmlformats.org/officeDocument/2006/relationships/slide" Target="slides/slide7.xml"/><Relationship Id="rId41" Type="http://schemas.openxmlformats.org/officeDocument/2006/relationships/slide" Target="slides/slide8.xml"/><Relationship Id="rId42" Type="http://schemas.openxmlformats.org/officeDocument/2006/relationships/slide" Target="slides/slide9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685750-3EE9-4FCF-8EFA-6658EA94C7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A3D8155-360C-4CFC-A676-AC08BBB71E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03114F8-EB2E-4E41-9BB6-5F4FD04BE2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C7F3878-FE1D-43F8-AEE1-0EEA7D1451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A3B76CD-7BEE-412B-A870-9327C5C524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DB53FC8-08C9-42FD-9B07-FE757FD7E5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5344E15-1A3D-462C-A3FC-9FA265D7EC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16F29C0-90F4-4DF4-BF9A-10DE9429DD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4C13F81-955C-430A-8852-EDDB5A56F3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DD686203-9D49-4A66-81A1-5B21F8BF2B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565A0386-12E3-4BA5-B466-3FC51CF180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8737E9-DBC7-4E2C-BBB5-47916C243C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2CF5D5DA-D859-4E2D-B9B9-4FF150D67A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67110666-DD16-4B82-9118-D1DB1D4E88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B929B9CD-2D98-413F-A0FF-D0E0E05830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09F0B08E-9A93-4E6A-AF93-E3AAEA17C8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92D98E1-B2BA-4F23-9CB2-3402665F94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C3506290-429F-48C4-80DC-789BE6E186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2FF540A7-5869-47EA-BA41-3625BD0510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1CA33AC3-7C40-4EB9-9E88-7F0CD78A61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D2E4D127-B2AC-4A83-9F07-9E7AF78650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F2CDB281-345F-4423-8B2B-B7753C9774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02B52B-195A-422A-A537-A0CD0DFBDF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2EC243F1-A95A-48B1-974E-9E6CF7A810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70CD6DB6-7F1D-40D7-9F64-1F6C81D4AC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9977C6C8-4BF8-4026-A677-ECF84AC646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CB04F500-2EEA-4A46-BF2F-D2B68A25AA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D7B9396D-5F06-4D09-8164-9D615649F6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43A77E24-A92F-4D84-B319-EE4D80D79E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D3E5102-A834-4858-A369-2ABC75E2C7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08EC4F6-877D-43D0-B985-6D571F8BAF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F99C32B-9A62-4166-8739-810B9044D4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F5CD3E4-87D1-475B-8BD6-D7891FD016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5DAB253-33F4-4B26-AEB1-36324ABD51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C36B320-D317-40FC-B1FD-493A643A83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9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0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1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3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4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pic>
        <p:nvPicPr>
          <p:cNvPr id="1" name="Рисунок 7" descr=""/>
          <p:cNvPicPr/>
          <p:nvPr/>
        </p:nvPicPr>
        <p:blipFill>
          <a:blip r:embed="rId3"/>
          <a:srcRect l="576" t="0" r="217" b="746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9560D1-FC73-4CC0-AE5A-ED01F71F72A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66A2D0-931D-49B1-94E3-A92DA2ACCEB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2E26EB-230F-40BE-85ED-C86E76626ED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F49298-CA65-4CE9-828F-745AC958820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DA9817-DBDD-44A4-90C9-8D399FEEC9D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1DF62A-62E9-4E0B-A0AF-C5971EA8D4E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1485BC-94F2-405E-BD26-367EDC63A41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6BDF2A-42FB-4D69-808A-0747AC3D062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5207F4-7AEF-430C-87CB-C9CF0CBD50C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F4E7F6-A875-46C5-803C-0E69EE884CC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BB0A80-0723-4517-8D71-E3C5BFF1850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862E78-C9A3-464F-88BD-F78165B6EDF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58C365-2FD0-4E90-9362-934013F4C24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10AFFF-7075-459E-AB2A-4FE30309DDE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EFEFB6-5E64-476F-9074-B75428F14C5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574842-333C-4053-94B6-BCB9097BF48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987848-0A5D-4DD0-8E04-2485983120C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0152CB-5B29-40B0-AF7E-C7471D667BA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0D968C-DED6-429F-95A1-0D4A552425D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99E375-4013-4D14-913B-1CD5F4F00D9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143D9E-E952-4677-B8A6-8FEADAD8E75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B2B750-4746-4ACA-B3E0-05308028E68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FFD069-A70D-4444-8DF7-5E05237CA1B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90C6F3-F2E2-42B0-B65A-4B17CB3C12B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5F5183-5A29-4A12-8E1D-36EADF85228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C82940-93B1-45D6-9D58-DC3F13250F9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9EAA43-D785-4AAA-9A56-0AA3E02641E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FFA057-11CC-41E4-A609-3D335E35CF7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7D5DF6-4805-4074-B32A-7C15F3946D8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94093E-C3E2-47C1-84E9-9591BB34B02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  <p:sldLayoutId id="2147483662" r:id="rId4"/>
    <p:sldLayoutId id="2147483663" r:id="rId5"/>
    <p:sldLayoutId id="2147483664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301FF0-B564-463D-8669-9548CAD9C88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208680" cy="68569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22640" y="-41040"/>
            <a:ext cx="105145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23AE1F-3B91-4142-A0A5-128044064ED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126800" y="771480"/>
            <a:ext cx="9983520" cy="23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7200" strike="noStrike" u="none">
                <a:solidFill>
                  <a:srgbClr val="002060"/>
                </a:solidFill>
                <a:uFillTx/>
                <a:latin typeface="Calibri Light"/>
              </a:rPr>
              <a:t>Редактирование информации на сайте </a:t>
            </a:r>
            <a:endParaRPr b="0" lang="ru-RU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1034640" y="6160680"/>
            <a:ext cx="9983520" cy="60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rgbClr val="4066f5"/>
                </a:solidFill>
                <a:uFillTx/>
                <a:latin typeface="Calibri"/>
              </a:rPr>
              <a:t>Работу выполнили: Жаров В.Е и Мальцева А.А ПРО-31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rgbClr val="4066f5"/>
                </a:solidFill>
                <a:uFillTx/>
                <a:latin typeface="Calibri"/>
              </a:rPr>
              <a:t>ХПК г.Абакан 2025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914040" y="587160"/>
            <a:ext cx="3045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400" strike="noStrike" u="none">
                <a:solidFill>
                  <a:srgbClr val="002060"/>
                </a:solidFill>
                <a:uFillTx/>
                <a:latin typeface="Correction Tape"/>
                <a:ea typeface="Correction Tape"/>
              </a:rPr>
              <a:t>settings.py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540000" y="2152080"/>
            <a:ext cx="4319640" cy="286992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5040000" y="2160000"/>
            <a:ext cx="616428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880000" y="2520000"/>
            <a:ext cx="7195320" cy="3122640"/>
          </a:xfrm>
          <a:prstGeom prst="rect">
            <a:avLst/>
          </a:prstGeom>
          <a:ln w="0">
            <a:noFill/>
          </a:ln>
        </p:spPr>
      </p:pic>
      <p:sp>
        <p:nvSpPr>
          <p:cNvPr id="175" name=""/>
          <p:cNvSpPr/>
          <p:nvPr/>
        </p:nvSpPr>
        <p:spPr>
          <a:xfrm>
            <a:off x="914040" y="587160"/>
            <a:ext cx="286524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400" strike="noStrike" u="none">
                <a:solidFill>
                  <a:srgbClr val="002060"/>
                </a:solidFill>
                <a:uFillTx/>
                <a:latin typeface="Correction Tape"/>
                <a:ea typeface="Correction Tape"/>
              </a:rPr>
              <a:t>Models.py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554040" y="180000"/>
            <a:ext cx="286524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400" strike="noStrike" u="none">
                <a:solidFill>
                  <a:srgbClr val="002060"/>
                </a:solidFill>
                <a:uFillTx/>
                <a:latin typeface="Correction Tape"/>
                <a:ea typeface="Correction Tape"/>
              </a:rPr>
              <a:t>Views.py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02720" y="1080360"/>
            <a:ext cx="10096920" cy="541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/>
          <p:nvPr/>
        </p:nvSpPr>
        <p:spPr>
          <a:xfrm>
            <a:off x="914040" y="587160"/>
            <a:ext cx="286524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400" strike="noStrike" u="none">
                <a:solidFill>
                  <a:srgbClr val="002060"/>
                </a:solidFill>
                <a:uFillTx/>
                <a:latin typeface="Correction Tape"/>
                <a:ea typeface="Correction Tape"/>
              </a:rPr>
              <a:t>urls.py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300320" y="1893960"/>
            <a:ext cx="10038960" cy="350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554040" y="365400"/>
            <a:ext cx="3405240" cy="16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400" strike="noStrike" u="none">
                <a:solidFill>
                  <a:srgbClr val="002060"/>
                </a:solidFill>
                <a:uFillTx/>
                <a:latin typeface="Correction Tape"/>
                <a:ea typeface="Correction Tape"/>
              </a:rPr>
              <a:t>index.html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4037400" y="342360"/>
            <a:ext cx="7301880" cy="631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700000" y="180360"/>
            <a:ext cx="6839280" cy="649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425600" y="2539080"/>
            <a:ext cx="9373680" cy="178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554040" y="365400"/>
            <a:ext cx="3405240" cy="16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400" strike="noStrike" u="none">
                <a:solidFill>
                  <a:srgbClr val="002060"/>
                </a:solidFill>
                <a:uFillTx/>
                <a:latin typeface="Correction Tape"/>
                <a:ea typeface="Correction Tape"/>
              </a:rPr>
              <a:t>Результат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594080" y="1080000"/>
            <a:ext cx="8485560" cy="201564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3628800" y="3350160"/>
            <a:ext cx="4290840" cy="31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owerpointbase.com-1073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LibreOffice/24.8.3.2$Linux_X86_64 LibreOffice_project/480$Build-2</Application>
  <AppVersion>15.0000</AppVersion>
  <Words>683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2025-05-06T19:58:40Z</dcterms:created>
  <dc:creator>Снежик ~</dc:creator>
  <dc:description/>
  <dc:language>ru-RU</dc:language>
  <cp:lastModifiedBy/>
  <dcterms:modified xsi:type="dcterms:W3CDTF">2025-05-07T10:58:19Z</dcterms:modified>
  <cp:revision>23</cp:revision>
  <dc:subject/>
  <dc:title>иттттттт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</Properties>
</file>