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8043-F4A0-9F78-399C-ABB60FCD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8AF0-BCB6-953F-8ACE-5F68B97F9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B801-06E9-F687-7D5F-EC5D578B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8B89-CCD7-623B-FBBA-09532A85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5E74-83F7-D01F-9BB3-550DBAA7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3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97C-829D-9B9B-0B57-99674845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888A8-1A41-3BEB-B0F5-3260CD4E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8B45-D421-5097-7A7A-095557EC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E9D3-A130-2F84-525B-BDE3CFA1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AE677-78EA-C12F-8867-82BBCA43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BADB5-2A12-B6CD-F9F3-1110B5A00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EE1D7-4EBD-B194-220B-FAA65CED5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5DAE7-83B2-19CE-7F73-066A139F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D756A-EF2F-45F8-19A7-658866FC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D89C-D50F-6A46-305D-30E27981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1818-4085-C779-94A1-00F9360C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E565-8FA5-A8CA-22F4-064DE4241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52EF-675A-7DFD-3B20-9267AB4B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189A-B3C4-55BD-8B3F-B7C9C9E9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15EBF-E07D-DA78-0199-FEED0EC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5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8DDE-83FE-4663-3998-34EC2898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BADA-9DBB-AD1A-A79E-A0D7CFEC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A842-E1BD-E38F-5BF4-F072E57A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2C71A-00FC-D092-CC1C-6B9AA0FD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24213-2238-42A3-3483-49E63FCC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41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CBB8-D124-995B-A8C4-9473F118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8E52-E09A-81E5-B655-CBFB89365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51342-B3A1-E703-3642-B1AF7FECC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7F8A-7345-75C0-CC33-20CE36EB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AA857-F136-A35A-1BE2-398E7E4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EC7A6-CEDB-22E5-07EA-67E624C4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0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83E7-D630-64DA-20EB-8D03BFCA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4082-E776-7476-E5B8-946721ED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EE5C7-8D3D-B7E1-BA86-7693702B1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EABF3-2EE3-E87B-3FF6-7F0CAE9FB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421EA-3B2D-F16A-891B-E03B4B91F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26D64-0657-4596-AE3F-76CB6ECE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7D908-DF82-A9DF-14B6-1745BEFE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6CA2D-8235-DAD9-F8F4-DF0BD49F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7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C208-FB36-3356-DB02-96479721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6F990-133E-828B-AE01-CEAB83E2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9B470-1200-768E-3FE2-E844B5E7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95A4F-26A9-C2B3-21AA-CAA0445E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5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BF2E-E827-E057-EDA6-88AF87E9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E136C-F446-EAF7-8107-C98B93E1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483E2-E435-00E3-474A-9BC2D7BE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9BC3-368C-1C2B-979F-269E6C6C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4A0E-C80B-9F1C-A3ED-7D9EFC49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A7EFA-3294-65B4-AC91-C4675A931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113C6-D01C-6A81-32F1-8949163D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C3DB-AC1F-749A-7960-C67DE6ED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5DAB2-4813-074E-90CE-74CEE056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8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799C-A2F4-20B9-2B97-DEB71895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82163-4F07-F33F-C2C2-99469F678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E71EC-9B55-01A9-FBD7-DC517074D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DD7A-9B95-9281-4B5C-92BA5CFE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0B0F8-ED60-6851-9F21-9363F26A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B4C21-DC10-683B-8E5A-969042A5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5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9DC9E-BB76-94E2-8066-9CFF3752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0A604-A55A-7A94-533E-62762727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FDEB-D764-F48E-7B12-344BFBE9E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3439E-00C3-4956-A1AC-1C6B083C04A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4845-482B-35BA-6F49-BEE9B4734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E7AE-FF68-A85B-CFBA-5D1B6EA00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FACD-5511-4BD6-AE46-622FE5810A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2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B8F8-309E-B5D6-6448-16F3A5027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CIAO – Customer Insights &amp; Action Optimizer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FFF99-26C0-CE1C-6532-7E91F1832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Agent </a:t>
            </a:r>
            <a:r>
              <a:rPr lang="en-IN" b="1" dirty="0" err="1"/>
              <a:t>Link</a:t>
            </a:r>
            <a:r>
              <a:rPr lang="en-IN" dirty="0" err="1"/>
              <a:t>:https</a:t>
            </a:r>
            <a:r>
              <a:rPr lang="en-IN" dirty="0"/>
              <a:t>://studio.lyzr.ai/agent/687c788b6cc2cda0d0a1a1d5</a:t>
            </a:r>
          </a:p>
        </p:txBody>
      </p:sp>
    </p:spTree>
    <p:extLst>
      <p:ext uri="{BB962C8B-B14F-4D97-AF65-F5344CB8AC3E}">
        <p14:creationId xmlns:p14="http://schemas.microsoft.com/office/powerpoint/2010/main" val="405867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2039-E0F0-E3F1-F291-4F443389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F51D-C72A-1521-E8A5-DF8E84CB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Customer feedback is often unstructured and time-consuming to process</a:t>
            </a:r>
          </a:p>
          <a:p>
            <a:r>
              <a:rPr lang="en-US" dirty="0"/>
              <a:t>Businesses miss UX issues and drop-offs due to scattered insights</a:t>
            </a:r>
          </a:p>
          <a:p>
            <a:r>
              <a:rPr lang="en-US" dirty="0"/>
              <a:t>Manual analysis delays product or service improvements</a:t>
            </a:r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r>
              <a:rPr lang="en-US" dirty="0"/>
              <a:t>Analyze feedback and customer journey data automatically</a:t>
            </a:r>
          </a:p>
          <a:p>
            <a:r>
              <a:rPr lang="en-US" dirty="0"/>
              <a:t>Identify </a:t>
            </a:r>
            <a:r>
              <a:rPr lang="en-US" b="1" dirty="0"/>
              <a:t>sentiment</a:t>
            </a:r>
            <a:r>
              <a:rPr lang="en-US" dirty="0"/>
              <a:t>, </a:t>
            </a:r>
            <a:r>
              <a:rPr lang="en-US" b="1" dirty="0"/>
              <a:t>themes</a:t>
            </a:r>
            <a:r>
              <a:rPr lang="en-US" dirty="0"/>
              <a:t>, and </a:t>
            </a:r>
            <a:r>
              <a:rPr lang="en-US" b="1" dirty="0"/>
              <a:t>drop-off points</a:t>
            </a:r>
            <a:endParaRPr lang="en-US" dirty="0"/>
          </a:p>
          <a:p>
            <a:r>
              <a:rPr lang="en-US" dirty="0"/>
              <a:t>Provide </a:t>
            </a:r>
            <a:r>
              <a:rPr lang="en-US" b="1" dirty="0"/>
              <a:t>actionable UX recommendations</a:t>
            </a:r>
            <a:r>
              <a:rPr lang="en-US" dirty="0"/>
              <a:t> in real-time</a:t>
            </a:r>
          </a:p>
          <a:p>
            <a:r>
              <a:rPr lang="en-US" dirty="0"/>
              <a:t>Integrate with tools like Notion for seamless workflow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D87E-99B2-D621-E5F8-1EF28ABC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 And Key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E790-CE6F-2731-B882-1EE1F967F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It Works:</a:t>
            </a:r>
          </a:p>
          <a:p>
            <a:r>
              <a:rPr lang="en-US" dirty="0"/>
              <a:t>Reads feedback and journey steps from Notion database</a:t>
            </a:r>
          </a:p>
          <a:p>
            <a:r>
              <a:rPr lang="en-US" dirty="0"/>
              <a:t>Processes each entry using LLMs</a:t>
            </a:r>
          </a:p>
          <a:p>
            <a:r>
              <a:rPr lang="en-US" dirty="0"/>
              <a:t>Extracts:</a:t>
            </a:r>
          </a:p>
          <a:p>
            <a:pPr lvl="1"/>
            <a:r>
              <a:rPr lang="en-US" dirty="0"/>
              <a:t>Sentiment (Positive/Negative/Neutral)</a:t>
            </a:r>
          </a:p>
          <a:p>
            <a:pPr lvl="1"/>
            <a:r>
              <a:rPr lang="en-US" dirty="0"/>
              <a:t>Themes (UI, Support, Checkout, etc.)</a:t>
            </a:r>
          </a:p>
          <a:p>
            <a:pPr lvl="1"/>
            <a:r>
              <a:rPr lang="en-US" dirty="0"/>
              <a:t>Drop-off points (e.g., Email Verification, Checkout)</a:t>
            </a:r>
          </a:p>
          <a:p>
            <a:pPr lvl="1"/>
            <a:r>
              <a:rPr lang="en-US" dirty="0"/>
              <a:t>Recommendations to improve UX</a:t>
            </a:r>
          </a:p>
          <a:p>
            <a:r>
              <a:rPr lang="en-US"/>
              <a:t>Returns a clean, structured JSON output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6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CIAO – Customer Insights &amp; Action Optimizer</vt:lpstr>
      <vt:lpstr>Problem And Objectives</vt:lpstr>
      <vt:lpstr>How It Works And Key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Saniyan M</dc:creator>
  <cp:lastModifiedBy>Saniyan M</cp:lastModifiedBy>
  <cp:revision>1</cp:revision>
  <dcterms:created xsi:type="dcterms:W3CDTF">2025-07-20T16:03:11Z</dcterms:created>
  <dcterms:modified xsi:type="dcterms:W3CDTF">2025-07-20T16:30:18Z</dcterms:modified>
</cp:coreProperties>
</file>