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7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SCALESTACK: YouTube Revenue </a:t>
            </a:r>
            <a:r>
              <a:rPr lang="en-IN" dirty="0"/>
              <a:t>Intelligence</a:t>
            </a:r>
            <a:r>
              <a:rPr dirty="0"/>
              <a:t>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069" y="3886199"/>
            <a:ext cx="7871791" cy="2156791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AI Architect Challenge Submission </a:t>
            </a:r>
            <a:r>
              <a:rPr lang="en-IN" dirty="0"/>
              <a:t>–</a:t>
            </a:r>
            <a:r>
              <a:rPr dirty="0"/>
              <a:t> Software &amp; IT Industry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chemeClr val="tx1"/>
                </a:solidFill>
              </a:rPr>
              <a:t>Agent </a:t>
            </a:r>
            <a:r>
              <a:rPr lang="en-IN" b="1" err="1">
                <a:solidFill>
                  <a:schemeClr val="tx1"/>
                </a:solidFill>
              </a:rPr>
              <a:t>link</a:t>
            </a:r>
            <a:r>
              <a:rPr lang="en-IN"/>
              <a:t>: https://studio.lyzr.ai/agent/687cc40789681fa4f199bd20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Problem:</a:t>
            </a:r>
          </a:p>
          <a:p>
            <a:r>
              <a:t>- IT companies struggle to optimize YouTube videos for leads and retention.</a:t>
            </a:r>
          </a:p>
          <a:p>
            <a:endParaRPr/>
          </a:p>
          <a:p>
            <a:r>
              <a:t>Solution:</a:t>
            </a:r>
          </a:p>
          <a:p>
            <a:r>
              <a:t>- SCALESTACK analyzes metadata, engagement, and comments.</a:t>
            </a:r>
          </a:p>
          <a:p>
            <a:r>
              <a:t>- Provides actionable insights and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&amp; 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How It Works</a:t>
            </a:r>
            <a:r>
              <a:rPr dirty="0"/>
              <a:t>:</a:t>
            </a:r>
          </a:p>
          <a:p>
            <a:r>
              <a:rPr dirty="0"/>
              <a:t>- Input: Topic or Video ID</a:t>
            </a:r>
          </a:p>
          <a:p>
            <a:r>
              <a:rPr dirty="0"/>
              <a:t>- Uses </a:t>
            </a:r>
            <a:r>
              <a:rPr dirty="0" err="1"/>
              <a:t>Lyzr</a:t>
            </a:r>
            <a:r>
              <a:rPr dirty="0"/>
              <a:t> + YouTube schema or API</a:t>
            </a:r>
          </a:p>
          <a:p>
            <a:r>
              <a:rPr dirty="0"/>
              <a:t>- GPT-4 analyzes viewer behavior</a:t>
            </a:r>
            <a:r>
              <a:rPr lang="en-IN" dirty="0"/>
              <a:t>.</a:t>
            </a:r>
          </a:p>
          <a:p>
            <a:r>
              <a:rPr lang="en-IN" dirty="0"/>
              <a:t>We have created custom tools and used API’S.</a:t>
            </a:r>
            <a:endParaRPr dirty="0"/>
          </a:p>
          <a:p>
            <a:r>
              <a:rPr lang="en-IN" dirty="0"/>
              <a:t>Tools like </a:t>
            </a:r>
            <a:r>
              <a:rPr lang="en-IN" dirty="0" err="1"/>
              <a:t>youtube</a:t>
            </a:r>
            <a:r>
              <a:rPr lang="en-IN" dirty="0"/>
              <a:t> </a:t>
            </a:r>
            <a:r>
              <a:rPr lang="en-IN" dirty="0" err="1"/>
              <a:t>search,video</a:t>
            </a:r>
            <a:r>
              <a:rPr lang="en-IN" dirty="0"/>
              <a:t> info tools created.</a:t>
            </a:r>
            <a:endParaRPr dirty="0"/>
          </a:p>
          <a:p>
            <a:r>
              <a:rPr b="1" dirty="0"/>
              <a:t>Key Output</a:t>
            </a:r>
            <a:r>
              <a:rPr dirty="0"/>
              <a:t>:</a:t>
            </a:r>
          </a:p>
          <a:p>
            <a:r>
              <a:rPr dirty="0"/>
              <a:t>- Summary, Insights, Recommendations</a:t>
            </a:r>
          </a:p>
          <a:p>
            <a:r>
              <a:rPr dirty="0"/>
              <a:t>- Drives conversions, higher watch time, better engagement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136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SCALESTACK: YouTube Revenue Intelligence Agent</vt:lpstr>
      <vt:lpstr>Problem &amp; Solution</vt:lpstr>
      <vt:lpstr>How It Works &amp; Key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Saniyan M</cp:lastModifiedBy>
  <cp:revision>4</cp:revision>
  <dcterms:created xsi:type="dcterms:W3CDTF">2013-01-27T09:14:16Z</dcterms:created>
  <dcterms:modified xsi:type="dcterms:W3CDTF">2025-07-20T16:23:10Z</dcterms:modified>
  <cp:category/>
</cp:coreProperties>
</file>