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141"/>
            <a:ext cx="7772400" cy="2703871"/>
          </a:xfrm>
        </p:spPr>
        <p:txBody>
          <a:bodyPr/>
          <a:lstStyle/>
          <a:p>
            <a:r>
              <a:rPr lang="en-IN" b="1" dirty="0"/>
              <a:t>Weekly Sales Report</a:t>
            </a:r>
            <a:br>
              <a:rPr lang="en-IN" dirty="0"/>
            </a:br>
            <a:r>
              <a:rPr lang="en-IN" sz="3600" b="1" dirty="0"/>
              <a:t>Agent link</a:t>
            </a:r>
            <a:r>
              <a:rPr lang="en-IN" sz="3600" dirty="0"/>
              <a:t>: https://studio.lyzr.ai/agent/687c55ad89681fa4f199bd1a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477"/>
            <a:ext cx="6400800" cy="238432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b="1" dirty="0">
                <a:solidFill>
                  <a:schemeClr val="tx1"/>
                </a:solidFill>
              </a:rPr>
              <a:t>Objective</a:t>
            </a:r>
            <a:r>
              <a:rPr dirty="0"/>
              <a:t>: Build a generative AI-powered agent that automates weekly sales reports, compares trends, and delivers insights to help organizations save time and reduce costs.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Agent built in Lyzr Studio using Mistral 7B</a:t>
            </a:r>
          </a:p>
          <a:p>
            <a:r>
              <a:t>- Connected Knowledge Base for structured sales summaries</a:t>
            </a:r>
          </a:p>
          <a:p>
            <a:r>
              <a:t>- Optional memory module stores weekly trends</a:t>
            </a:r>
          </a:p>
          <a:p>
            <a:r>
              <a:t>- Supports cost-saving recommendations</a:t>
            </a:r>
          </a:p>
          <a:p>
            <a:r>
              <a:t>- Dynamic prompting and real-time report generation</a:t>
            </a:r>
          </a:p>
          <a:p>
            <a:r>
              <a:t>- Extensible to other departments (HR, Marketing)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736"/>
          </a:xfrm>
        </p:spPr>
        <p:txBody>
          <a:bodyPr/>
          <a:lstStyle/>
          <a:p>
            <a:r>
              <a:rPr lang="en-IN" dirty="0"/>
              <a:t>How It Works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C45FCF-82EB-7DD2-18D6-C01561D3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310" y="1601022"/>
            <a:ext cx="90063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Sales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structured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database-connected weekly sales data.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Base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ingests structured reports with clearly defined metrics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Revenue,Top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Category,AOV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(Average Order Value),Top Customers,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trends across weeks: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sales, categories, and AOV week-over-week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change patterns (e.g., +5% Electronics growth)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Prompt-Driven Generation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dynamic prompts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"Generate this week’s sales report"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"Compare this week's performance to last week"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"Give 2 cost-saving recommendations"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B84B-A8BD-B239-6579-F47F462E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Output Insights</a:t>
            </a:r>
            <a:endParaRPr lang="en-IN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C377-73B7-4CCF-B87D-13D8DDBC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sz="2400" dirty="0"/>
              <a:t>🛒 Weekly Sales Summary</a:t>
            </a:r>
          </a:p>
          <a:p>
            <a:endParaRPr lang="en-US" sz="2400" dirty="0"/>
          </a:p>
          <a:p>
            <a:r>
              <a:rPr lang="en-US" sz="2400" dirty="0"/>
              <a:t>📅 Week: July 8, 2025  </a:t>
            </a:r>
          </a:p>
          <a:p>
            <a:r>
              <a:rPr lang="en-US" sz="2400" dirty="0"/>
              <a:t>💰 Total Sales: $31,734.25  </a:t>
            </a:r>
          </a:p>
          <a:p>
            <a:r>
              <a:rPr lang="en-US" sz="2400" dirty="0"/>
              <a:t>📦 Orders: 53  </a:t>
            </a:r>
          </a:p>
          <a:p>
            <a:r>
              <a:rPr lang="en-US" sz="2400" dirty="0"/>
              <a:t>📊 AOV: $598.51  </a:t>
            </a:r>
          </a:p>
          <a:p>
            <a:r>
              <a:rPr lang="en-US" sz="2400" dirty="0"/>
              <a:t>🏆 Top Category: Electronics  </a:t>
            </a:r>
          </a:p>
          <a:p>
            <a:r>
              <a:rPr lang="en-US" sz="2400" dirty="0"/>
              <a:t>👤 Top Customer: C7457</a:t>
            </a:r>
          </a:p>
          <a:p>
            <a:endParaRPr lang="en-US" sz="2400" dirty="0"/>
          </a:p>
          <a:p>
            <a:r>
              <a:rPr lang="en-US" sz="2400" dirty="0"/>
              <a:t>📈 Trends:</a:t>
            </a:r>
          </a:p>
          <a:p>
            <a:r>
              <a:rPr lang="en-US" sz="2400" dirty="0"/>
              <a:t>- Electronics sales increased by 8% from last week</a:t>
            </a:r>
          </a:p>
          <a:p>
            <a:r>
              <a:rPr lang="en-US" sz="2400" dirty="0"/>
              <a:t>- AOV rose by 3% compared to previous week</a:t>
            </a:r>
          </a:p>
          <a:p>
            <a:endParaRPr lang="en-US" sz="2400" dirty="0"/>
          </a:p>
          <a:p>
            <a:r>
              <a:rPr lang="en-US" sz="2400" dirty="0"/>
              <a:t>💡 Recommendations:</a:t>
            </a:r>
          </a:p>
          <a:p>
            <a:r>
              <a:rPr lang="en-US" sz="2400" dirty="0"/>
              <a:t>- Run a loyalty program for high-value customers</a:t>
            </a:r>
          </a:p>
          <a:p>
            <a:r>
              <a:rPr lang="en-US" sz="2400" dirty="0"/>
              <a:t>- Target email campaigns on top-selling categories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39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Calibri</vt:lpstr>
      <vt:lpstr>Office Theme</vt:lpstr>
      <vt:lpstr>Weekly Sales Report Agent link: https://studio.lyzr.ai/agent/687c55ad89681fa4f199bd1a</vt:lpstr>
      <vt:lpstr>Architecture &amp; Features</vt:lpstr>
      <vt:lpstr>How It Works</vt:lpstr>
      <vt:lpstr> Output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Saniyan M</cp:lastModifiedBy>
  <cp:revision>3</cp:revision>
  <dcterms:created xsi:type="dcterms:W3CDTF">2013-01-27T09:14:16Z</dcterms:created>
  <dcterms:modified xsi:type="dcterms:W3CDTF">2025-07-20T16:28:19Z</dcterms:modified>
  <cp:category/>
</cp:coreProperties>
</file>