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081279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081279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0812794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0812794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0812794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0812794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0812794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c0812794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081279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081279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0812794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c081279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048099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048099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081279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081279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081279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081279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081279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081279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081279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081279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081279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081279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0812794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0812794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0812794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0812794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-1183" t="-1112"/>
          <a:stretch/>
        </p:blipFill>
        <p:spPr>
          <a:xfrm>
            <a:off x="57788" y="24650"/>
            <a:ext cx="8695825" cy="48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707575" y="371975"/>
            <a:ext cx="3709500" cy="4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Pandemic Analytics using Machine Learning with Python</a:t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MAJOR PROJECT PRESENTATION </a:t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Prepared By : </a:t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Snigdha </a:t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H12044</a:t>
            </a:r>
            <a:endParaRPr b="1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476875" y="374700"/>
            <a:ext cx="74370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State Uttar Pradesh’s Analysis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775" y="969390"/>
            <a:ext cx="6873099" cy="355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317925" y="351975"/>
            <a:ext cx="5541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State Gujarat’s Analysis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775" y="806149"/>
            <a:ext cx="6758649" cy="40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75" y="1104900"/>
            <a:ext cx="78295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61150" y="227100"/>
            <a:ext cx="791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B. Correlation Heatmap for Various Parameters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300" y="669925"/>
            <a:ext cx="5020275" cy="41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00" y="1302375"/>
            <a:ext cx="8512299" cy="25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545000" y="454175"/>
            <a:ext cx="7925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D. Building a Classifier for Severity Gauging 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3803700" y="476875"/>
            <a:ext cx="4791600" cy="4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 &amp; Finishing Notes 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Through </a:t>
            </a:r>
            <a:r>
              <a:rPr b="1" lang="en">
                <a:solidFill>
                  <a:srgbClr val="FFFFFF"/>
                </a:solidFill>
              </a:rPr>
              <a:t>predictive</a:t>
            </a:r>
            <a:r>
              <a:rPr b="1" lang="en">
                <a:solidFill>
                  <a:srgbClr val="FFFFFF"/>
                </a:solidFill>
              </a:rPr>
              <a:t> analytics, aggregating and correlating the information, trends and useful insights are derived. Pertaining to the COVID 19 pandemic, a thorough and rudimentary analysis has led to the discovery and refinement of instrumental </a:t>
            </a:r>
            <a:r>
              <a:rPr b="1" lang="en">
                <a:solidFill>
                  <a:srgbClr val="FFFFFF"/>
                </a:solidFill>
              </a:rPr>
              <a:t>parameters</a:t>
            </a:r>
            <a:r>
              <a:rPr b="1" lang="en">
                <a:solidFill>
                  <a:srgbClr val="FFFFFF"/>
                </a:solidFill>
              </a:rPr>
              <a:t>, which can be used for reflection, analysis and for devising practical solutions which would be cost effective and precision </a:t>
            </a:r>
            <a:r>
              <a:rPr b="1" lang="en">
                <a:solidFill>
                  <a:srgbClr val="FFFFFF"/>
                </a:solidFill>
              </a:rPr>
              <a:t>oriented</a:t>
            </a:r>
            <a:r>
              <a:rPr b="1" lang="en">
                <a:solidFill>
                  <a:srgbClr val="FFFFFF"/>
                </a:solidFill>
              </a:rPr>
              <a:t>. 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814225" y="397400"/>
            <a:ext cx="3712800" cy="4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Problem Statement 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World Health Organization has hired you for working on the dataset of COVID 19. Aggregate data &amp; within two days, present your point of view to the joint committee on strategic planning to fight against COVID 19 on 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b="1" lang="en">
                <a:solidFill>
                  <a:srgbClr val="FFFFFF"/>
                </a:solidFill>
              </a:rPr>
              <a:t>Present State Analytics - India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b="1" lang="en">
                <a:solidFill>
                  <a:srgbClr val="FFFFFF"/>
                </a:solidFill>
              </a:rPr>
              <a:t>Correlation Heatmap for Various Parameters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b="1" lang="en">
                <a:solidFill>
                  <a:srgbClr val="FFFFFF"/>
                </a:solidFill>
              </a:rPr>
              <a:t>Build a Model for Predicting the Confirmed &amp; Recovered on Any Dates Past 15th July 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b="1" lang="en">
                <a:solidFill>
                  <a:srgbClr val="FFFFFF"/>
                </a:solidFill>
              </a:rPr>
              <a:t>Build a Classifier for Severity Gauging 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0" y="56775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219200" y="443025"/>
            <a:ext cx="26946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b="1" lang="en">
                <a:solidFill>
                  <a:srgbClr val="FFFFFF"/>
                </a:solidFill>
              </a:rPr>
              <a:t>Present State Analytics for the Top 5 States of India namely Rajasthan, Delhi, Maharashtra, Gujarat, Uttar Pradesh.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97400" y="329275"/>
            <a:ext cx="7936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State Rajasthan’s Analysis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38" y="732875"/>
            <a:ext cx="7164224" cy="41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00" y="989225"/>
            <a:ext cx="8375701" cy="26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442825" y="329275"/>
            <a:ext cx="38151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State Maharashtra’s Analysis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63" y="793838"/>
            <a:ext cx="72675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50" y="1085850"/>
            <a:ext cx="8329226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329275" y="329275"/>
            <a:ext cx="57339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Delhi’s Analysis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75" y="781388"/>
            <a:ext cx="75152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00" y="1280738"/>
            <a:ext cx="79914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