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f49727c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f49727c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f49727c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f49727c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f49727c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f49727c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f49727c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f49727c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f49727c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f49727c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283550" y="305550"/>
            <a:ext cx="31191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124D"/>
                </a:solidFill>
              </a:rPr>
              <a:t>Pandemic Analytics using Machine Learning with Python </a:t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124D"/>
                </a:solidFill>
              </a:rPr>
              <a:t>MINOR PROJECT </a:t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124D"/>
                </a:solidFill>
              </a:rPr>
              <a:t>PRESENTATION </a:t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124D"/>
                </a:solidFill>
              </a:rPr>
              <a:t>Prepared by :</a:t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124D"/>
                </a:solidFill>
              </a:rPr>
              <a:t>Snigdha</a:t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124D"/>
                </a:solidFill>
              </a:rPr>
              <a:t>H12044</a:t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283550" y="585650"/>
            <a:ext cx="3093600" cy="3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124D"/>
                </a:solidFill>
              </a:rPr>
              <a:t>Problem Statement :</a:t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124D"/>
                </a:solidFill>
              </a:rPr>
              <a:t>The Chief Minister of the state is wanting to have a detailed overview of COVID 19 in the state for the month of June 2020 to plan the strategy for safeguarding the people of the state.</a:t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400" y="-917050"/>
            <a:ext cx="10561225" cy="59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0" y="822325"/>
            <a:ext cx="4028293" cy="3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700" y="740750"/>
            <a:ext cx="4130725" cy="35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-509250" y="-63650"/>
            <a:ext cx="85554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 Analyzed and showcased according to the Confirmed, Recovered and Deceased cases for Delhi with respect to the neighboring states for a given week.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5" y="980325"/>
            <a:ext cx="3968625" cy="33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650" y="966504"/>
            <a:ext cx="3968625" cy="33880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8275" y="216425"/>
            <a:ext cx="83199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Comparative</a:t>
            </a:r>
            <a:r>
              <a:rPr b="1" lang="en">
                <a:solidFill>
                  <a:srgbClr val="FFFFFF"/>
                </a:solidFill>
              </a:rPr>
              <a:t> Analysis for Infection Fatality Rate ( IFR ) v/s Crude Mortality Rate ( CMR ) for Delhi/Neighboring States.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50" y="0"/>
            <a:ext cx="859449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25" y="1158550"/>
            <a:ext cx="3924075" cy="31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58550"/>
            <a:ext cx="4010025" cy="31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20125" y="178250"/>
            <a:ext cx="8071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Seaborn Data Visualization for Total Samples v/s Positive for Delhi, Haryana, and Uttar Pradesh.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5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8771950" y="4557850"/>
            <a:ext cx="280200" cy="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38" y="152388"/>
            <a:ext cx="36480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043050" y="292825"/>
            <a:ext cx="4639800" cy="4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For Delhi, the information can be summarised as 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1522493.0  : Cured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81802.0    : Deaths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2710367.0  : Confirmed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16787941.0 : Population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3.018115   : CMR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0.487266   : IFR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Drawing Conclusions 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a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metropolitan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city, Delhi has confirmed cases of COVID 19 which outnumber the cured cases. The number of ‘deceased’ cases is less than the cured cases, but not by a great margin. Social distancing, safety &amp; sanitizing along with regular tests and observing Govt. lockdowns can cause a marginal decline in the infected cases.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