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E8A8-A871-4106-BF36-DA9AA5BF07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E2D3-FE09-4BEE-8574-E5250638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3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 </a:t>
            </a:r>
            <a:r>
              <a:rPr lang="en-US" i="1" dirty="0"/>
              <a:t>integration</a:t>
            </a:r>
            <a:r>
              <a:rPr lang="en-US" dirty="0"/>
              <a:t> 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pembulatan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mengoordinasikan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bagian-bagian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bertentangan</a:t>
            </a:r>
            <a:r>
              <a:rPr lang="en-US" dirty="0"/>
              <a:t> demi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</p:txBody>
      </p:sp>
      <p:pic>
        <p:nvPicPr>
          <p:cNvPr id="2050" name="Picture 2" descr="Integrasi Nasional dalam Bingkai Bhinneka Tunggal Ika - serupa.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19" y="4165515"/>
            <a:ext cx="4038727" cy="26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89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,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</a:t>
            </a:r>
          </a:p>
        </p:txBody>
      </p:sp>
      <p:pic>
        <p:nvPicPr>
          <p:cNvPr id="3074" name="Picture 2" descr="Pengertian Sistem Adalah : Definisi, Sistem Menurut Para Ahli, Unsur-Unsur,  dan Jenis-Jenis Sistem - Saturadar.com - Portal Informasi 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1" y="3145536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3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mahawsiswa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0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 </a:t>
            </a:r>
            <a:r>
              <a:rPr lang="en-US" b="1" dirty="0" err="1"/>
              <a:t>Integrasi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dirty="0"/>
              <a:t> 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.</a:t>
            </a:r>
          </a:p>
        </p:txBody>
      </p:sp>
      <p:pic>
        <p:nvPicPr>
          <p:cNvPr id="1026" name="Picture 2" descr="2 Manfaat Integrasi Sistem Informasi untuk Perusahaan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15" y="2886075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0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452670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>
                <a:cs typeface="Arial" pitchFamily="34" charset="0"/>
              </a:rPr>
              <a:t>TOPIK UTAMA</a:t>
            </a:r>
            <a:endParaRPr lang="en-US" sz="48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75787" y="1700808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2884940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069072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52767" y="5253203"/>
            <a:ext cx="7008779" cy="96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75787" y="1700808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0440" y="2884940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45094" y="4069072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9747" y="5253204"/>
            <a:ext cx="71088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35787" y="1808330"/>
            <a:ext cx="5856757" cy="697520"/>
            <a:chOff x="3851840" y="1356248"/>
            <a:chExt cx="4392568" cy="523140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Konsep</a:t>
              </a:r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fungsi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manfaat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tujuannya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5787" y="3000737"/>
            <a:ext cx="5856757" cy="697521"/>
            <a:chOff x="3851840" y="1356248"/>
            <a:chExt cx="4392568" cy="523141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Karakter</a:t>
              </a:r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Umumnya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9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karakter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5787" y="4193143"/>
            <a:ext cx="5856757" cy="697520"/>
            <a:chOff x="3851840" y="1356248"/>
            <a:chExt cx="4392568" cy="523140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Tipe</a:t>
              </a:r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35787" y="5385550"/>
            <a:ext cx="5856757" cy="697520"/>
            <a:chOff x="3851840" y="1356248"/>
            <a:chExt cx="4392568" cy="52314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1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basis data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Integrasi Sistem</vt:lpstr>
      <vt:lpstr>ITEGRASI</vt:lpstr>
      <vt:lpstr>SISTEM</vt:lpstr>
      <vt:lpstr>Sistem apa saja yang pernah mahawsiswa akses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Integrasi Sistem</dc:title>
  <dc:creator>Anak Kuliah</dc:creator>
  <cp:lastModifiedBy>Anak Kuliah</cp:lastModifiedBy>
  <cp:revision>5</cp:revision>
  <dcterms:created xsi:type="dcterms:W3CDTF">2023-03-30T05:21:13Z</dcterms:created>
  <dcterms:modified xsi:type="dcterms:W3CDTF">2023-03-30T06:58:58Z</dcterms:modified>
</cp:coreProperties>
</file>