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9" r:id="rId4"/>
    <p:sldId id="257" r:id="rId5"/>
    <p:sldId id="264" r:id="rId6"/>
    <p:sldId id="263" r:id="rId7"/>
    <p:sldId id="262" r:id="rId8"/>
    <p:sldId id="261" r:id="rId9"/>
    <p:sldId id="260" r:id="rId10"/>
    <p:sldId id="259" r:id="rId11"/>
    <p:sldId id="258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89D9-B2F0-427D-9B24-9173E178021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CF6D-931C-4858-B0EE-E3D67218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susilo.com/cara-menggunakan-system-usability-sca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vou.co/kosakata/wirefr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memrioritaskan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interface 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usability testing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</a:t>
            </a:r>
          </a:p>
        </p:txBody>
      </p:sp>
      <p:pic>
        <p:nvPicPr>
          <p:cNvPr id="7170" name="Picture 2" descr="Card Sorting — what, how &amp; the perks | by Saurav Pandey | UX Coll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35433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perekaman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nayata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8194" name="Picture 2" descr="Session Recording: The Complete Guide | VW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312276"/>
            <a:ext cx="4054474" cy="36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TAHAPAN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Plan the session</a:t>
            </a:r>
            <a:endParaRPr lang="en-US" dirty="0"/>
          </a:p>
          <a:p>
            <a:r>
              <a:rPr lang="en-US" i="1" dirty="0"/>
              <a:t>Recruiting participants</a:t>
            </a:r>
            <a:endParaRPr lang="en-US" dirty="0"/>
          </a:p>
          <a:p>
            <a:r>
              <a:rPr lang="en-US" i="1" dirty="0" smtClean="0"/>
              <a:t>Designing the task(s)</a:t>
            </a:r>
          </a:p>
          <a:p>
            <a:r>
              <a:rPr lang="en-US" i="1" dirty="0" smtClean="0"/>
              <a:t>Running the session</a:t>
            </a:r>
          </a:p>
          <a:p>
            <a:r>
              <a:rPr lang="en-US" i="1" dirty="0" smtClean="0"/>
              <a:t>Analyzing the insights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Plan the </a:t>
            </a:r>
            <a:r>
              <a:rPr lang="en-US" i="1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area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 </a:t>
            </a:r>
            <a:r>
              <a:rPr lang="en-US" i="1" dirty="0"/>
              <a:t>user 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 </a:t>
            </a:r>
            <a:r>
              <a:rPr lang="en-US" i="1" dirty="0"/>
              <a:t>(user persona)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ditanyakan</a:t>
            </a:r>
            <a:r>
              <a:rPr lang="en-US" dirty="0"/>
              <a:t>.</a:t>
            </a:r>
          </a:p>
        </p:txBody>
      </p:sp>
      <p:pic>
        <p:nvPicPr>
          <p:cNvPr id="9218" name="Picture 2" descr="UML Use Case Diagram Tutorial | Lucid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26" y="3147687"/>
            <a:ext cx="4198374" cy="37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Template Jurnal M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52" y="3321658"/>
            <a:ext cx="3710447" cy="28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Recruiting </a:t>
            </a:r>
            <a:r>
              <a:rPr lang="en-US" i="1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 </a:t>
            </a:r>
            <a:r>
              <a:rPr lang="en-US" i="1" dirty="0"/>
              <a:t>software 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  <p:pic>
        <p:nvPicPr>
          <p:cNvPr id="10242" name="Picture 2" descr="7 Tips to Win User Research Recruiting | Playbook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684462"/>
            <a:ext cx="4762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6 Prinsip Dasar Desain User Interface | by Malik | Niagahoster Product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684462"/>
            <a:ext cx="634153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Designing the task(s) </a:t>
            </a:r>
            <a:r>
              <a:rPr lang="en-US" i="1" dirty="0" err="1" smtClean="0"/>
              <a:t>Merancang</a:t>
            </a:r>
            <a:r>
              <a:rPr lang="en-US" i="1" dirty="0" smtClean="0"/>
              <a:t> </a:t>
            </a:r>
            <a:r>
              <a:rPr lang="en-US" i="1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/>
              <a:t>mendesain</a:t>
            </a:r>
            <a:r>
              <a:rPr lang="en-US" dirty="0"/>
              <a:t> </a:t>
            </a:r>
            <a:r>
              <a:rPr lang="en-US" i="1" dirty="0"/>
              <a:t>task</a:t>
            </a:r>
            <a:r>
              <a:rPr lang="en-US" dirty="0"/>
              <a:t>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perekrutan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pasrtisipan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, </a:t>
            </a:r>
            <a:r>
              <a:rPr lang="en-US" dirty="0" err="1"/>
              <a:t>selagi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yang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1266" name="Picture 2" descr="💯 Unlocking Efficiency: The Art of Task Design in Operations Proces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4583"/>
          <a:stretch/>
        </p:blipFill>
        <p:spPr bwMode="auto">
          <a:xfrm>
            <a:off x="5253626" y="3810000"/>
            <a:ext cx="556994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365125"/>
            <a:ext cx="5715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Running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 </a:t>
            </a:r>
            <a:r>
              <a:rPr lang="en-US" i="1" dirty="0"/>
              <a:t>usability testing, 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3603624"/>
            <a:ext cx="8586788" cy="34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Analyzing the insights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data,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3314" name="Picture 2" descr="Data vs. Analytics vs. Insights – Defining Fundamen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503612"/>
            <a:ext cx="7820025" cy="325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Learnability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Memorability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Errors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 Satisfaction 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9591" r="19342" b="9604"/>
          <a:stretch/>
        </p:blipFill>
        <p:spPr>
          <a:xfrm>
            <a:off x="4914900" y="1358899"/>
            <a:ext cx="5549900" cy="53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 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i="1" dirty="0"/>
              <a:t>experience </a:t>
            </a:r>
            <a:r>
              <a:rPr lang="en-US" dirty="0"/>
              <a:t>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 </a:t>
            </a:r>
            <a:r>
              <a:rPr lang="en-US" dirty="0" err="1" smtClean="0"/>
              <a:t>tersebut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Practical Guide to Usability Testing | Nomens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4413" r="16962" b="9537"/>
          <a:stretch/>
        </p:blipFill>
        <p:spPr bwMode="auto">
          <a:xfrm>
            <a:off x="6350660" y="3238500"/>
            <a:ext cx="500314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Learnability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Learnability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paling fundamental </a:t>
            </a:r>
            <a:r>
              <a:rPr lang="en-US" dirty="0" err="1"/>
              <a:t>dalam</a:t>
            </a:r>
            <a:r>
              <a:rPr lang="en-US" dirty="0"/>
              <a:t> usability,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Learnability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cakap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 Learnability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(effectiveness). Learnability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Learnability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Efficiency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efficiency.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efficiency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Usaha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. Usaha </a:t>
            </a:r>
            <a:r>
              <a:rPr lang="en-US" dirty="0" err="1"/>
              <a:t>kognitif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link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Usaha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mouse, </a:t>
            </a:r>
            <a:r>
              <a:rPr lang="en-US" dirty="0" err="1"/>
              <a:t>menginput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Memorability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Memorability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pengetahuannya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interface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menyempurnakan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 Errors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kesalahan-kesalahan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error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mengoperasikannya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Errors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errors </a:t>
            </a:r>
            <a:r>
              <a:rPr lang="en-US" dirty="0" err="1"/>
              <a:t>dikoreksi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lain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lambatnya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Satisfaction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Satisfaction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perasaan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. Satisfaction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,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session.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juga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QUESTIONNAIRE UNTUK MENGUKUR DAYA GUNA SISTEM INFORMASI E-TADKZIRAH </a:t>
            </a:r>
          </a:p>
          <a:p>
            <a:r>
              <a:rPr lang="en-US" dirty="0" smtClean="0"/>
              <a:t>USABILITY TESTING DENGAN USE QUESTIONNAIRE PADA APLIKASI SIPOLIN PROVINSI JAWA BARAT</a:t>
            </a:r>
          </a:p>
          <a:p>
            <a:r>
              <a:rPr lang="en-US" dirty="0" smtClean="0">
                <a:hlinkClick r:id="rId2"/>
              </a:rPr>
              <a:t>https://www.edisusilo.com/cara-menggunakan-system-usability-scale/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PELAKSANAAN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Kapan usability testing </a:t>
            </a:r>
            <a:r>
              <a:rPr lang="en-US" b="1" dirty="0" err="1"/>
              <a:t>digunakan</a:t>
            </a:r>
            <a:r>
              <a:rPr lang="en-US" b="1" dirty="0"/>
              <a:t>?</a:t>
            </a:r>
          </a:p>
          <a:p>
            <a:r>
              <a:rPr lang="en-US" dirty="0"/>
              <a:t>Perusahaan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usability testing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terus-menerus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/>
              <a:t>Maze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usability testing:</a:t>
            </a:r>
            <a:endParaRPr lang="en-US" dirty="0"/>
          </a:p>
          <a:p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endParaRPr lang="en-US" b="1" dirty="0"/>
          </a:p>
          <a:p>
            <a:r>
              <a:rPr lang="en-US" dirty="0"/>
              <a:t>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ekspektasi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sedini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.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tolok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 </a:t>
            </a:r>
            <a:r>
              <a:rPr lang="en-US" b="1" i="1" u="sng" dirty="0">
                <a:hlinkClick r:id="rId2"/>
              </a:rPr>
              <a:t>wireframe</a:t>
            </a:r>
            <a:r>
              <a:rPr lang="en-US" b="1" dirty="0"/>
              <a:t> </a:t>
            </a:r>
            <a:r>
              <a:rPr lang="en-US" b="1" dirty="0" err="1"/>
              <a:t>atau</a:t>
            </a:r>
            <a:r>
              <a:rPr lang="en-US" b="1" dirty="0"/>
              <a:t> </a:t>
            </a:r>
            <a:r>
              <a:rPr lang="en-US" b="1" i="1" dirty="0"/>
              <a:t>prototype</a:t>
            </a:r>
            <a:endParaRPr lang="en-US" b="1" dirty="0"/>
          </a:p>
          <a:p>
            <a:r>
              <a:rPr lang="en-US" dirty="0" err="1"/>
              <a:t>Saat</a:t>
            </a:r>
            <a:r>
              <a:rPr lang="en-US" dirty="0"/>
              <a:t> </a:t>
            </a:r>
            <a:r>
              <a:rPr lang="en-US" i="1" dirty="0"/>
              <a:t>software engineer</a:t>
            </a:r>
            <a:r>
              <a:rPr lang="en-US" dirty="0"/>
              <a:t> 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i="1" dirty="0"/>
              <a:t>wireframe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prototype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melanjutkannya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usability testing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dinavigasi</a:t>
            </a:r>
            <a:r>
              <a:rPr lang="en-US" dirty="0"/>
              <a:t>.</a:t>
            </a:r>
          </a:p>
          <a:p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meluncurkan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endParaRPr lang="en-US" b="1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keefektifan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 </a:t>
            </a:r>
            <a:r>
              <a:rPr lang="en-US" i="1" dirty="0"/>
              <a:t>software 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, </a:t>
            </a:r>
            <a:r>
              <a:rPr lang="en-US" dirty="0" err="1"/>
              <a:t>efektivitas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peluncuran</a:t>
            </a:r>
            <a:r>
              <a:rPr lang="en-US" b="1" dirty="0"/>
              <a:t> (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berkala</a:t>
            </a:r>
            <a:r>
              <a:rPr lang="en-US" b="1" dirty="0"/>
              <a:t>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di situ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diluncurkan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usability testing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 </a:t>
            </a:r>
            <a:r>
              <a:rPr lang="en-US" i="1" dirty="0"/>
              <a:t>user-friendly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Guerilla Testing</a:t>
            </a:r>
          </a:p>
          <a:p>
            <a:r>
              <a:rPr lang="en-US" dirty="0"/>
              <a:t>Lab Usability Testing</a:t>
            </a:r>
          </a:p>
          <a:p>
            <a:r>
              <a:rPr lang="en-US" dirty="0"/>
              <a:t>Unmoderated Remote Usability Testing</a:t>
            </a:r>
          </a:p>
          <a:p>
            <a:r>
              <a:rPr lang="en-US" dirty="0"/>
              <a:t>Contextual Inquiry</a:t>
            </a:r>
          </a:p>
          <a:p>
            <a:r>
              <a:rPr lang="en-US" dirty="0"/>
              <a:t>Phone Interview</a:t>
            </a:r>
          </a:p>
          <a:p>
            <a:r>
              <a:rPr lang="en-US" dirty="0"/>
              <a:t>Card Sorting</a:t>
            </a:r>
          </a:p>
          <a:p>
            <a:r>
              <a:rPr lang="en-US" dirty="0"/>
              <a:t>Session Recording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Guerilla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</a:t>
            </a:r>
            <a:r>
              <a:rPr lang="en-US" dirty="0" err="1"/>
              <a:t>tentang</a:t>
            </a:r>
            <a:r>
              <a:rPr lang="en-US" dirty="0"/>
              <a:t> </a:t>
            </a:r>
            <a:r>
              <a:rPr lang="en-US" i="1" dirty="0"/>
              <a:t>prototype 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Guerilla Testing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4094"/>
            <a:ext cx="4452937" cy="2963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941842"/>
            <a:ext cx="4591050" cy="25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diawasi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moderator.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</a:t>
            </a:r>
            <a:r>
              <a:rPr lang="en-US" dirty="0"/>
              <a:t> 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22607"/>
            <a:ext cx="4319587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Unmoderated Remote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moderator.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usability testing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moderator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apikasi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</a:t>
            </a:r>
            <a:r>
              <a:rPr lang="en-US" dirty="0"/>
              <a:t>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</p:txBody>
      </p:sp>
      <p:pic>
        <p:nvPicPr>
          <p:cNvPr id="4098" name="Picture 2" descr="Moderated vs. unmoderated remote user tests | Testing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01294"/>
            <a:ext cx="4575175" cy="274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 </a:t>
            </a:r>
            <a:r>
              <a:rPr lang="en-US" i="1" dirty="0"/>
              <a:t>user experience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 Contextual Inquiry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website 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  <p:pic>
        <p:nvPicPr>
          <p:cNvPr id="5122" name="Picture 2" descr="Contextual inquiry: when and how to use it for user research - Testing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3867944"/>
            <a:ext cx="4146550" cy="27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ntextual Inquiry · The Real Startup Book by Kro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867944"/>
            <a:ext cx="3962401" cy="29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jarkak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moderator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mengisntruksikan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 </a:t>
            </a:r>
            <a:r>
              <a:rPr lang="en-US" i="1" dirty="0"/>
              <a:t>feedback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lain</a:t>
            </a:r>
          </a:p>
        </p:txBody>
      </p:sp>
      <p:pic>
        <p:nvPicPr>
          <p:cNvPr id="6146" name="Picture 2" descr="Phone Interviews - What To Do &amp; What Not To Do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9" y="3845982"/>
            <a:ext cx="4518025" cy="30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 Phone Screen? Common Questions and Tips (202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3759318"/>
            <a:ext cx="4462103" cy="30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689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METODE USABILITY TESTING</vt:lpstr>
      <vt:lpstr>PELAKSANAAN</vt:lpstr>
      <vt:lpstr>METODE USABILITY TESTING</vt:lpstr>
      <vt:lpstr>Guerilla Testing</vt:lpstr>
      <vt:lpstr>Lab Usability Testing</vt:lpstr>
      <vt:lpstr>Unmoderated Remote Usability Testing</vt:lpstr>
      <vt:lpstr>Contextual Inquiry</vt:lpstr>
      <vt:lpstr>Phone Interview</vt:lpstr>
      <vt:lpstr>Card Sorting</vt:lpstr>
      <vt:lpstr>Session Recording</vt:lpstr>
      <vt:lpstr>TAHAPAN USABILITY TEST</vt:lpstr>
      <vt:lpstr>Plan the session</vt:lpstr>
      <vt:lpstr>Recruiting participants</vt:lpstr>
      <vt:lpstr>Designing the task(s) Merancang tugas</vt:lpstr>
      <vt:lpstr>TASK s</vt:lpstr>
      <vt:lpstr>Running the session</vt:lpstr>
      <vt:lpstr>Analyzing the insights </vt:lpstr>
      <vt:lpstr>DIMENSI USABILITY TEST</vt:lpstr>
      <vt:lpstr>Learnability </vt:lpstr>
      <vt:lpstr>Efficiency </vt:lpstr>
      <vt:lpstr>Memorability </vt:lpstr>
      <vt:lpstr>Errors </vt:lpstr>
      <vt:lpstr>Satisfaction </vt:lpstr>
      <vt:lpstr>Jurnal terkait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Anak Kuliah</dc:creator>
  <cp:lastModifiedBy>Anak Kuliah</cp:lastModifiedBy>
  <cp:revision>18</cp:revision>
  <dcterms:created xsi:type="dcterms:W3CDTF">2024-06-23T00:33:36Z</dcterms:created>
  <dcterms:modified xsi:type="dcterms:W3CDTF">2024-06-23T05:46:08Z</dcterms:modified>
</cp:coreProperties>
</file>