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1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4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7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2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5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7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7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D07F-64F3-464E-9D4F-32F25736DF29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855E5-5625-49E4-836F-D19B65812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Pert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4400" b="1" dirty="0" smtClean="0"/>
              <a:t>METODE INTEGRASI SISTEM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52269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Cuaca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Pemantau</a:t>
            </a:r>
            <a:r>
              <a:rPr lang="en-US" dirty="0" smtClean="0"/>
              <a:t> </a:t>
            </a:r>
            <a:r>
              <a:rPr lang="en-US" dirty="0" err="1" smtClean="0"/>
              <a:t>cuaca</a:t>
            </a:r>
            <a:r>
              <a:rPr lang="en-US" dirty="0" smtClean="0"/>
              <a:t>, ? BMKG</a:t>
            </a:r>
          </a:p>
          <a:p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di HP,</a:t>
            </a:r>
          </a:p>
          <a:p>
            <a:r>
              <a:rPr lang="en-US" dirty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Intergrasi</a:t>
            </a:r>
            <a:r>
              <a:rPr lang="en-US" dirty="0" smtClean="0"/>
              <a:t>!!! </a:t>
            </a:r>
          </a:p>
          <a:p>
            <a:endParaRPr lang="en-US" dirty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integrasi</a:t>
            </a:r>
            <a:r>
              <a:rPr lang="en-US" dirty="0" smtClean="0"/>
              <a:t>,?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A P 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7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mempelajari</a:t>
            </a:r>
            <a:r>
              <a:rPr lang="en-US" dirty="0" smtClean="0"/>
              <a:t> </a:t>
            </a:r>
            <a:r>
              <a:rPr lang="en-US" dirty="0" err="1" smtClean="0"/>
              <a:t>penjelasan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7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METODE INTEGRASI 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Integrasi</a:t>
            </a:r>
            <a:r>
              <a:rPr lang="en-GB" b="1" dirty="0"/>
              <a:t> </a:t>
            </a:r>
            <a:r>
              <a:rPr lang="en-GB" b="1" dirty="0" smtClean="0"/>
              <a:t>Point-to-Point</a:t>
            </a:r>
          </a:p>
          <a:p>
            <a:r>
              <a:rPr lang="en-US" b="1" dirty="0" err="1" smtClean="0"/>
              <a:t>Integrasi</a:t>
            </a:r>
            <a:r>
              <a:rPr lang="en-US" b="1" dirty="0" smtClean="0"/>
              <a:t> </a:t>
            </a:r>
            <a:r>
              <a:rPr lang="en-US" b="1" dirty="0" err="1" smtClean="0"/>
              <a:t>Vertikal</a:t>
            </a:r>
            <a:endParaRPr lang="en-US" b="1" dirty="0" smtClean="0"/>
          </a:p>
          <a:p>
            <a:r>
              <a:rPr lang="en-US" b="1" dirty="0" err="1" smtClean="0"/>
              <a:t>Integrasi</a:t>
            </a:r>
            <a:r>
              <a:rPr lang="en-US" b="1" dirty="0" smtClean="0"/>
              <a:t> </a:t>
            </a:r>
            <a:r>
              <a:rPr lang="en-US" b="1" dirty="0" err="1" smtClean="0"/>
              <a:t>Bintang</a:t>
            </a:r>
            <a:endParaRPr lang="en-US" b="1" dirty="0" smtClean="0"/>
          </a:p>
          <a:p>
            <a:r>
              <a:rPr lang="en-US" b="1" dirty="0"/>
              <a:t> </a:t>
            </a:r>
            <a:r>
              <a:rPr lang="en-US" b="1" dirty="0" err="1"/>
              <a:t>Integrasi</a:t>
            </a:r>
            <a:r>
              <a:rPr lang="en-US" b="1" dirty="0"/>
              <a:t> Horizontal</a:t>
            </a:r>
          </a:p>
          <a:p>
            <a:pPr marL="0" indent="0">
              <a:buNone/>
            </a:pPr>
            <a:endParaRPr lang="en-GB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1. </a:t>
            </a:r>
            <a:r>
              <a:rPr lang="en-GB" b="1" dirty="0" err="1" smtClean="0"/>
              <a:t>Integrasi</a:t>
            </a:r>
            <a:r>
              <a:rPr lang="en-GB" b="1" dirty="0" smtClean="0"/>
              <a:t> Point-to-Point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menangani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ideal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1:1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Dinas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desa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3" y="4165576"/>
            <a:ext cx="3499103" cy="2536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3287208"/>
            <a:ext cx="5888736" cy="36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2: </a:t>
            </a:r>
            <a:r>
              <a:rPr lang="en-US" b="1" dirty="0" err="1" smtClean="0"/>
              <a:t>Integrasi</a:t>
            </a:r>
            <a:r>
              <a:rPr lang="en-US" b="1" dirty="0" smtClean="0"/>
              <a:t> </a:t>
            </a:r>
            <a:r>
              <a:rPr lang="en-US" b="1" dirty="0" err="1" smtClean="0"/>
              <a:t>Bintang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kumpulan </a:t>
            </a:r>
            <a:r>
              <a:rPr lang="sv-SE" dirty="0"/>
              <a:t>integrasi sistem </a:t>
            </a:r>
            <a:r>
              <a:rPr lang="sv-SE" dirty="0" smtClean="0"/>
              <a:t>Point to Point. Dukcapil ke Desa, Dikes, Pajak dll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754" y="2279904"/>
            <a:ext cx="5562211" cy="40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4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Integrasi</a:t>
            </a:r>
            <a:r>
              <a:rPr lang="en-US" dirty="0" smtClean="0"/>
              <a:t> </a:t>
            </a:r>
            <a:r>
              <a:rPr lang="en-US" dirty="0" err="1" smtClean="0"/>
              <a:t>Vertikal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masing-masing subsistem terkait satu sama lain atas dasar seberapa erat keterkaitannya dalam fungsi yang </a:t>
            </a:r>
            <a:r>
              <a:rPr lang="sv-SE" dirty="0" smtClean="0"/>
              <a:t>dijalankan.</a:t>
            </a:r>
          </a:p>
          <a:p>
            <a:r>
              <a:rPr lang="sv-SE" dirty="0" smtClean="0"/>
              <a:t> Universitas</a:t>
            </a:r>
          </a:p>
          <a:p>
            <a:r>
              <a:rPr lang="sv-SE" dirty="0" smtClean="0"/>
              <a:t>Fakultas</a:t>
            </a:r>
          </a:p>
          <a:p>
            <a:r>
              <a:rPr lang="sv-SE" dirty="0" smtClean="0"/>
              <a:t>Prodi</a:t>
            </a:r>
          </a:p>
          <a:p>
            <a:pPr marL="0" indent="0">
              <a:buNone/>
            </a:pPr>
            <a:endParaRPr lang="sv-SE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20875"/>
            <a:ext cx="3420999" cy="34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8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 err="1"/>
              <a:t>Integrasi</a:t>
            </a:r>
            <a:r>
              <a:rPr lang="en-US" b="1" dirty="0"/>
              <a:t> Horizontal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subsistem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. </a:t>
            </a:r>
            <a:r>
              <a:rPr lang="en-US" dirty="0" err="1" smtClean="0"/>
              <a:t>Maket</a:t>
            </a:r>
            <a:r>
              <a:rPr lang="en-US" dirty="0" smtClean="0"/>
              <a:t> place, </a:t>
            </a:r>
            <a:r>
              <a:rPr lang="en-US" dirty="0" err="1" smtClean="0"/>
              <a:t>kurir</a:t>
            </a:r>
            <a:r>
              <a:rPr lang="en-US" dirty="0" smtClean="0"/>
              <a:t>, Bank, </a:t>
            </a:r>
            <a:r>
              <a:rPr lang="en-US" dirty="0" err="1" smtClean="0"/>
              <a:t>dll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291" y="3457987"/>
            <a:ext cx="5641091" cy="271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49" y="3443478"/>
            <a:ext cx="38195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VS Vertical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Horizontal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pperusahaan</a:t>
            </a:r>
            <a:r>
              <a:rPr lang="en-US" dirty="0" smtClean="0"/>
              <a:t> lain</a:t>
            </a:r>
          </a:p>
          <a:p>
            <a:r>
              <a:rPr lang="en-US" dirty="0" err="1" smtClean="0"/>
              <a:t>Vertikal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manajemen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742" y="2764409"/>
            <a:ext cx="7636002" cy="445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Integrator </a:t>
            </a:r>
            <a:r>
              <a:rPr lang="en-US" b="1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individu</a:t>
            </a:r>
            <a:r>
              <a:rPr lang="en-US" dirty="0" smtClean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, </a:t>
            </a:r>
            <a:r>
              <a:rPr lang="en-US" dirty="0" err="1"/>
              <a:t>jaringan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vendor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.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integrator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berspesialisasi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, </a:t>
            </a:r>
            <a:r>
              <a:rPr lang="en-US" dirty="0" err="1"/>
              <a:t>perencanaan</a:t>
            </a:r>
            <a:r>
              <a:rPr lang="en-US" dirty="0"/>
              <a:t>, </a:t>
            </a:r>
            <a:r>
              <a:rPr lang="en-US" dirty="0" err="1"/>
              <a:t>koordinasi</a:t>
            </a:r>
            <a:r>
              <a:rPr lang="en-US" dirty="0"/>
              <a:t>, </a:t>
            </a:r>
            <a:r>
              <a:rPr lang="en-US" dirty="0" err="1"/>
              <a:t>penjadwalan</a:t>
            </a:r>
            <a:r>
              <a:rPr lang="en-US" dirty="0"/>
              <a:t>, </a:t>
            </a:r>
            <a:r>
              <a:rPr lang="en-US" dirty="0" err="1"/>
              <a:t>pengujian</a:t>
            </a:r>
            <a:r>
              <a:rPr lang="en-US" dirty="0"/>
              <a:t>, </a:t>
            </a:r>
            <a:r>
              <a:rPr lang="en-US" dirty="0" err="1"/>
              <a:t>peningkatan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TI.</a:t>
            </a:r>
          </a:p>
        </p:txBody>
      </p:sp>
    </p:spTree>
    <p:extLst>
      <p:ext uri="{BB962C8B-B14F-4D97-AF65-F5344CB8AC3E}">
        <p14:creationId xmlns:p14="http://schemas.microsoft.com/office/powerpoint/2010/main" val="386644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Folio3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yang </a:t>
            </a:r>
            <a:r>
              <a:rPr lang="en-US" dirty="0" err="1"/>
              <a:t>berbasis</a:t>
            </a:r>
            <a:r>
              <a:rPr lang="en-US" dirty="0"/>
              <a:t> di California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pengusaha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yang </a:t>
            </a:r>
            <a:r>
              <a:rPr lang="en-US" dirty="0" err="1"/>
              <a:t>inovatif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 smtClean="0"/>
              <a:t>pantai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Folio3 </a:t>
            </a:r>
            <a:r>
              <a:rPr lang="en-US" dirty="0" err="1" smtClean="0"/>
              <a:t>berspesialisasi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Perusahaan, </a:t>
            </a:r>
            <a:r>
              <a:rPr lang="en-US" dirty="0" err="1"/>
              <a:t>Aplikasi</a:t>
            </a:r>
            <a:r>
              <a:rPr lang="en-US" dirty="0"/>
              <a:t> &amp; Game </a:t>
            </a:r>
            <a:r>
              <a:rPr lang="en-US" dirty="0" err="1"/>
              <a:t>Seluler</a:t>
            </a:r>
            <a:r>
              <a:rPr lang="en-US" dirty="0"/>
              <a:t>, </a:t>
            </a:r>
            <a:r>
              <a:rPr lang="en-US" dirty="0" err="1"/>
              <a:t>Situs</a:t>
            </a:r>
            <a:r>
              <a:rPr lang="en-US" dirty="0"/>
              <a:t> Web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Platform &amp; </a:t>
            </a:r>
            <a:r>
              <a:rPr lang="en-US" dirty="0" err="1"/>
              <a:t>Aplikasi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024" y="4575978"/>
            <a:ext cx="4070032" cy="22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238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Pert 6</vt:lpstr>
      <vt:lpstr>METODE INTEGRASI SISTEM</vt:lpstr>
      <vt:lpstr>1. Integrasi Point-to-Point</vt:lpstr>
      <vt:lpstr>2: Integrasi Bintang</vt:lpstr>
      <vt:lpstr>3. Integrasi Vertikal</vt:lpstr>
      <vt:lpstr> Integrasi Horizontal </vt:lpstr>
      <vt:lpstr>Horizontal VS Vertical</vt:lpstr>
      <vt:lpstr>Integrator Sistem</vt:lpstr>
      <vt:lpstr>Integrator</vt:lpstr>
      <vt:lpstr>Cuaca?</vt:lpstr>
      <vt:lpstr>Tugas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Petrt 6</dc:title>
  <dc:creator>Anak Kuliah</dc:creator>
  <cp:lastModifiedBy>Anak Kuliah</cp:lastModifiedBy>
  <cp:revision>19</cp:revision>
  <dcterms:created xsi:type="dcterms:W3CDTF">2023-05-26T00:59:09Z</dcterms:created>
  <dcterms:modified xsi:type="dcterms:W3CDTF">2023-05-26T06:42:42Z</dcterms:modified>
</cp:coreProperties>
</file>