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406-DFE0-4839-84DB-7EE0D4762BF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DE83-F45E-4F95-8403-CCD0786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4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406-DFE0-4839-84DB-7EE0D4762BF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DE83-F45E-4F95-8403-CCD0786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406-DFE0-4839-84DB-7EE0D4762BF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DE83-F45E-4F95-8403-CCD0786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406-DFE0-4839-84DB-7EE0D4762BF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DE83-F45E-4F95-8403-CCD0786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406-DFE0-4839-84DB-7EE0D4762BF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DE83-F45E-4F95-8403-CCD0786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5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406-DFE0-4839-84DB-7EE0D4762BF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DE83-F45E-4F95-8403-CCD0786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406-DFE0-4839-84DB-7EE0D4762BF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DE83-F45E-4F95-8403-CCD0786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406-DFE0-4839-84DB-7EE0D4762BF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DE83-F45E-4F95-8403-CCD0786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406-DFE0-4839-84DB-7EE0D4762BF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DE83-F45E-4F95-8403-CCD0786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406-DFE0-4839-84DB-7EE0D4762BF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DE83-F45E-4F95-8403-CCD0786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7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406-DFE0-4839-84DB-7EE0D4762BF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DE83-F45E-4F95-8403-CCD0786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3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1406-DFE0-4839-84DB-7EE0D4762BF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DE83-F45E-4F95-8403-CCD0786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folio </a:t>
            </a:r>
            <a:r>
              <a:rPr lang="en-US" dirty="0" err="1" smtClean="0"/>
              <a:t>bergaris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6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Konsep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Perancangan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Definisi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perancangan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terintegrasi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berbagai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sudut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padang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Perlunya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Perancangan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Tujuan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Perancangan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Output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Perancangan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Proses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Perancangan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Personil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terlibat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perancangan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7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Tugas Pertemuan 9</vt:lpstr>
      <vt:lpstr>Uraikan dengan teks dan gambar pada folio bergaris dengan tulisan tangan sendiri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Pertemuan 9</dc:title>
  <dc:creator>Anak Kuliah</dc:creator>
  <cp:lastModifiedBy>Anak Kuliah</cp:lastModifiedBy>
  <cp:revision>1</cp:revision>
  <dcterms:created xsi:type="dcterms:W3CDTF">2024-05-20T05:17:48Z</dcterms:created>
  <dcterms:modified xsi:type="dcterms:W3CDTF">2024-05-20T05:17:54Z</dcterms:modified>
</cp:coreProperties>
</file>