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0" r:id="rId3"/>
    <p:sldId id="258" r:id="rId4"/>
    <p:sldId id="261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3B1623-E58A-42DB-9DC1-4A1A3007CD9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7AD35C-A8F4-4F2A-8E05-ED3A98000A90}">
      <dgm:prSet/>
      <dgm:spPr/>
      <dgm:t>
        <a:bodyPr/>
        <a:lstStyle/>
        <a:p>
          <a:r>
            <a:rPr lang="fr-FR"/>
            <a:t>Introduction</a:t>
          </a:r>
          <a:endParaRPr lang="en-US"/>
        </a:p>
      </dgm:t>
    </dgm:pt>
    <dgm:pt modelId="{06E0FE4C-DC2C-4D30-A447-FA9B6507E0C1}" type="parTrans" cxnId="{44C0103A-B800-4E0A-919A-CB6D9BF09A18}">
      <dgm:prSet/>
      <dgm:spPr/>
      <dgm:t>
        <a:bodyPr/>
        <a:lstStyle/>
        <a:p>
          <a:endParaRPr lang="en-US"/>
        </a:p>
      </dgm:t>
    </dgm:pt>
    <dgm:pt modelId="{6B0561BF-E03D-498E-A3DC-095CAF6FAFA7}" type="sibTrans" cxnId="{44C0103A-B800-4E0A-919A-CB6D9BF09A18}">
      <dgm:prSet/>
      <dgm:spPr/>
      <dgm:t>
        <a:bodyPr/>
        <a:lstStyle/>
        <a:p>
          <a:endParaRPr lang="en-US"/>
        </a:p>
      </dgm:t>
    </dgm:pt>
    <dgm:pt modelId="{4529B763-AD3B-4005-ACDC-5742664C2FB8}">
      <dgm:prSet/>
      <dgm:spPr/>
      <dgm:t>
        <a:bodyPr/>
        <a:lstStyle/>
        <a:p>
          <a:r>
            <a:rPr lang="fr-FR" dirty="0"/>
            <a:t>Génération de l’environnement</a:t>
          </a:r>
          <a:endParaRPr lang="en-US" dirty="0"/>
        </a:p>
      </dgm:t>
    </dgm:pt>
    <dgm:pt modelId="{38BEA205-A4C2-4E42-A9F4-E5C393A5F37C}" type="parTrans" cxnId="{4F51D4B6-9273-4C48-9BFC-C24AF1AF9F82}">
      <dgm:prSet/>
      <dgm:spPr/>
      <dgm:t>
        <a:bodyPr/>
        <a:lstStyle/>
        <a:p>
          <a:endParaRPr lang="en-US"/>
        </a:p>
      </dgm:t>
    </dgm:pt>
    <dgm:pt modelId="{FB205719-A6CA-478F-B36F-3D40FCC88F17}" type="sibTrans" cxnId="{4F51D4B6-9273-4C48-9BFC-C24AF1AF9F82}">
      <dgm:prSet/>
      <dgm:spPr/>
      <dgm:t>
        <a:bodyPr/>
        <a:lstStyle/>
        <a:p>
          <a:endParaRPr lang="en-US"/>
        </a:p>
      </dgm:t>
    </dgm:pt>
    <dgm:pt modelId="{F52FB39A-B009-4C2D-93F1-A23C5FE66A38}">
      <dgm:prSet/>
      <dgm:spPr/>
      <dgm:t>
        <a:bodyPr/>
        <a:lstStyle/>
        <a:p>
          <a:r>
            <a:rPr lang="fr-FR" dirty="0"/>
            <a:t>Création de la matrice A</a:t>
          </a:r>
          <a:endParaRPr lang="en-US" dirty="0"/>
        </a:p>
      </dgm:t>
    </dgm:pt>
    <dgm:pt modelId="{3DEFF655-A21C-49F3-9E0B-3035991EF7D0}" type="parTrans" cxnId="{E3CA2F0B-9059-49C9-8612-516BB452F01C}">
      <dgm:prSet/>
      <dgm:spPr/>
      <dgm:t>
        <a:bodyPr/>
        <a:lstStyle/>
        <a:p>
          <a:endParaRPr lang="en-US"/>
        </a:p>
      </dgm:t>
    </dgm:pt>
    <dgm:pt modelId="{5D5490E1-A566-4454-9BD4-DE6B69140127}" type="sibTrans" cxnId="{E3CA2F0B-9059-49C9-8612-516BB452F01C}">
      <dgm:prSet/>
      <dgm:spPr/>
      <dgm:t>
        <a:bodyPr/>
        <a:lstStyle/>
        <a:p>
          <a:endParaRPr lang="en-US"/>
        </a:p>
      </dgm:t>
    </dgm:pt>
    <dgm:pt modelId="{FB215A15-BD61-404E-A356-4B8149D4EE42}">
      <dgm:prSet/>
      <dgm:spPr/>
      <dgm:t>
        <a:bodyPr/>
        <a:lstStyle/>
        <a:p>
          <a:r>
            <a:rPr lang="fr-FR"/>
            <a:t>Calcul des luminances</a:t>
          </a:r>
          <a:endParaRPr lang="en-US"/>
        </a:p>
      </dgm:t>
    </dgm:pt>
    <dgm:pt modelId="{6E895E0E-4FFA-4E3F-AA5E-D1F62DCFB12C}" type="parTrans" cxnId="{33727DDB-8DED-4328-8170-AAE1C4CB8183}">
      <dgm:prSet/>
      <dgm:spPr/>
      <dgm:t>
        <a:bodyPr/>
        <a:lstStyle/>
        <a:p>
          <a:endParaRPr lang="en-US"/>
        </a:p>
      </dgm:t>
    </dgm:pt>
    <dgm:pt modelId="{C9798844-E20B-491C-B593-36892FAFA26F}" type="sibTrans" cxnId="{33727DDB-8DED-4328-8170-AAE1C4CB8183}">
      <dgm:prSet/>
      <dgm:spPr/>
      <dgm:t>
        <a:bodyPr/>
        <a:lstStyle/>
        <a:p>
          <a:endParaRPr lang="en-US"/>
        </a:p>
      </dgm:t>
    </dgm:pt>
    <dgm:pt modelId="{D0C363F2-CE7F-4F3C-BA5D-BC8D27EEC6CF}">
      <dgm:prSet/>
      <dgm:spPr/>
      <dgm:t>
        <a:bodyPr/>
        <a:lstStyle/>
        <a:p>
          <a:r>
            <a:rPr lang="fr-FR"/>
            <a:t>Simulation Simulink</a:t>
          </a:r>
          <a:endParaRPr lang="en-US"/>
        </a:p>
      </dgm:t>
    </dgm:pt>
    <dgm:pt modelId="{AD4964A2-7F43-4A9C-ACD9-12AC4607B3BC}" type="parTrans" cxnId="{5CFE6F03-A17D-43ED-A6E0-CB4D2BE31E22}">
      <dgm:prSet/>
      <dgm:spPr/>
      <dgm:t>
        <a:bodyPr/>
        <a:lstStyle/>
        <a:p>
          <a:endParaRPr lang="en-US"/>
        </a:p>
      </dgm:t>
    </dgm:pt>
    <dgm:pt modelId="{DE285B7A-B085-46B4-884B-0F72212C9D9A}" type="sibTrans" cxnId="{5CFE6F03-A17D-43ED-A6E0-CB4D2BE31E22}">
      <dgm:prSet/>
      <dgm:spPr/>
      <dgm:t>
        <a:bodyPr/>
        <a:lstStyle/>
        <a:p>
          <a:endParaRPr lang="en-US"/>
        </a:p>
      </dgm:t>
    </dgm:pt>
    <dgm:pt modelId="{4A7A6443-7D82-44BF-8CC4-89A647BF8E29}">
      <dgm:prSet/>
      <dgm:spPr/>
      <dgm:t>
        <a:bodyPr/>
        <a:lstStyle/>
        <a:p>
          <a:r>
            <a:rPr lang="fr-FR"/>
            <a:t>Résultats</a:t>
          </a:r>
          <a:endParaRPr lang="en-US"/>
        </a:p>
      </dgm:t>
    </dgm:pt>
    <dgm:pt modelId="{F18D6E40-8257-44AC-B927-8044A5E52A39}" type="parTrans" cxnId="{E4D6D696-713F-4632-ABAA-2742B9B27127}">
      <dgm:prSet/>
      <dgm:spPr/>
      <dgm:t>
        <a:bodyPr/>
        <a:lstStyle/>
        <a:p>
          <a:endParaRPr lang="en-US"/>
        </a:p>
      </dgm:t>
    </dgm:pt>
    <dgm:pt modelId="{6BE3DF97-D3D8-46EA-B338-41F75612CAD5}" type="sibTrans" cxnId="{E4D6D696-713F-4632-ABAA-2742B9B27127}">
      <dgm:prSet/>
      <dgm:spPr/>
      <dgm:t>
        <a:bodyPr/>
        <a:lstStyle/>
        <a:p>
          <a:endParaRPr lang="en-US"/>
        </a:p>
      </dgm:t>
    </dgm:pt>
    <dgm:pt modelId="{FF00978A-43AE-4FAD-B93A-ABAE40D4862B}">
      <dgm:prSet/>
      <dgm:spPr/>
      <dgm:t>
        <a:bodyPr/>
        <a:lstStyle/>
        <a:p>
          <a:r>
            <a:rPr lang="fr-FR"/>
            <a:t>Conclusion</a:t>
          </a:r>
          <a:endParaRPr lang="en-US"/>
        </a:p>
      </dgm:t>
    </dgm:pt>
    <dgm:pt modelId="{69EDA8DA-63CB-412C-AB52-FE4EE65C8268}" type="parTrans" cxnId="{019127AC-A922-4F64-A639-27A46FF79FAF}">
      <dgm:prSet/>
      <dgm:spPr/>
      <dgm:t>
        <a:bodyPr/>
        <a:lstStyle/>
        <a:p>
          <a:endParaRPr lang="en-US"/>
        </a:p>
      </dgm:t>
    </dgm:pt>
    <dgm:pt modelId="{357C1D17-4D88-4214-95EF-70CF206F10A4}" type="sibTrans" cxnId="{019127AC-A922-4F64-A639-27A46FF79FAF}">
      <dgm:prSet/>
      <dgm:spPr/>
      <dgm:t>
        <a:bodyPr/>
        <a:lstStyle/>
        <a:p>
          <a:endParaRPr lang="en-US"/>
        </a:p>
      </dgm:t>
    </dgm:pt>
    <dgm:pt modelId="{41249ED0-F475-8F4A-8EB5-90706E8FB37F}" type="pres">
      <dgm:prSet presAssocID="{EA3B1623-E58A-42DB-9DC1-4A1A3007CD9B}" presName="vert0" presStyleCnt="0">
        <dgm:presLayoutVars>
          <dgm:dir/>
          <dgm:animOne val="branch"/>
          <dgm:animLvl val="lvl"/>
        </dgm:presLayoutVars>
      </dgm:prSet>
      <dgm:spPr/>
    </dgm:pt>
    <dgm:pt modelId="{581D4EED-137D-C74E-930A-F15D07E95412}" type="pres">
      <dgm:prSet presAssocID="{D67AD35C-A8F4-4F2A-8E05-ED3A98000A90}" presName="thickLine" presStyleLbl="alignNode1" presStyleIdx="0" presStyleCnt="7"/>
      <dgm:spPr/>
    </dgm:pt>
    <dgm:pt modelId="{46D43EE2-4443-0D4B-BBBB-94937514662B}" type="pres">
      <dgm:prSet presAssocID="{D67AD35C-A8F4-4F2A-8E05-ED3A98000A90}" presName="horz1" presStyleCnt="0"/>
      <dgm:spPr/>
    </dgm:pt>
    <dgm:pt modelId="{9DDD2999-6487-CC4B-9456-EE326983BDD1}" type="pres">
      <dgm:prSet presAssocID="{D67AD35C-A8F4-4F2A-8E05-ED3A98000A90}" presName="tx1" presStyleLbl="revTx" presStyleIdx="0" presStyleCnt="7"/>
      <dgm:spPr/>
    </dgm:pt>
    <dgm:pt modelId="{206E8101-66FC-2140-A5F7-04126583715B}" type="pres">
      <dgm:prSet presAssocID="{D67AD35C-A8F4-4F2A-8E05-ED3A98000A90}" presName="vert1" presStyleCnt="0"/>
      <dgm:spPr/>
    </dgm:pt>
    <dgm:pt modelId="{F381B164-4413-DD45-806A-1667C164189E}" type="pres">
      <dgm:prSet presAssocID="{4529B763-AD3B-4005-ACDC-5742664C2FB8}" presName="thickLine" presStyleLbl="alignNode1" presStyleIdx="1" presStyleCnt="7"/>
      <dgm:spPr/>
    </dgm:pt>
    <dgm:pt modelId="{68E1D029-D62C-104B-9990-D0B28FE1C3D6}" type="pres">
      <dgm:prSet presAssocID="{4529B763-AD3B-4005-ACDC-5742664C2FB8}" presName="horz1" presStyleCnt="0"/>
      <dgm:spPr/>
    </dgm:pt>
    <dgm:pt modelId="{12EB4D18-DD14-734B-A029-03AD7580B01A}" type="pres">
      <dgm:prSet presAssocID="{4529B763-AD3B-4005-ACDC-5742664C2FB8}" presName="tx1" presStyleLbl="revTx" presStyleIdx="1" presStyleCnt="7"/>
      <dgm:spPr/>
    </dgm:pt>
    <dgm:pt modelId="{9E5ED2C2-9C59-4648-A19F-403799419DB0}" type="pres">
      <dgm:prSet presAssocID="{4529B763-AD3B-4005-ACDC-5742664C2FB8}" presName="vert1" presStyleCnt="0"/>
      <dgm:spPr/>
    </dgm:pt>
    <dgm:pt modelId="{111593CF-3CB6-9E45-8E1D-51CE194FA42B}" type="pres">
      <dgm:prSet presAssocID="{F52FB39A-B009-4C2D-93F1-A23C5FE66A38}" presName="thickLine" presStyleLbl="alignNode1" presStyleIdx="2" presStyleCnt="7"/>
      <dgm:spPr/>
    </dgm:pt>
    <dgm:pt modelId="{BA75E9D7-B480-E047-BE47-FC7DC8456CC0}" type="pres">
      <dgm:prSet presAssocID="{F52FB39A-B009-4C2D-93F1-A23C5FE66A38}" presName="horz1" presStyleCnt="0"/>
      <dgm:spPr/>
    </dgm:pt>
    <dgm:pt modelId="{5990568A-5C8D-2A40-9F4B-AC4A174262A8}" type="pres">
      <dgm:prSet presAssocID="{F52FB39A-B009-4C2D-93F1-A23C5FE66A38}" presName="tx1" presStyleLbl="revTx" presStyleIdx="2" presStyleCnt="7"/>
      <dgm:spPr/>
    </dgm:pt>
    <dgm:pt modelId="{67A98ACE-2160-EB45-9BAA-04F73AA004C4}" type="pres">
      <dgm:prSet presAssocID="{F52FB39A-B009-4C2D-93F1-A23C5FE66A38}" presName="vert1" presStyleCnt="0"/>
      <dgm:spPr/>
    </dgm:pt>
    <dgm:pt modelId="{9EE34DB3-D4A6-1243-AD7A-56730F290813}" type="pres">
      <dgm:prSet presAssocID="{FB215A15-BD61-404E-A356-4B8149D4EE42}" presName="thickLine" presStyleLbl="alignNode1" presStyleIdx="3" presStyleCnt="7"/>
      <dgm:spPr/>
    </dgm:pt>
    <dgm:pt modelId="{E52CA0C5-EE2D-CF46-B689-31857C53FE93}" type="pres">
      <dgm:prSet presAssocID="{FB215A15-BD61-404E-A356-4B8149D4EE42}" presName="horz1" presStyleCnt="0"/>
      <dgm:spPr/>
    </dgm:pt>
    <dgm:pt modelId="{C60ABAB6-C049-494B-8008-65608DCA5B7B}" type="pres">
      <dgm:prSet presAssocID="{FB215A15-BD61-404E-A356-4B8149D4EE42}" presName="tx1" presStyleLbl="revTx" presStyleIdx="3" presStyleCnt="7"/>
      <dgm:spPr/>
    </dgm:pt>
    <dgm:pt modelId="{CFE077D1-4E2E-EC49-9DCD-BACA2BB416B2}" type="pres">
      <dgm:prSet presAssocID="{FB215A15-BD61-404E-A356-4B8149D4EE42}" presName="vert1" presStyleCnt="0"/>
      <dgm:spPr/>
    </dgm:pt>
    <dgm:pt modelId="{88592748-F252-B04E-A4BD-170C6963BA61}" type="pres">
      <dgm:prSet presAssocID="{D0C363F2-CE7F-4F3C-BA5D-BC8D27EEC6CF}" presName="thickLine" presStyleLbl="alignNode1" presStyleIdx="4" presStyleCnt="7"/>
      <dgm:spPr/>
    </dgm:pt>
    <dgm:pt modelId="{D23FF742-F637-FD47-B592-C89BFED8D7BC}" type="pres">
      <dgm:prSet presAssocID="{D0C363F2-CE7F-4F3C-BA5D-BC8D27EEC6CF}" presName="horz1" presStyleCnt="0"/>
      <dgm:spPr/>
    </dgm:pt>
    <dgm:pt modelId="{D389B4D9-2BCF-AE46-9829-4A919A733109}" type="pres">
      <dgm:prSet presAssocID="{D0C363F2-CE7F-4F3C-BA5D-BC8D27EEC6CF}" presName="tx1" presStyleLbl="revTx" presStyleIdx="4" presStyleCnt="7"/>
      <dgm:spPr/>
    </dgm:pt>
    <dgm:pt modelId="{3CFBA1F0-C596-0745-B410-75C16E11408B}" type="pres">
      <dgm:prSet presAssocID="{D0C363F2-CE7F-4F3C-BA5D-BC8D27EEC6CF}" presName="vert1" presStyleCnt="0"/>
      <dgm:spPr/>
    </dgm:pt>
    <dgm:pt modelId="{E18865C7-5F44-E742-A8F0-59CD1432CB71}" type="pres">
      <dgm:prSet presAssocID="{4A7A6443-7D82-44BF-8CC4-89A647BF8E29}" presName="thickLine" presStyleLbl="alignNode1" presStyleIdx="5" presStyleCnt="7"/>
      <dgm:spPr/>
    </dgm:pt>
    <dgm:pt modelId="{E22BBECD-606D-AF4A-8877-6F8B5808538C}" type="pres">
      <dgm:prSet presAssocID="{4A7A6443-7D82-44BF-8CC4-89A647BF8E29}" presName="horz1" presStyleCnt="0"/>
      <dgm:spPr/>
    </dgm:pt>
    <dgm:pt modelId="{62086D77-8E99-4548-8837-649736AB61B1}" type="pres">
      <dgm:prSet presAssocID="{4A7A6443-7D82-44BF-8CC4-89A647BF8E29}" presName="tx1" presStyleLbl="revTx" presStyleIdx="5" presStyleCnt="7"/>
      <dgm:spPr/>
    </dgm:pt>
    <dgm:pt modelId="{D9513AE7-9655-0744-9416-C84F183E805B}" type="pres">
      <dgm:prSet presAssocID="{4A7A6443-7D82-44BF-8CC4-89A647BF8E29}" presName="vert1" presStyleCnt="0"/>
      <dgm:spPr/>
    </dgm:pt>
    <dgm:pt modelId="{D868300D-9856-F44D-8084-E8AB05D0B169}" type="pres">
      <dgm:prSet presAssocID="{FF00978A-43AE-4FAD-B93A-ABAE40D4862B}" presName="thickLine" presStyleLbl="alignNode1" presStyleIdx="6" presStyleCnt="7"/>
      <dgm:spPr/>
    </dgm:pt>
    <dgm:pt modelId="{7ED39350-C967-5745-AFAC-FE1B96DB4CAF}" type="pres">
      <dgm:prSet presAssocID="{FF00978A-43AE-4FAD-B93A-ABAE40D4862B}" presName="horz1" presStyleCnt="0"/>
      <dgm:spPr/>
    </dgm:pt>
    <dgm:pt modelId="{7BAA929A-2E13-AF48-885A-572FCB3342CE}" type="pres">
      <dgm:prSet presAssocID="{FF00978A-43AE-4FAD-B93A-ABAE40D4862B}" presName="tx1" presStyleLbl="revTx" presStyleIdx="6" presStyleCnt="7"/>
      <dgm:spPr/>
    </dgm:pt>
    <dgm:pt modelId="{42343540-8B84-1A4F-8BA7-AB8D8000B8D5}" type="pres">
      <dgm:prSet presAssocID="{FF00978A-43AE-4FAD-B93A-ABAE40D4862B}" presName="vert1" presStyleCnt="0"/>
      <dgm:spPr/>
    </dgm:pt>
  </dgm:ptLst>
  <dgm:cxnLst>
    <dgm:cxn modelId="{5CFE6F03-A17D-43ED-A6E0-CB4D2BE31E22}" srcId="{EA3B1623-E58A-42DB-9DC1-4A1A3007CD9B}" destId="{D0C363F2-CE7F-4F3C-BA5D-BC8D27EEC6CF}" srcOrd="4" destOrd="0" parTransId="{AD4964A2-7F43-4A9C-ACD9-12AC4607B3BC}" sibTransId="{DE285B7A-B085-46B4-884B-0F72212C9D9A}"/>
    <dgm:cxn modelId="{E3CA2F0B-9059-49C9-8612-516BB452F01C}" srcId="{EA3B1623-E58A-42DB-9DC1-4A1A3007CD9B}" destId="{F52FB39A-B009-4C2D-93F1-A23C5FE66A38}" srcOrd="2" destOrd="0" parTransId="{3DEFF655-A21C-49F3-9E0B-3035991EF7D0}" sibTransId="{5D5490E1-A566-4454-9BD4-DE6B69140127}"/>
    <dgm:cxn modelId="{44C0103A-B800-4E0A-919A-CB6D9BF09A18}" srcId="{EA3B1623-E58A-42DB-9DC1-4A1A3007CD9B}" destId="{D67AD35C-A8F4-4F2A-8E05-ED3A98000A90}" srcOrd="0" destOrd="0" parTransId="{06E0FE4C-DC2C-4D30-A447-FA9B6507E0C1}" sibTransId="{6B0561BF-E03D-498E-A3DC-095CAF6FAFA7}"/>
    <dgm:cxn modelId="{8D877243-F0DF-9843-8BA5-9690EA68690E}" type="presOf" srcId="{4A7A6443-7D82-44BF-8CC4-89A647BF8E29}" destId="{62086D77-8E99-4548-8837-649736AB61B1}" srcOrd="0" destOrd="0" presId="urn:microsoft.com/office/officeart/2008/layout/LinedList"/>
    <dgm:cxn modelId="{5C1BB54D-9EED-E84A-8AF7-44263F103BC0}" type="presOf" srcId="{F52FB39A-B009-4C2D-93F1-A23C5FE66A38}" destId="{5990568A-5C8D-2A40-9F4B-AC4A174262A8}" srcOrd="0" destOrd="0" presId="urn:microsoft.com/office/officeart/2008/layout/LinedList"/>
    <dgm:cxn modelId="{FE2AB771-8240-2E48-BF69-7A937F82A523}" type="presOf" srcId="{D0C363F2-CE7F-4F3C-BA5D-BC8D27EEC6CF}" destId="{D389B4D9-2BCF-AE46-9829-4A919A733109}" srcOrd="0" destOrd="0" presId="urn:microsoft.com/office/officeart/2008/layout/LinedList"/>
    <dgm:cxn modelId="{4C07C279-E943-234E-8233-53E0956EABBE}" type="presOf" srcId="{D67AD35C-A8F4-4F2A-8E05-ED3A98000A90}" destId="{9DDD2999-6487-CC4B-9456-EE326983BDD1}" srcOrd="0" destOrd="0" presId="urn:microsoft.com/office/officeart/2008/layout/LinedList"/>
    <dgm:cxn modelId="{E4D6D696-713F-4632-ABAA-2742B9B27127}" srcId="{EA3B1623-E58A-42DB-9DC1-4A1A3007CD9B}" destId="{4A7A6443-7D82-44BF-8CC4-89A647BF8E29}" srcOrd="5" destOrd="0" parTransId="{F18D6E40-8257-44AC-B927-8044A5E52A39}" sibTransId="{6BE3DF97-D3D8-46EA-B338-41F75612CAD5}"/>
    <dgm:cxn modelId="{73CF48A4-F562-CB47-8161-A1895676A67F}" type="presOf" srcId="{FF00978A-43AE-4FAD-B93A-ABAE40D4862B}" destId="{7BAA929A-2E13-AF48-885A-572FCB3342CE}" srcOrd="0" destOrd="0" presId="urn:microsoft.com/office/officeart/2008/layout/LinedList"/>
    <dgm:cxn modelId="{019127AC-A922-4F64-A639-27A46FF79FAF}" srcId="{EA3B1623-E58A-42DB-9DC1-4A1A3007CD9B}" destId="{FF00978A-43AE-4FAD-B93A-ABAE40D4862B}" srcOrd="6" destOrd="0" parTransId="{69EDA8DA-63CB-412C-AB52-FE4EE65C8268}" sibTransId="{357C1D17-4D88-4214-95EF-70CF206F10A4}"/>
    <dgm:cxn modelId="{4F51D4B6-9273-4C48-9BFC-C24AF1AF9F82}" srcId="{EA3B1623-E58A-42DB-9DC1-4A1A3007CD9B}" destId="{4529B763-AD3B-4005-ACDC-5742664C2FB8}" srcOrd="1" destOrd="0" parTransId="{38BEA205-A4C2-4E42-A9F4-E5C393A5F37C}" sibTransId="{FB205719-A6CA-478F-B36F-3D40FCC88F17}"/>
    <dgm:cxn modelId="{21BC3FBC-0941-1549-9278-C38E53BB95F0}" type="presOf" srcId="{EA3B1623-E58A-42DB-9DC1-4A1A3007CD9B}" destId="{41249ED0-F475-8F4A-8EB5-90706E8FB37F}" srcOrd="0" destOrd="0" presId="urn:microsoft.com/office/officeart/2008/layout/LinedList"/>
    <dgm:cxn modelId="{F8E9DECA-2A51-2946-8DC8-5D71C1434ED4}" type="presOf" srcId="{FB215A15-BD61-404E-A356-4B8149D4EE42}" destId="{C60ABAB6-C049-494B-8008-65608DCA5B7B}" srcOrd="0" destOrd="0" presId="urn:microsoft.com/office/officeart/2008/layout/LinedList"/>
    <dgm:cxn modelId="{D85C7DD0-3475-BC43-9058-5D9920A9FDF3}" type="presOf" srcId="{4529B763-AD3B-4005-ACDC-5742664C2FB8}" destId="{12EB4D18-DD14-734B-A029-03AD7580B01A}" srcOrd="0" destOrd="0" presId="urn:microsoft.com/office/officeart/2008/layout/LinedList"/>
    <dgm:cxn modelId="{33727DDB-8DED-4328-8170-AAE1C4CB8183}" srcId="{EA3B1623-E58A-42DB-9DC1-4A1A3007CD9B}" destId="{FB215A15-BD61-404E-A356-4B8149D4EE42}" srcOrd="3" destOrd="0" parTransId="{6E895E0E-4FFA-4E3F-AA5E-D1F62DCFB12C}" sibTransId="{C9798844-E20B-491C-B593-36892FAFA26F}"/>
    <dgm:cxn modelId="{5E499CFE-6F5E-CC47-8A4A-53260DBF5376}" type="presParOf" srcId="{41249ED0-F475-8F4A-8EB5-90706E8FB37F}" destId="{581D4EED-137D-C74E-930A-F15D07E95412}" srcOrd="0" destOrd="0" presId="urn:microsoft.com/office/officeart/2008/layout/LinedList"/>
    <dgm:cxn modelId="{3084CA35-84AD-8B4E-9532-510CC0DF81E1}" type="presParOf" srcId="{41249ED0-F475-8F4A-8EB5-90706E8FB37F}" destId="{46D43EE2-4443-0D4B-BBBB-94937514662B}" srcOrd="1" destOrd="0" presId="urn:microsoft.com/office/officeart/2008/layout/LinedList"/>
    <dgm:cxn modelId="{1F463627-BE86-6D48-86B7-AC0D217CF62D}" type="presParOf" srcId="{46D43EE2-4443-0D4B-BBBB-94937514662B}" destId="{9DDD2999-6487-CC4B-9456-EE326983BDD1}" srcOrd="0" destOrd="0" presId="urn:microsoft.com/office/officeart/2008/layout/LinedList"/>
    <dgm:cxn modelId="{63115168-A01C-D44F-8C95-83B4D3476047}" type="presParOf" srcId="{46D43EE2-4443-0D4B-BBBB-94937514662B}" destId="{206E8101-66FC-2140-A5F7-04126583715B}" srcOrd="1" destOrd="0" presId="urn:microsoft.com/office/officeart/2008/layout/LinedList"/>
    <dgm:cxn modelId="{D107E810-CE35-644A-AA14-3281B41A9E12}" type="presParOf" srcId="{41249ED0-F475-8F4A-8EB5-90706E8FB37F}" destId="{F381B164-4413-DD45-806A-1667C164189E}" srcOrd="2" destOrd="0" presId="urn:microsoft.com/office/officeart/2008/layout/LinedList"/>
    <dgm:cxn modelId="{30AFF189-0D75-1947-94E4-6422BC7FC069}" type="presParOf" srcId="{41249ED0-F475-8F4A-8EB5-90706E8FB37F}" destId="{68E1D029-D62C-104B-9990-D0B28FE1C3D6}" srcOrd="3" destOrd="0" presId="urn:microsoft.com/office/officeart/2008/layout/LinedList"/>
    <dgm:cxn modelId="{02B95EB5-1571-814B-9A8C-424DF7066A87}" type="presParOf" srcId="{68E1D029-D62C-104B-9990-D0B28FE1C3D6}" destId="{12EB4D18-DD14-734B-A029-03AD7580B01A}" srcOrd="0" destOrd="0" presId="urn:microsoft.com/office/officeart/2008/layout/LinedList"/>
    <dgm:cxn modelId="{8889E234-6B59-8744-BF6D-6CBD42D83282}" type="presParOf" srcId="{68E1D029-D62C-104B-9990-D0B28FE1C3D6}" destId="{9E5ED2C2-9C59-4648-A19F-403799419DB0}" srcOrd="1" destOrd="0" presId="urn:microsoft.com/office/officeart/2008/layout/LinedList"/>
    <dgm:cxn modelId="{52EDD216-9BEF-AA4D-9C45-E3866EF032CE}" type="presParOf" srcId="{41249ED0-F475-8F4A-8EB5-90706E8FB37F}" destId="{111593CF-3CB6-9E45-8E1D-51CE194FA42B}" srcOrd="4" destOrd="0" presId="urn:microsoft.com/office/officeart/2008/layout/LinedList"/>
    <dgm:cxn modelId="{D814504F-5E3E-2B44-83CC-1BA0697A2ABB}" type="presParOf" srcId="{41249ED0-F475-8F4A-8EB5-90706E8FB37F}" destId="{BA75E9D7-B480-E047-BE47-FC7DC8456CC0}" srcOrd="5" destOrd="0" presId="urn:microsoft.com/office/officeart/2008/layout/LinedList"/>
    <dgm:cxn modelId="{8A18F919-3382-2E4C-92DA-91E63596DB61}" type="presParOf" srcId="{BA75E9D7-B480-E047-BE47-FC7DC8456CC0}" destId="{5990568A-5C8D-2A40-9F4B-AC4A174262A8}" srcOrd="0" destOrd="0" presId="urn:microsoft.com/office/officeart/2008/layout/LinedList"/>
    <dgm:cxn modelId="{E59E96B7-56E2-504C-83FF-47683150024B}" type="presParOf" srcId="{BA75E9D7-B480-E047-BE47-FC7DC8456CC0}" destId="{67A98ACE-2160-EB45-9BAA-04F73AA004C4}" srcOrd="1" destOrd="0" presId="urn:microsoft.com/office/officeart/2008/layout/LinedList"/>
    <dgm:cxn modelId="{732F97C6-CCC8-BC43-B9C1-6FBA05091EB5}" type="presParOf" srcId="{41249ED0-F475-8F4A-8EB5-90706E8FB37F}" destId="{9EE34DB3-D4A6-1243-AD7A-56730F290813}" srcOrd="6" destOrd="0" presId="urn:microsoft.com/office/officeart/2008/layout/LinedList"/>
    <dgm:cxn modelId="{DBDC9E01-DED1-7F40-93FD-CC9DAD5FBDDD}" type="presParOf" srcId="{41249ED0-F475-8F4A-8EB5-90706E8FB37F}" destId="{E52CA0C5-EE2D-CF46-B689-31857C53FE93}" srcOrd="7" destOrd="0" presId="urn:microsoft.com/office/officeart/2008/layout/LinedList"/>
    <dgm:cxn modelId="{68A87F85-F98B-DF4F-B92F-AFA182C1C689}" type="presParOf" srcId="{E52CA0C5-EE2D-CF46-B689-31857C53FE93}" destId="{C60ABAB6-C049-494B-8008-65608DCA5B7B}" srcOrd="0" destOrd="0" presId="urn:microsoft.com/office/officeart/2008/layout/LinedList"/>
    <dgm:cxn modelId="{0567A5EA-1922-D649-8290-742E69F2DABF}" type="presParOf" srcId="{E52CA0C5-EE2D-CF46-B689-31857C53FE93}" destId="{CFE077D1-4E2E-EC49-9DCD-BACA2BB416B2}" srcOrd="1" destOrd="0" presId="urn:microsoft.com/office/officeart/2008/layout/LinedList"/>
    <dgm:cxn modelId="{31227750-9472-B443-B16B-DE3C2CC1383F}" type="presParOf" srcId="{41249ED0-F475-8F4A-8EB5-90706E8FB37F}" destId="{88592748-F252-B04E-A4BD-170C6963BA61}" srcOrd="8" destOrd="0" presId="urn:microsoft.com/office/officeart/2008/layout/LinedList"/>
    <dgm:cxn modelId="{B5C0D2E8-469D-4644-B3FD-4F7CEE21CB03}" type="presParOf" srcId="{41249ED0-F475-8F4A-8EB5-90706E8FB37F}" destId="{D23FF742-F637-FD47-B592-C89BFED8D7BC}" srcOrd="9" destOrd="0" presId="urn:microsoft.com/office/officeart/2008/layout/LinedList"/>
    <dgm:cxn modelId="{400FE304-7D3F-5D44-A6B6-B2E02E2FB9CA}" type="presParOf" srcId="{D23FF742-F637-FD47-B592-C89BFED8D7BC}" destId="{D389B4D9-2BCF-AE46-9829-4A919A733109}" srcOrd="0" destOrd="0" presId="urn:microsoft.com/office/officeart/2008/layout/LinedList"/>
    <dgm:cxn modelId="{A2DB524A-DFA8-3C4E-BB1A-2F787A878D65}" type="presParOf" srcId="{D23FF742-F637-FD47-B592-C89BFED8D7BC}" destId="{3CFBA1F0-C596-0745-B410-75C16E11408B}" srcOrd="1" destOrd="0" presId="urn:microsoft.com/office/officeart/2008/layout/LinedList"/>
    <dgm:cxn modelId="{10A07C4B-66BE-4648-8DA6-9C7AC8EE7424}" type="presParOf" srcId="{41249ED0-F475-8F4A-8EB5-90706E8FB37F}" destId="{E18865C7-5F44-E742-A8F0-59CD1432CB71}" srcOrd="10" destOrd="0" presId="urn:microsoft.com/office/officeart/2008/layout/LinedList"/>
    <dgm:cxn modelId="{5D3994A5-4251-0048-A5ED-9A8BCC9683F9}" type="presParOf" srcId="{41249ED0-F475-8F4A-8EB5-90706E8FB37F}" destId="{E22BBECD-606D-AF4A-8877-6F8B5808538C}" srcOrd="11" destOrd="0" presId="urn:microsoft.com/office/officeart/2008/layout/LinedList"/>
    <dgm:cxn modelId="{72527E3D-8D0F-CD41-822B-A46EEAFD6A85}" type="presParOf" srcId="{E22BBECD-606D-AF4A-8877-6F8B5808538C}" destId="{62086D77-8E99-4548-8837-649736AB61B1}" srcOrd="0" destOrd="0" presId="urn:microsoft.com/office/officeart/2008/layout/LinedList"/>
    <dgm:cxn modelId="{67E4577B-F9AF-7048-91C4-43C422445D56}" type="presParOf" srcId="{E22BBECD-606D-AF4A-8877-6F8B5808538C}" destId="{D9513AE7-9655-0744-9416-C84F183E805B}" srcOrd="1" destOrd="0" presId="urn:microsoft.com/office/officeart/2008/layout/LinedList"/>
    <dgm:cxn modelId="{741C4FD9-1B6B-BF42-9069-C38EEC735019}" type="presParOf" srcId="{41249ED0-F475-8F4A-8EB5-90706E8FB37F}" destId="{D868300D-9856-F44D-8084-E8AB05D0B169}" srcOrd="12" destOrd="0" presId="urn:microsoft.com/office/officeart/2008/layout/LinedList"/>
    <dgm:cxn modelId="{C2037EDC-B7C7-2645-A541-BF4FC96582CC}" type="presParOf" srcId="{41249ED0-F475-8F4A-8EB5-90706E8FB37F}" destId="{7ED39350-C967-5745-AFAC-FE1B96DB4CAF}" srcOrd="13" destOrd="0" presId="urn:microsoft.com/office/officeart/2008/layout/LinedList"/>
    <dgm:cxn modelId="{39A84DE0-6D3F-CE40-B691-67D9A721A521}" type="presParOf" srcId="{7ED39350-C967-5745-AFAC-FE1B96DB4CAF}" destId="{7BAA929A-2E13-AF48-885A-572FCB3342CE}" srcOrd="0" destOrd="0" presId="urn:microsoft.com/office/officeart/2008/layout/LinedList"/>
    <dgm:cxn modelId="{D606FBE2-B948-0742-8893-820FD5D52FF5}" type="presParOf" srcId="{7ED39350-C967-5745-AFAC-FE1B96DB4CAF}" destId="{42343540-8B84-1A4F-8BA7-AB8D8000B8D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D4EED-137D-C74E-930A-F15D07E95412}">
      <dsp:nvSpPr>
        <dsp:cNvPr id="0" name=""/>
        <dsp:cNvSpPr/>
      </dsp:nvSpPr>
      <dsp:spPr>
        <a:xfrm>
          <a:off x="0" y="435"/>
          <a:ext cx="1032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D2999-6487-CC4B-9456-EE326983BDD1}">
      <dsp:nvSpPr>
        <dsp:cNvPr id="0" name=""/>
        <dsp:cNvSpPr/>
      </dsp:nvSpPr>
      <dsp:spPr>
        <a:xfrm>
          <a:off x="0" y="435"/>
          <a:ext cx="10325000" cy="50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Introduction</a:t>
          </a:r>
          <a:endParaRPr lang="en-US" sz="2300" kern="1200"/>
        </a:p>
      </dsp:txBody>
      <dsp:txXfrm>
        <a:off x="0" y="435"/>
        <a:ext cx="10325000" cy="509080"/>
      </dsp:txXfrm>
    </dsp:sp>
    <dsp:sp modelId="{F381B164-4413-DD45-806A-1667C164189E}">
      <dsp:nvSpPr>
        <dsp:cNvPr id="0" name=""/>
        <dsp:cNvSpPr/>
      </dsp:nvSpPr>
      <dsp:spPr>
        <a:xfrm>
          <a:off x="0" y="509515"/>
          <a:ext cx="1032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B4D18-DD14-734B-A029-03AD7580B01A}">
      <dsp:nvSpPr>
        <dsp:cNvPr id="0" name=""/>
        <dsp:cNvSpPr/>
      </dsp:nvSpPr>
      <dsp:spPr>
        <a:xfrm>
          <a:off x="0" y="509515"/>
          <a:ext cx="10325000" cy="50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Génération de l’environnement</a:t>
          </a:r>
          <a:endParaRPr lang="en-US" sz="2300" kern="1200" dirty="0"/>
        </a:p>
      </dsp:txBody>
      <dsp:txXfrm>
        <a:off x="0" y="509515"/>
        <a:ext cx="10325000" cy="509080"/>
      </dsp:txXfrm>
    </dsp:sp>
    <dsp:sp modelId="{111593CF-3CB6-9E45-8E1D-51CE194FA42B}">
      <dsp:nvSpPr>
        <dsp:cNvPr id="0" name=""/>
        <dsp:cNvSpPr/>
      </dsp:nvSpPr>
      <dsp:spPr>
        <a:xfrm>
          <a:off x="0" y="1018596"/>
          <a:ext cx="1032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0568A-5C8D-2A40-9F4B-AC4A174262A8}">
      <dsp:nvSpPr>
        <dsp:cNvPr id="0" name=""/>
        <dsp:cNvSpPr/>
      </dsp:nvSpPr>
      <dsp:spPr>
        <a:xfrm>
          <a:off x="0" y="1018596"/>
          <a:ext cx="10325000" cy="50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Création de la matrice A</a:t>
          </a:r>
          <a:endParaRPr lang="en-US" sz="2300" kern="1200" dirty="0"/>
        </a:p>
      </dsp:txBody>
      <dsp:txXfrm>
        <a:off x="0" y="1018596"/>
        <a:ext cx="10325000" cy="509080"/>
      </dsp:txXfrm>
    </dsp:sp>
    <dsp:sp modelId="{9EE34DB3-D4A6-1243-AD7A-56730F290813}">
      <dsp:nvSpPr>
        <dsp:cNvPr id="0" name=""/>
        <dsp:cNvSpPr/>
      </dsp:nvSpPr>
      <dsp:spPr>
        <a:xfrm>
          <a:off x="0" y="1527677"/>
          <a:ext cx="1032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ABAB6-C049-494B-8008-65608DCA5B7B}">
      <dsp:nvSpPr>
        <dsp:cNvPr id="0" name=""/>
        <dsp:cNvSpPr/>
      </dsp:nvSpPr>
      <dsp:spPr>
        <a:xfrm>
          <a:off x="0" y="1527677"/>
          <a:ext cx="10325000" cy="50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Calcul des luminances</a:t>
          </a:r>
          <a:endParaRPr lang="en-US" sz="2300" kern="1200"/>
        </a:p>
      </dsp:txBody>
      <dsp:txXfrm>
        <a:off x="0" y="1527677"/>
        <a:ext cx="10325000" cy="509080"/>
      </dsp:txXfrm>
    </dsp:sp>
    <dsp:sp modelId="{88592748-F252-B04E-A4BD-170C6963BA61}">
      <dsp:nvSpPr>
        <dsp:cNvPr id="0" name=""/>
        <dsp:cNvSpPr/>
      </dsp:nvSpPr>
      <dsp:spPr>
        <a:xfrm>
          <a:off x="0" y="2036758"/>
          <a:ext cx="1032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9B4D9-2BCF-AE46-9829-4A919A733109}">
      <dsp:nvSpPr>
        <dsp:cNvPr id="0" name=""/>
        <dsp:cNvSpPr/>
      </dsp:nvSpPr>
      <dsp:spPr>
        <a:xfrm>
          <a:off x="0" y="2036758"/>
          <a:ext cx="10325000" cy="50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Simulation Simulink</a:t>
          </a:r>
          <a:endParaRPr lang="en-US" sz="2300" kern="1200"/>
        </a:p>
      </dsp:txBody>
      <dsp:txXfrm>
        <a:off x="0" y="2036758"/>
        <a:ext cx="10325000" cy="509080"/>
      </dsp:txXfrm>
    </dsp:sp>
    <dsp:sp modelId="{E18865C7-5F44-E742-A8F0-59CD1432CB71}">
      <dsp:nvSpPr>
        <dsp:cNvPr id="0" name=""/>
        <dsp:cNvSpPr/>
      </dsp:nvSpPr>
      <dsp:spPr>
        <a:xfrm>
          <a:off x="0" y="2545839"/>
          <a:ext cx="1032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86D77-8E99-4548-8837-649736AB61B1}">
      <dsp:nvSpPr>
        <dsp:cNvPr id="0" name=""/>
        <dsp:cNvSpPr/>
      </dsp:nvSpPr>
      <dsp:spPr>
        <a:xfrm>
          <a:off x="0" y="2545839"/>
          <a:ext cx="10325000" cy="50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Résultats</a:t>
          </a:r>
          <a:endParaRPr lang="en-US" sz="2300" kern="1200"/>
        </a:p>
      </dsp:txBody>
      <dsp:txXfrm>
        <a:off x="0" y="2545839"/>
        <a:ext cx="10325000" cy="509080"/>
      </dsp:txXfrm>
    </dsp:sp>
    <dsp:sp modelId="{D868300D-9856-F44D-8084-E8AB05D0B169}">
      <dsp:nvSpPr>
        <dsp:cNvPr id="0" name=""/>
        <dsp:cNvSpPr/>
      </dsp:nvSpPr>
      <dsp:spPr>
        <a:xfrm>
          <a:off x="0" y="3054920"/>
          <a:ext cx="1032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A929A-2E13-AF48-885A-572FCB3342CE}">
      <dsp:nvSpPr>
        <dsp:cNvPr id="0" name=""/>
        <dsp:cNvSpPr/>
      </dsp:nvSpPr>
      <dsp:spPr>
        <a:xfrm>
          <a:off x="0" y="3054920"/>
          <a:ext cx="10325000" cy="50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Conclusion</a:t>
          </a:r>
          <a:endParaRPr lang="en-US" sz="2300" kern="1200"/>
        </a:p>
      </dsp:txBody>
      <dsp:txXfrm>
        <a:off x="0" y="3054920"/>
        <a:ext cx="10325000" cy="509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2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4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5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0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9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1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4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8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4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1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62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162FAA-E784-CD4F-8DED-800C06569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5402454" cy="2510445"/>
          </a:xfrm>
        </p:spPr>
        <p:txBody>
          <a:bodyPr>
            <a:normAutofit/>
          </a:bodyPr>
          <a:lstStyle/>
          <a:p>
            <a:r>
              <a:rPr lang="fr-FR" dirty="0"/>
              <a:t>Mini-projet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FAE102-1CA3-6A45-87F7-6C8A3771A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r>
              <a:rPr lang="fr-FR" dirty="0"/>
              <a:t>Romain PERRIER – Vincent LALANNE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41739C-6745-7148-96A3-2DAA3B4A4F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3" r="967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6325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6A49D-C129-AC40-BB85-DB194FFE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7874516-917A-450F-90DE-87E623F212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890083"/>
              </p:ext>
            </p:extLst>
          </p:nvPr>
        </p:nvGraphicFramePr>
        <p:xfrm>
          <a:off x="691079" y="2340131"/>
          <a:ext cx="10325000" cy="3564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120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998AB-B089-44ED-92CE-351061A1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12" y="39649"/>
            <a:ext cx="10325000" cy="1442463"/>
          </a:xfrm>
        </p:spPr>
        <p:txBody>
          <a:bodyPr>
            <a:normAutofit/>
          </a:bodyPr>
          <a:lstStyle/>
          <a:p>
            <a:r>
              <a:rPr lang="fr-FR" dirty="0">
                <a:latin typeface="Klima" panose="02010503040200000003" pitchFamily="50" charset="0"/>
              </a:rPr>
              <a:t>Simulation  de  l'interaction  visuelle  environnement-photodiode</a:t>
            </a:r>
          </a:p>
        </p:txBody>
      </p:sp>
      <p:pic>
        <p:nvPicPr>
          <p:cNvPr id="4" name="Picture 4" descr="Figure1_A-R">
            <a:extLst>
              <a:ext uri="{FF2B5EF4-FFF2-40B4-BE49-F238E27FC236}">
                <a16:creationId xmlns:a16="http://schemas.microsoft.com/office/drawing/2014/main" id="{F4F0097F-7811-498C-B6AF-8E537190AAA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1" y="2319206"/>
            <a:ext cx="6073889" cy="32675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6B6DFCD5-97EF-4944-B693-42CB2FBA60CE}"/>
              </a:ext>
            </a:extLst>
          </p:cNvPr>
          <p:cNvSpPr/>
          <p:nvPr/>
        </p:nvSpPr>
        <p:spPr>
          <a:xfrm>
            <a:off x="3940961" y="4136471"/>
            <a:ext cx="843280" cy="3556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78AFD51-91DA-4036-9929-50D9D209BF95}"/>
              </a:ext>
            </a:extLst>
          </p:cNvPr>
          <p:cNvCxnSpPr>
            <a:stCxn id="5" idx="1"/>
          </p:cNvCxnSpPr>
          <p:nvPr/>
        </p:nvCxnSpPr>
        <p:spPr>
          <a:xfrm flipV="1">
            <a:off x="4064456" y="2792303"/>
            <a:ext cx="2670505" cy="139624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39C485B-B22F-4C04-A3CE-730E3A3F174E}"/>
              </a:ext>
            </a:extLst>
          </p:cNvPr>
          <p:cNvCxnSpPr>
            <a:cxnSpLocks/>
            <a:stCxn id="5" idx="5"/>
          </p:cNvCxnSpPr>
          <p:nvPr/>
        </p:nvCxnSpPr>
        <p:spPr>
          <a:xfrm flipV="1">
            <a:off x="4660746" y="3792047"/>
            <a:ext cx="2702103" cy="6479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Image 10" descr="Horridge-1977">
            <a:extLst>
              <a:ext uri="{FF2B5EF4-FFF2-40B4-BE49-F238E27FC236}">
                <a16:creationId xmlns:a16="http://schemas.microsoft.com/office/drawing/2014/main" id="{98DE5251-E9CA-418D-B3E2-19962FA8778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46" y="1036613"/>
            <a:ext cx="3388760" cy="2984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 descr="rect2818">
            <a:extLst>
              <a:ext uri="{FF2B5EF4-FFF2-40B4-BE49-F238E27FC236}">
                <a16:creationId xmlns:a16="http://schemas.microsoft.com/office/drawing/2014/main" id="{981B4109-C5EB-46B1-8531-EF140287870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91" y="4314271"/>
            <a:ext cx="3200400" cy="1988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373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image7.png">
            <a:extLst>
              <a:ext uri="{FF2B5EF4-FFF2-40B4-BE49-F238E27FC236}">
                <a16:creationId xmlns:a16="http://schemas.microsoft.com/office/drawing/2014/main" id="{8B764F93-4F89-AE4F-96D6-7192B8F88233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44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531135DB-2CCD-1F4D-ADDC-DF02287D4D3F}"/>
              </a:ext>
            </a:extLst>
          </p:cNvPr>
          <p:cNvSpPr txBox="1">
            <a:spLocks/>
          </p:cNvSpPr>
          <p:nvPr/>
        </p:nvSpPr>
        <p:spPr>
          <a:xfrm>
            <a:off x="677374" y="343423"/>
            <a:ext cx="4225893" cy="1535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4000" dirty="0"/>
              <a:t>1 / Génération de l’environnement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ZoneTexte 78">
            <a:extLst>
              <a:ext uri="{FF2B5EF4-FFF2-40B4-BE49-F238E27FC236}">
                <a16:creationId xmlns:a16="http://schemas.microsoft.com/office/drawing/2014/main" id="{8C83B7B8-01C8-2049-88AA-ED0EFCC6A32C}"/>
              </a:ext>
            </a:extLst>
          </p:cNvPr>
          <p:cNvSpPr txBox="1"/>
          <p:nvPr/>
        </p:nvSpPr>
        <p:spPr>
          <a:xfrm>
            <a:off x="691077" y="2384631"/>
            <a:ext cx="44621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Code barre 1D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Mur de 4 m, généré mm / mm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« Bandes de longueur aléatoires comprises entre 1 et 10 cm »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Génération aléatoire des longueurs et des teintes jusqu’à l’avant-dernière bande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Deux environnements : Mur ou </a:t>
            </a:r>
            <a:r>
              <a:rPr lang="fr-FR" dirty="0" err="1"/>
              <a:t>MurComplet</a:t>
            </a: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Mur représente seulement les contrastes et leur position</a:t>
            </a:r>
          </a:p>
        </p:txBody>
      </p:sp>
    </p:spTree>
    <p:extLst>
      <p:ext uri="{BB962C8B-B14F-4D97-AF65-F5344CB8AC3E}">
        <p14:creationId xmlns:p14="http://schemas.microsoft.com/office/powerpoint/2010/main" val="162048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8FF73D-BC67-40C3-90A0-489889FB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12" y="23791"/>
            <a:ext cx="10325000" cy="935037"/>
          </a:xfrm>
        </p:spPr>
        <p:txBody>
          <a:bodyPr/>
          <a:lstStyle/>
          <a:p>
            <a:r>
              <a:rPr lang="fr-FR" dirty="0">
                <a:latin typeface="Klima" panose="02010503040200000003" pitchFamily="50" charset="0"/>
              </a:rPr>
              <a:t>2 / Création de la matrice A</a:t>
            </a:r>
          </a:p>
        </p:txBody>
      </p:sp>
      <p:pic>
        <p:nvPicPr>
          <p:cNvPr id="4" name="Image 3" descr="Fig_IV11C_GaussienneLuminance">
            <a:extLst>
              <a:ext uri="{FF2B5EF4-FFF2-40B4-BE49-F238E27FC236}">
                <a16:creationId xmlns:a16="http://schemas.microsoft.com/office/drawing/2014/main" id="{1C258782-901A-4B2F-AE06-26654B0BF8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94" y="1722475"/>
            <a:ext cx="5487260" cy="50068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FEC65DD-372B-470B-953D-8A1CD45DFE21}"/>
              </a:ext>
            </a:extLst>
          </p:cNvPr>
          <p:cNvSpPr txBox="1"/>
          <p:nvPr/>
        </p:nvSpPr>
        <p:spPr>
          <a:xfrm>
            <a:off x="6095998" y="1094037"/>
            <a:ext cx="4462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Calcul des </a:t>
            </a:r>
            <a:r>
              <a:rPr lang="fr-FR" dirty="0" err="1"/>
              <a:t>coeffs</a:t>
            </a:r>
            <a:r>
              <a:rPr lang="fr-FR" dirty="0"/>
              <a:t> gaussiens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Gain de temps considérable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Matrice triangulaire inférieure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Taille 1976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2.6*∆rho/step = 1976</a:t>
            </a:r>
            <a:r>
              <a:rPr lang="fr-FR" dirty="0">
                <a:effectLst/>
              </a:rPr>
              <a:t> 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A688457-BCED-40FB-8A21-FF263AB930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4" t="3605" r="10944" b="6383"/>
          <a:stretch/>
        </p:blipFill>
        <p:spPr>
          <a:xfrm>
            <a:off x="7007605" y="3016542"/>
            <a:ext cx="4019107" cy="361422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7DB126A-C253-4F97-824E-F6018B6B9046}"/>
              </a:ext>
            </a:extLst>
          </p:cNvPr>
          <p:cNvSpPr txBox="1"/>
          <p:nvPr/>
        </p:nvSpPr>
        <p:spPr>
          <a:xfrm>
            <a:off x="8321040" y="2706574"/>
            <a:ext cx="431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Matrice A</a:t>
            </a:r>
          </a:p>
        </p:txBody>
      </p:sp>
    </p:spTree>
    <p:extLst>
      <p:ext uri="{BB962C8B-B14F-4D97-AF65-F5344CB8AC3E}">
        <p14:creationId xmlns:p14="http://schemas.microsoft.com/office/powerpoint/2010/main" val="399896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EEC8C-7826-AC4F-A4C6-BE736597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815" y="249381"/>
            <a:ext cx="10501177" cy="1016767"/>
          </a:xfrm>
        </p:spPr>
        <p:txBody>
          <a:bodyPr/>
          <a:lstStyle/>
          <a:p>
            <a:r>
              <a:rPr lang="fr-FR" dirty="0"/>
              <a:t>3 / Calcul des luminances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9826CE-1DE9-3F4F-816F-A0FD84AED0AB}"/>
              </a:ext>
            </a:extLst>
          </p:cNvPr>
          <p:cNvSpPr/>
          <p:nvPr/>
        </p:nvSpPr>
        <p:spPr>
          <a:xfrm>
            <a:off x="1054760" y="1789745"/>
            <a:ext cx="10501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effectLst/>
                <a:latin typeface="Courier" pitchFamily="2" charset="0"/>
              </a:rPr>
              <a:t>function</a:t>
            </a:r>
            <a:r>
              <a:rPr lang="fr-FR" dirty="0">
                <a:effectLst/>
                <a:latin typeface="Courier" pitchFamily="2" charset="0"/>
              </a:rPr>
              <a:t> [Sortie1,Sortie2] = </a:t>
            </a:r>
            <a:r>
              <a:rPr lang="fr-FR" dirty="0" err="1">
                <a:effectLst/>
                <a:latin typeface="Courier" pitchFamily="2" charset="0"/>
              </a:rPr>
              <a:t>sortiephoto</a:t>
            </a:r>
            <a:r>
              <a:rPr lang="fr-FR" dirty="0">
                <a:effectLst/>
                <a:latin typeface="Courier" pitchFamily="2" charset="0"/>
              </a:rPr>
              <a:t>(</a:t>
            </a:r>
            <a:r>
              <a:rPr lang="fr-FR" dirty="0" err="1">
                <a:effectLst/>
                <a:latin typeface="Courier" pitchFamily="2" charset="0"/>
              </a:rPr>
              <a:t>x,y,A,Mur,MurComplet</a:t>
            </a:r>
            <a:r>
              <a:rPr lang="fr-FR" dirty="0">
                <a:effectLst/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535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EEC8C-7826-AC4F-A4C6-BE736597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815" y="249381"/>
            <a:ext cx="10501177" cy="1016767"/>
          </a:xfrm>
        </p:spPr>
        <p:txBody>
          <a:bodyPr/>
          <a:lstStyle/>
          <a:p>
            <a:r>
              <a:rPr lang="fr-FR" dirty="0"/>
              <a:t>5 / Simulation Simulink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FD1209-2CB3-7744-9213-9137EA8C6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3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A522AC37-2BE3-4ECF-A007-1DE6CB35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94387" y="266591"/>
            <a:ext cx="6857996" cy="6324809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9EEC8C-7826-AC4F-A4C6-BE736597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3187" cy="5417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6 / 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27D4827-4C1E-F44E-95BC-DD8071794283}"/>
              </a:ext>
            </a:extLst>
          </p:cNvPr>
          <p:cNvSpPr txBox="1"/>
          <p:nvPr/>
        </p:nvSpPr>
        <p:spPr>
          <a:xfrm>
            <a:off x="7086745" y="627986"/>
            <a:ext cx="4414176" cy="5449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</a:rPr>
              <a:t>Projet non abouti car Sortie1 mal </a:t>
            </a:r>
            <a:r>
              <a:rPr lang="fr-FR" sz="2000" dirty="0" err="1">
                <a:solidFill>
                  <a:schemeClr val="tx2"/>
                </a:solidFill>
              </a:rPr>
              <a:t>défnie</a:t>
            </a:r>
            <a:endParaRPr lang="fr-FR" sz="2000" dirty="0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</a:rPr>
              <a:t>Résultats non acquis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</a:rPr>
              <a:t>Expérience enrichissante et prise en main de MATLAB &amp; Simulink</a:t>
            </a:r>
          </a:p>
        </p:txBody>
      </p:sp>
    </p:spTree>
    <p:extLst>
      <p:ext uri="{BB962C8B-B14F-4D97-AF65-F5344CB8AC3E}">
        <p14:creationId xmlns:p14="http://schemas.microsoft.com/office/powerpoint/2010/main" val="306312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DD5B1FFE-F94F-4D15-8DF0-16558755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7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BEF124-51AA-4E93-80BE-A505FBC28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B7DD01-D102-4059-975F-43EA17EA7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6AEE61-7763-4FB1-89B5-4F4123BD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2D4A1CE-5EA9-4431-97BD-8E5EFE35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460321E-C47F-4254-A5FA-5B18275B9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CF662BA-073B-4181-B753-3DF150673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C88FF9D-10D3-4F7A-88F0-A0EBC4D6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B83311-827D-41DD-8C78-21861CADC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E90578F-08F9-48C0-A14B-8923BDA7F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433AFD6-92B4-4FB6-8E60-0B0580A90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E5E0FE3-B1C9-4160-8057-4F5E202EB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6BB25E-C93A-42B8-8ED5-34D62AA1A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F65E0B-172C-40E5-AB66-9D718D10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57D8268-8D36-41F5-B241-4241FE75E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2AE423C-9EAE-48FE-ADCF-AA73C39A8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E40C1-0417-4B5B-85C9-D19D1CBFD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6C34153-C20D-4CA5-B2D8-6E5C24A54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135268F-E9A8-4F13-AFA5-585BEB1E8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025137B-59DF-4721-B5C1-A3721B9EC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FC2B378-8386-4C68-9CB0-F7AC9FEB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4C46AE-10D8-45E0-B366-AF049B00C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8CF94F5-A88C-47C6-8EEA-4C1883EB5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229AFF5-5E80-4E8B-9D3D-7C8C0425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590CE47-4B25-4EAA-8807-0B66F9237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3CCCCAB-336C-4623-AB5A-2BB6CA03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DDE4FD0-E730-462D-8BA4-3D1344AF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15376A8-0B14-49FC-B291-D621A8C2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2AEA86C-BCE4-4BE9-950D-56709D2B9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F26C89A-6CC8-4CC6-94B3-6D93AD7BA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5D401C0-FFAB-49F4-A40B-4FC31739E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F2C728A-51E5-4299-958B-7BA11BBA3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F2402A0-30A8-439F-9E1F-2BECA15D7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592AC99E-ADE8-429A-A4E4-4C1BCA76F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98844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0E8A0D-691F-C043-83D4-88E5D441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06777"/>
            <a:ext cx="10349809" cy="21793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47268492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167</Words>
  <Application>Microsoft Macintosh PowerPoint</Application>
  <PresentationFormat>Grand écran</PresentationFormat>
  <Paragraphs>34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Courier</vt:lpstr>
      <vt:lpstr>Courier New</vt:lpstr>
      <vt:lpstr>Grandview</vt:lpstr>
      <vt:lpstr>Klima</vt:lpstr>
      <vt:lpstr>Wingdings</vt:lpstr>
      <vt:lpstr>CosineVTI</vt:lpstr>
      <vt:lpstr>Mini-projet 2</vt:lpstr>
      <vt:lpstr>Sommaire</vt:lpstr>
      <vt:lpstr>Simulation  de  l'interaction  visuelle  environnement-photodiode</vt:lpstr>
      <vt:lpstr>Présentation PowerPoint</vt:lpstr>
      <vt:lpstr>2 / Création de la matrice A</vt:lpstr>
      <vt:lpstr>3 / Calcul des luminances</vt:lpstr>
      <vt:lpstr>5 / Simulation Simulink</vt:lpstr>
      <vt:lpstr>6 / Conclusion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Mini-projet 2</dc:title>
  <dc:creator>Vincent Lalanne</dc:creator>
  <cp:lastModifiedBy>Vincent Lalanne</cp:lastModifiedBy>
  <cp:revision>6</cp:revision>
  <dcterms:created xsi:type="dcterms:W3CDTF">2021-12-09T10:11:52Z</dcterms:created>
  <dcterms:modified xsi:type="dcterms:W3CDTF">2021-12-09T14:56:08Z</dcterms:modified>
</cp:coreProperties>
</file>