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0279975" cy="42808525"/>
  <p:notesSz cx="6858000" cy="9144000"/>
  <p:defaultText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87" autoAdjust="0"/>
    <p:restoredTop sz="94573" autoAdjust="0"/>
  </p:normalViewPr>
  <p:slideViewPr>
    <p:cSldViewPr>
      <p:cViewPr>
        <p:scale>
          <a:sx n="40" d="100"/>
          <a:sy n="40" d="100"/>
        </p:scale>
        <p:origin x="-730" y="6278"/>
      </p:cViewPr>
      <p:guideLst>
        <p:guide orient="horz" pos="13483"/>
        <p:guide pos="9537"/>
        <p:guide pos="1282"/>
        <p:guide pos="1779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EDB375-AA5D-4D43-BED8-DF7A5F7A2272}" type="datetimeFigureOut">
              <a:rPr lang="en-GB" smtClean="0"/>
              <a:t>2017-02-09</a:t>
            </a:fld>
            <a:endParaRPr lang="en-GB"/>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422D64-46DF-48BD-92C0-BFFF03B37C3D}" type="slidenum">
              <a:rPr lang="en-GB" smtClean="0"/>
              <a:t>‹#›</a:t>
            </a:fld>
            <a:endParaRPr lang="en-GB"/>
          </a:p>
        </p:txBody>
      </p:sp>
    </p:spTree>
    <p:extLst>
      <p:ext uri="{BB962C8B-B14F-4D97-AF65-F5344CB8AC3E}">
        <p14:creationId xmlns:p14="http://schemas.microsoft.com/office/powerpoint/2010/main" val="2128527181"/>
      </p:ext>
    </p:extLst>
  </p:cSld>
  <p:clrMap bg1="lt1" tx1="dk1" bg2="lt2" tx2="dk2" accent1="accent1" accent2="accent2" accent3="accent3" accent4="accent4" accent5="accent5" accent6="accent6" hlink="hlink" folHlink="folHlink"/>
  <p:notesStyle>
    <a:lvl1pPr marL="0" algn="l" defTabSz="4176431" rtl="0" eaLnBrk="1" latinLnBrk="0" hangingPunct="1">
      <a:defRPr sz="5500" kern="1200">
        <a:solidFill>
          <a:schemeClr val="tx1"/>
        </a:solidFill>
        <a:latin typeface="+mn-lt"/>
        <a:ea typeface="+mn-ea"/>
        <a:cs typeface="+mn-cs"/>
      </a:defRPr>
    </a:lvl1pPr>
    <a:lvl2pPr marL="2088215" algn="l" defTabSz="4176431" rtl="0" eaLnBrk="1" latinLnBrk="0" hangingPunct="1">
      <a:defRPr sz="5500" kern="1200">
        <a:solidFill>
          <a:schemeClr val="tx1"/>
        </a:solidFill>
        <a:latin typeface="+mn-lt"/>
        <a:ea typeface="+mn-ea"/>
        <a:cs typeface="+mn-cs"/>
      </a:defRPr>
    </a:lvl2pPr>
    <a:lvl3pPr marL="4176431" algn="l" defTabSz="4176431" rtl="0" eaLnBrk="1" latinLnBrk="0" hangingPunct="1">
      <a:defRPr sz="5500" kern="1200">
        <a:solidFill>
          <a:schemeClr val="tx1"/>
        </a:solidFill>
        <a:latin typeface="+mn-lt"/>
        <a:ea typeface="+mn-ea"/>
        <a:cs typeface="+mn-cs"/>
      </a:defRPr>
    </a:lvl3pPr>
    <a:lvl4pPr marL="6264646" algn="l" defTabSz="4176431" rtl="0" eaLnBrk="1" latinLnBrk="0" hangingPunct="1">
      <a:defRPr sz="5500" kern="1200">
        <a:solidFill>
          <a:schemeClr val="tx1"/>
        </a:solidFill>
        <a:latin typeface="+mn-lt"/>
        <a:ea typeface="+mn-ea"/>
        <a:cs typeface="+mn-cs"/>
      </a:defRPr>
    </a:lvl4pPr>
    <a:lvl5pPr marL="8352861" algn="l" defTabSz="4176431" rtl="0" eaLnBrk="1" latinLnBrk="0" hangingPunct="1">
      <a:defRPr sz="5500" kern="1200">
        <a:solidFill>
          <a:schemeClr val="tx1"/>
        </a:solidFill>
        <a:latin typeface="+mn-lt"/>
        <a:ea typeface="+mn-ea"/>
        <a:cs typeface="+mn-cs"/>
      </a:defRPr>
    </a:lvl5pPr>
    <a:lvl6pPr marL="10441076" algn="l" defTabSz="4176431" rtl="0" eaLnBrk="1" latinLnBrk="0" hangingPunct="1">
      <a:defRPr sz="5500" kern="1200">
        <a:solidFill>
          <a:schemeClr val="tx1"/>
        </a:solidFill>
        <a:latin typeface="+mn-lt"/>
        <a:ea typeface="+mn-ea"/>
        <a:cs typeface="+mn-cs"/>
      </a:defRPr>
    </a:lvl6pPr>
    <a:lvl7pPr marL="12529292" algn="l" defTabSz="4176431" rtl="0" eaLnBrk="1" latinLnBrk="0" hangingPunct="1">
      <a:defRPr sz="5500" kern="1200">
        <a:solidFill>
          <a:schemeClr val="tx1"/>
        </a:solidFill>
        <a:latin typeface="+mn-lt"/>
        <a:ea typeface="+mn-ea"/>
        <a:cs typeface="+mn-cs"/>
      </a:defRPr>
    </a:lvl7pPr>
    <a:lvl8pPr marL="14617507" algn="l" defTabSz="4176431" rtl="0" eaLnBrk="1" latinLnBrk="0" hangingPunct="1">
      <a:defRPr sz="5500" kern="1200">
        <a:solidFill>
          <a:schemeClr val="tx1"/>
        </a:solidFill>
        <a:latin typeface="+mn-lt"/>
        <a:ea typeface="+mn-ea"/>
        <a:cs typeface="+mn-cs"/>
      </a:defRPr>
    </a:lvl8pPr>
    <a:lvl9pPr marL="16705722" algn="l" defTabSz="4176431"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16150" y="685800"/>
            <a:ext cx="2425700" cy="3429000"/>
          </a:xfrm>
        </p:spPr>
      </p:sp>
      <p:sp>
        <p:nvSpPr>
          <p:cNvPr id="3" name="Notes Placeholder 2"/>
          <p:cNvSpPr>
            <a:spLocks noGrp="1"/>
          </p:cNvSpPr>
          <p:nvPr>
            <p:ph type="body" idx="1"/>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358854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13298398"/>
            <a:ext cx="25737979" cy="9176085"/>
          </a:xfrm>
        </p:spPr>
        <p:txBody>
          <a:bodyPr/>
          <a:lstStyle/>
          <a:p>
            <a:r>
              <a:rPr lang="en-US" smtClean="0"/>
              <a:t>Click to edit Master title style</a:t>
            </a:r>
            <a:endParaRPr lang="en-GB"/>
          </a:p>
        </p:txBody>
      </p:sp>
      <p:sp>
        <p:nvSpPr>
          <p:cNvPr id="3" name="Subtitle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2A89F20-31CC-4E72-8906-D1160B79FB3D}" type="datetimeFigureOut">
              <a:rPr lang="en-GB" smtClean="0"/>
              <a:t>2017-02-09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A7CAF9-61EF-4129-806E-4C9595DD385C}" type="slidenum">
              <a:rPr lang="en-GB" smtClean="0"/>
              <a:t>‹#›</a:t>
            </a:fld>
            <a:endParaRPr lang="en-GB"/>
          </a:p>
        </p:txBody>
      </p:sp>
    </p:spTree>
    <p:extLst>
      <p:ext uri="{BB962C8B-B14F-4D97-AF65-F5344CB8AC3E}">
        <p14:creationId xmlns:p14="http://schemas.microsoft.com/office/powerpoint/2010/main" val="2739380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A89F20-31CC-4E72-8906-D1160B79FB3D}" type="datetimeFigureOut">
              <a:rPr lang="en-GB" smtClean="0"/>
              <a:t>2017-02-09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A7CAF9-61EF-4129-806E-4C9595DD385C}" type="slidenum">
              <a:rPr lang="en-GB" smtClean="0"/>
              <a:t>‹#›</a:t>
            </a:fld>
            <a:endParaRPr lang="en-GB"/>
          </a:p>
        </p:txBody>
      </p:sp>
    </p:spTree>
    <p:extLst>
      <p:ext uri="{BB962C8B-B14F-4D97-AF65-F5344CB8AC3E}">
        <p14:creationId xmlns:p14="http://schemas.microsoft.com/office/powerpoint/2010/main" val="394872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52982" y="1714333"/>
            <a:ext cx="6812994" cy="36525976"/>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513999" y="1714333"/>
            <a:ext cx="19934317" cy="365259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A89F20-31CC-4E72-8906-D1160B79FB3D}" type="datetimeFigureOut">
              <a:rPr lang="en-GB" smtClean="0"/>
              <a:t>2017-02-09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A7CAF9-61EF-4129-806E-4C9595DD385C}" type="slidenum">
              <a:rPr lang="en-GB" smtClean="0"/>
              <a:t>‹#›</a:t>
            </a:fld>
            <a:endParaRPr lang="en-GB"/>
          </a:p>
        </p:txBody>
      </p:sp>
    </p:spTree>
    <p:extLst>
      <p:ext uri="{BB962C8B-B14F-4D97-AF65-F5344CB8AC3E}">
        <p14:creationId xmlns:p14="http://schemas.microsoft.com/office/powerpoint/2010/main" val="201777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2A89F20-31CC-4E72-8906-D1160B79FB3D}" type="datetimeFigureOut">
              <a:rPr lang="en-GB" smtClean="0"/>
              <a:t>2017-02-09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A7CAF9-61EF-4129-806E-4C9595DD385C}" type="slidenum">
              <a:rPr lang="en-GB" smtClean="0"/>
              <a:t>‹#›</a:t>
            </a:fld>
            <a:endParaRPr lang="en-GB"/>
          </a:p>
        </p:txBody>
      </p:sp>
    </p:spTree>
    <p:extLst>
      <p:ext uri="{BB962C8B-B14F-4D97-AF65-F5344CB8AC3E}">
        <p14:creationId xmlns:p14="http://schemas.microsoft.com/office/powerpoint/2010/main" val="3483250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10" y="27508442"/>
            <a:ext cx="25737979" cy="8502249"/>
          </a:xfrm>
        </p:spPr>
        <p:txBody>
          <a:bodyPr anchor="t"/>
          <a:lstStyle>
            <a:lvl1pPr algn="l">
              <a:defRPr sz="18300" b="1" cap="all"/>
            </a:lvl1pPr>
          </a:lstStyle>
          <a:p>
            <a:r>
              <a:rPr lang="en-US" smtClean="0"/>
              <a:t>Click to edit Master title style</a:t>
            </a:r>
            <a:endParaRPr lang="en-GB"/>
          </a:p>
        </p:txBody>
      </p:sp>
      <p:sp>
        <p:nvSpPr>
          <p:cNvPr id="3" name="Text Placeholder 2"/>
          <p:cNvSpPr>
            <a:spLocks noGrp="1"/>
          </p:cNvSpPr>
          <p:nvPr>
            <p:ph type="body" idx="1"/>
          </p:nvPr>
        </p:nvSpPr>
        <p:spPr>
          <a:xfrm>
            <a:off x="2391910" y="18144085"/>
            <a:ext cx="25737979" cy="9364360"/>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A89F20-31CC-4E72-8906-D1160B79FB3D}" type="datetimeFigureOut">
              <a:rPr lang="en-GB" smtClean="0"/>
              <a:t>2017-02-09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A7CAF9-61EF-4129-806E-4C9595DD385C}" type="slidenum">
              <a:rPr lang="en-GB" smtClean="0"/>
              <a:t>‹#›</a:t>
            </a:fld>
            <a:endParaRPr lang="en-GB"/>
          </a:p>
        </p:txBody>
      </p:sp>
    </p:spTree>
    <p:extLst>
      <p:ext uri="{BB962C8B-B14F-4D97-AF65-F5344CB8AC3E}">
        <p14:creationId xmlns:p14="http://schemas.microsoft.com/office/powerpoint/2010/main" val="57083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513999" y="9988663"/>
            <a:ext cx="13373656" cy="28251646"/>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15392320" y="9988663"/>
            <a:ext cx="13373656" cy="28251646"/>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2A89F20-31CC-4E72-8906-D1160B79FB3D}" type="datetimeFigureOut">
              <a:rPr lang="en-GB" smtClean="0"/>
              <a:t>2017-02-09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A7CAF9-61EF-4129-806E-4C9595DD385C}" type="slidenum">
              <a:rPr lang="en-GB" smtClean="0"/>
              <a:t>‹#›</a:t>
            </a:fld>
            <a:endParaRPr lang="en-GB"/>
          </a:p>
        </p:txBody>
      </p:sp>
    </p:spTree>
    <p:extLst>
      <p:ext uri="{BB962C8B-B14F-4D97-AF65-F5344CB8AC3E}">
        <p14:creationId xmlns:p14="http://schemas.microsoft.com/office/powerpoint/2010/main" val="2147515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4001" y="9582373"/>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1514001" y="13575850"/>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15381810" y="9582373"/>
            <a:ext cx="13384168"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15381810" y="13575850"/>
            <a:ext cx="13384168"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2A89F20-31CC-4E72-8906-D1160B79FB3D}" type="datetimeFigureOut">
              <a:rPr lang="en-GB" smtClean="0"/>
              <a:t>2017-02-09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3A7CAF9-61EF-4129-806E-4C9595DD385C}" type="slidenum">
              <a:rPr lang="en-GB" smtClean="0"/>
              <a:t>‹#›</a:t>
            </a:fld>
            <a:endParaRPr lang="en-GB"/>
          </a:p>
        </p:txBody>
      </p:sp>
    </p:spTree>
    <p:extLst>
      <p:ext uri="{BB962C8B-B14F-4D97-AF65-F5344CB8AC3E}">
        <p14:creationId xmlns:p14="http://schemas.microsoft.com/office/powerpoint/2010/main" val="139028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2A89F20-31CC-4E72-8906-D1160B79FB3D}" type="datetimeFigureOut">
              <a:rPr lang="en-GB" smtClean="0"/>
              <a:t>2017-02-09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A7CAF9-61EF-4129-806E-4C9595DD385C}" type="slidenum">
              <a:rPr lang="en-GB" smtClean="0"/>
              <a:t>‹#›</a:t>
            </a:fld>
            <a:endParaRPr lang="en-GB"/>
          </a:p>
        </p:txBody>
      </p:sp>
    </p:spTree>
    <p:extLst>
      <p:ext uri="{BB962C8B-B14F-4D97-AF65-F5344CB8AC3E}">
        <p14:creationId xmlns:p14="http://schemas.microsoft.com/office/powerpoint/2010/main" val="3395138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89F20-31CC-4E72-8906-D1160B79FB3D}" type="datetimeFigureOut">
              <a:rPr lang="en-GB" smtClean="0"/>
              <a:t>2017-02-09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3A7CAF9-61EF-4129-806E-4C9595DD385C}" type="slidenum">
              <a:rPr lang="en-GB" smtClean="0"/>
              <a:t>‹#›</a:t>
            </a:fld>
            <a:endParaRPr lang="en-GB"/>
          </a:p>
        </p:txBody>
      </p:sp>
    </p:spTree>
    <p:extLst>
      <p:ext uri="{BB962C8B-B14F-4D97-AF65-F5344CB8AC3E}">
        <p14:creationId xmlns:p14="http://schemas.microsoft.com/office/powerpoint/2010/main" val="591718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1" y="1704415"/>
            <a:ext cx="9961904" cy="7253667"/>
          </a:xfrm>
        </p:spPr>
        <p:txBody>
          <a:bodyPr anchor="b"/>
          <a:lstStyle>
            <a:lvl1pPr algn="l">
              <a:defRPr sz="9100" b="1"/>
            </a:lvl1pPr>
          </a:lstStyle>
          <a:p>
            <a:r>
              <a:rPr lang="en-US" smtClean="0"/>
              <a:t>Click to edit Master title style</a:t>
            </a:r>
            <a:endParaRPr lang="en-GB"/>
          </a:p>
        </p:txBody>
      </p:sp>
      <p:sp>
        <p:nvSpPr>
          <p:cNvPr id="3" name="Content Placeholder 2"/>
          <p:cNvSpPr>
            <a:spLocks noGrp="1"/>
          </p:cNvSpPr>
          <p:nvPr>
            <p:ph idx="1"/>
          </p:nvPr>
        </p:nvSpPr>
        <p:spPr>
          <a:xfrm>
            <a:off x="11838629" y="1704417"/>
            <a:ext cx="16927349" cy="36535892"/>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4001" y="8958084"/>
            <a:ext cx="9961904" cy="29282225"/>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A89F20-31CC-4E72-8906-D1160B79FB3D}" type="datetimeFigureOut">
              <a:rPr lang="en-GB" smtClean="0"/>
              <a:t>2017-02-09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A7CAF9-61EF-4129-806E-4C9595DD385C}" type="slidenum">
              <a:rPr lang="en-GB" smtClean="0"/>
              <a:t>‹#›</a:t>
            </a:fld>
            <a:endParaRPr lang="en-GB"/>
          </a:p>
        </p:txBody>
      </p:sp>
    </p:spTree>
    <p:extLst>
      <p:ext uri="{BB962C8B-B14F-4D97-AF65-F5344CB8AC3E}">
        <p14:creationId xmlns:p14="http://schemas.microsoft.com/office/powerpoint/2010/main" val="1668422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7" y="29965970"/>
            <a:ext cx="18167985" cy="3537654"/>
          </a:xfrm>
        </p:spPr>
        <p:txBody>
          <a:bodyPr anchor="b"/>
          <a:lstStyle>
            <a:lvl1pPr algn="l">
              <a:defRPr sz="9100" b="1"/>
            </a:lvl1pPr>
          </a:lstStyle>
          <a:p>
            <a:r>
              <a:rPr lang="en-US" smtClean="0"/>
              <a:t>Click to edit Master title style</a:t>
            </a:r>
            <a:endParaRPr lang="en-GB"/>
          </a:p>
        </p:txBody>
      </p:sp>
      <p:sp>
        <p:nvSpPr>
          <p:cNvPr id="3" name="Picture Placeholder 2"/>
          <p:cNvSpPr>
            <a:spLocks noGrp="1"/>
          </p:cNvSpPr>
          <p:nvPr>
            <p:ph type="pic" idx="1"/>
          </p:nvPr>
        </p:nvSpPr>
        <p:spPr>
          <a:xfrm>
            <a:off x="5935087" y="3825019"/>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en-GB"/>
          </a:p>
        </p:txBody>
      </p:sp>
      <p:sp>
        <p:nvSpPr>
          <p:cNvPr id="4" name="Text Placeholder 3"/>
          <p:cNvSpPr>
            <a:spLocks noGrp="1"/>
          </p:cNvSpPr>
          <p:nvPr>
            <p:ph type="body" sz="half" idx="2"/>
          </p:nvPr>
        </p:nvSpPr>
        <p:spPr>
          <a:xfrm>
            <a:off x="5935087" y="33503624"/>
            <a:ext cx="18167985" cy="5024051"/>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A89F20-31CC-4E72-8906-D1160B79FB3D}" type="datetimeFigureOut">
              <a:rPr lang="en-GB" smtClean="0"/>
              <a:t>2017-02-09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A7CAF9-61EF-4129-806E-4C9595DD385C}" type="slidenum">
              <a:rPr lang="en-GB" smtClean="0"/>
              <a:t>‹#›</a:t>
            </a:fld>
            <a:endParaRPr lang="en-GB"/>
          </a:p>
        </p:txBody>
      </p:sp>
    </p:spTree>
    <p:extLst>
      <p:ext uri="{BB962C8B-B14F-4D97-AF65-F5344CB8AC3E}">
        <p14:creationId xmlns:p14="http://schemas.microsoft.com/office/powerpoint/2010/main" val="221185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1714326"/>
            <a:ext cx="27251978" cy="7134754"/>
          </a:xfrm>
          <a:prstGeom prst="rect">
            <a:avLst/>
          </a:prstGeom>
        </p:spPr>
        <p:txBody>
          <a:bodyPr vert="horz" lIns="417643" tIns="208822" rIns="417643" bIns="208822"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1513999" y="9988663"/>
            <a:ext cx="27251978" cy="28251646"/>
          </a:xfrm>
          <a:prstGeom prst="rect">
            <a:avLst/>
          </a:prstGeom>
        </p:spPr>
        <p:txBody>
          <a:bodyPr vert="horz" lIns="417643" tIns="208822" rIns="417643" bIns="20882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1513999" y="39677166"/>
            <a:ext cx="7065328" cy="2279156"/>
          </a:xfrm>
          <a:prstGeom prst="rect">
            <a:avLst/>
          </a:prstGeom>
        </p:spPr>
        <p:txBody>
          <a:bodyPr vert="horz" lIns="417643" tIns="208822" rIns="417643" bIns="208822" rtlCol="0" anchor="ctr"/>
          <a:lstStyle>
            <a:lvl1pPr algn="l">
              <a:defRPr sz="5500">
                <a:solidFill>
                  <a:schemeClr val="tx1">
                    <a:tint val="75000"/>
                  </a:schemeClr>
                </a:solidFill>
              </a:defRPr>
            </a:lvl1pPr>
          </a:lstStyle>
          <a:p>
            <a:fld id="{12A89F20-31CC-4E72-8906-D1160B79FB3D}" type="datetimeFigureOut">
              <a:rPr lang="en-GB" smtClean="0"/>
              <a:t>2017-02-09</a:t>
            </a:fld>
            <a:endParaRPr lang="en-GB"/>
          </a:p>
        </p:txBody>
      </p:sp>
      <p:sp>
        <p:nvSpPr>
          <p:cNvPr id="5" name="Footer Placeholder 4"/>
          <p:cNvSpPr>
            <a:spLocks noGrp="1"/>
          </p:cNvSpPr>
          <p:nvPr>
            <p:ph type="ftr" sz="quarter" idx="3"/>
          </p:nvPr>
        </p:nvSpPr>
        <p:spPr>
          <a:xfrm>
            <a:off x="10345658" y="39677166"/>
            <a:ext cx="9588659" cy="2279156"/>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700649" y="39677166"/>
            <a:ext cx="7065328" cy="2279156"/>
          </a:xfrm>
          <a:prstGeom prst="rect">
            <a:avLst/>
          </a:prstGeom>
        </p:spPr>
        <p:txBody>
          <a:bodyPr vert="horz" lIns="417643" tIns="208822" rIns="417643" bIns="208822" rtlCol="0" anchor="ctr"/>
          <a:lstStyle>
            <a:lvl1pPr algn="r">
              <a:defRPr sz="5500">
                <a:solidFill>
                  <a:schemeClr val="tx1">
                    <a:tint val="75000"/>
                  </a:schemeClr>
                </a:solidFill>
              </a:defRPr>
            </a:lvl1pPr>
          </a:lstStyle>
          <a:p>
            <a:fld id="{73A7CAF9-61EF-4129-806E-4C9595DD385C}" type="slidenum">
              <a:rPr lang="en-GB" smtClean="0"/>
              <a:t>‹#›</a:t>
            </a:fld>
            <a:endParaRPr lang="en-GB"/>
          </a:p>
        </p:txBody>
      </p:sp>
    </p:spTree>
    <p:extLst>
      <p:ext uri="{BB962C8B-B14F-4D97-AF65-F5344CB8AC3E}">
        <p14:creationId xmlns:p14="http://schemas.microsoft.com/office/powerpoint/2010/main" val="874376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anose="020B0604020202020204"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anose="020B0604020202020204"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anose="020B0604020202020204"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en-US"/>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5175" y="3345691"/>
            <a:ext cx="26227485" cy="3872995"/>
          </a:xfrm>
        </p:spPr>
        <p:txBody>
          <a:bodyPr>
            <a:normAutofit/>
          </a:bodyPr>
          <a:lstStyle/>
          <a:p>
            <a:r>
              <a:rPr lang="en-GB" sz="6000" b="1" dirty="0">
                <a:solidFill>
                  <a:srgbClr val="FF0000"/>
                </a:solidFill>
                <a:latin typeface="Times New Roman" panose="02020603050405020304" pitchFamily="18" charset="0"/>
                <a:cs typeface="Times New Roman" panose="02020603050405020304" pitchFamily="18" charset="0"/>
              </a:rPr>
              <a:t>Title on A0 Paper Size (1189 x 841 mm); Use Portrait for Layout </a:t>
            </a:r>
            <a:r>
              <a:rPr lang="en-GB" sz="6000" b="1" dirty="0">
                <a:latin typeface="Times New Roman" panose="02020603050405020304" pitchFamily="18" charset="0"/>
                <a:cs typeface="Times New Roman" panose="02020603050405020304" pitchFamily="18" charset="0"/>
              </a:rPr>
              <a:t/>
            </a:r>
            <a:br>
              <a:rPr lang="en-GB" sz="6000" b="1" dirty="0">
                <a:latin typeface="Times New Roman" panose="02020603050405020304" pitchFamily="18" charset="0"/>
                <a:cs typeface="Times New Roman" panose="02020603050405020304" pitchFamily="18" charset="0"/>
              </a:rPr>
            </a:br>
            <a:r>
              <a:rPr lang="en-GB" sz="6000" b="1" dirty="0">
                <a:latin typeface="Times New Roman" panose="02020603050405020304" pitchFamily="18" charset="0"/>
                <a:cs typeface="Times New Roman" panose="02020603050405020304" pitchFamily="18" charset="0"/>
              </a:rPr>
              <a:t>A.B. Author(s)</a:t>
            </a:r>
            <a:br>
              <a:rPr lang="en-GB" sz="6000" b="1" dirty="0">
                <a:latin typeface="Times New Roman" panose="02020603050405020304" pitchFamily="18" charset="0"/>
                <a:cs typeface="Times New Roman" panose="02020603050405020304" pitchFamily="18" charset="0"/>
              </a:rPr>
            </a:br>
            <a:r>
              <a:rPr lang="en-GB" sz="6000" b="1" dirty="0">
                <a:latin typeface="Times New Roman" panose="02020603050405020304" pitchFamily="18" charset="0"/>
                <a:cs typeface="Times New Roman" panose="02020603050405020304" pitchFamily="18" charset="0"/>
              </a:rPr>
              <a:t>Main Affiliation(s) and Contact Email (A.B. Author@.................) </a:t>
            </a:r>
            <a:endParaRPr lang="en-GB" sz="59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93356" y="8684962"/>
            <a:ext cx="18852667" cy="5374490"/>
          </a:xfrm>
          <a:ln>
            <a:noFill/>
          </a:ln>
        </p:spPr>
        <p:txBody>
          <a:bodyPr>
            <a:normAutofit fontScale="70000" lnSpcReduction="20000"/>
          </a:bodyPr>
          <a:lstStyle/>
          <a:p>
            <a:pPr algn="just"/>
            <a:r>
              <a:rPr lang="en-GB" sz="6900" dirty="0">
                <a:solidFill>
                  <a:schemeClr val="tx1"/>
                </a:solidFill>
                <a:latin typeface="Times New Roman" panose="02020603050405020304" pitchFamily="18" charset="0"/>
                <a:cs typeface="Times New Roman" panose="02020603050405020304" pitchFamily="18" charset="0"/>
              </a:rPr>
              <a:t>INTRODUCTION</a:t>
            </a:r>
          </a:p>
          <a:p>
            <a:pPr algn="just"/>
            <a:endParaRPr lang="en-GB" sz="5000" dirty="0">
              <a:solidFill>
                <a:schemeClr val="tx1"/>
              </a:solidFill>
              <a:latin typeface="Times New Roman" panose="02020603050405020304" pitchFamily="18" charset="0"/>
              <a:cs typeface="Times New Roman" panose="02020603050405020304" pitchFamily="18" charset="0"/>
            </a:endParaRPr>
          </a:p>
          <a:p>
            <a:pPr algn="just"/>
            <a:r>
              <a:rPr lang="en-GB" sz="4600" dirty="0">
                <a:solidFill>
                  <a:schemeClr val="tx1"/>
                </a:solidFill>
                <a:latin typeface="Times New Roman" panose="02020603050405020304" pitchFamily="18" charset="0"/>
                <a:cs typeface="Times New Roman" panose="02020603050405020304" pitchFamily="18" charset="0"/>
              </a:rPr>
              <a:t>The top of the poster should display, in lettering of </a:t>
            </a:r>
            <a:r>
              <a:rPr lang="en-GB" sz="4600" b="1" dirty="0">
                <a:solidFill>
                  <a:schemeClr val="tx1"/>
                </a:solidFill>
                <a:latin typeface="Times New Roman" panose="02020603050405020304" pitchFamily="18" charset="0"/>
                <a:cs typeface="Times New Roman" panose="02020603050405020304" pitchFamily="18" charset="0"/>
              </a:rPr>
              <a:t>60 point font size</a:t>
            </a:r>
            <a:r>
              <a:rPr lang="en-GB" sz="4600" dirty="0">
                <a:solidFill>
                  <a:schemeClr val="tx1"/>
                </a:solidFill>
                <a:latin typeface="Times New Roman" panose="02020603050405020304" pitchFamily="18" charset="0"/>
                <a:cs typeface="Times New Roman" panose="02020603050405020304" pitchFamily="18" charset="0"/>
              </a:rPr>
              <a:t>, the following information:   </a:t>
            </a:r>
          </a:p>
          <a:p>
            <a:pPr algn="just"/>
            <a:r>
              <a:rPr lang="en-GB" sz="4600" b="1" dirty="0">
                <a:solidFill>
                  <a:schemeClr val="tx1"/>
                </a:solidFill>
                <a:latin typeface="Times New Roman" panose="02020603050405020304" pitchFamily="18" charset="0"/>
                <a:cs typeface="Times New Roman" panose="02020603050405020304" pitchFamily="18" charset="0"/>
              </a:rPr>
              <a:t>Title of the Paper, Name(s) of the Author(s), Affiliation(s), Poster Number</a:t>
            </a:r>
          </a:p>
          <a:p>
            <a:pPr algn="just"/>
            <a:endParaRPr lang="en-GB" sz="4600" dirty="0">
              <a:solidFill>
                <a:schemeClr val="tx1"/>
              </a:solidFill>
              <a:latin typeface="Times New Roman" panose="02020603050405020304" pitchFamily="18" charset="0"/>
              <a:cs typeface="Times New Roman" panose="02020603050405020304" pitchFamily="18" charset="0"/>
            </a:endParaRPr>
          </a:p>
          <a:p>
            <a:pPr algn="just"/>
            <a:r>
              <a:rPr lang="en-GB" sz="4600" b="1" dirty="0">
                <a:solidFill>
                  <a:schemeClr val="tx1"/>
                </a:solidFill>
                <a:latin typeface="Times New Roman" panose="02020603050405020304" pitchFamily="18" charset="0"/>
                <a:cs typeface="Times New Roman" panose="02020603050405020304" pitchFamily="18" charset="0"/>
              </a:rPr>
              <a:t>48 point font size </a:t>
            </a:r>
            <a:r>
              <a:rPr lang="en-GB" sz="4600" dirty="0">
                <a:solidFill>
                  <a:schemeClr val="tx1"/>
                </a:solidFill>
                <a:latin typeface="Times New Roman" panose="02020603050405020304" pitchFamily="18" charset="0"/>
                <a:cs typeface="Times New Roman" panose="02020603050405020304" pitchFamily="18" charset="0"/>
              </a:rPr>
              <a:t>is recommended for headings.</a:t>
            </a:r>
          </a:p>
          <a:p>
            <a:pPr algn="just"/>
            <a:endParaRPr lang="en-GB" sz="4600" dirty="0">
              <a:solidFill>
                <a:schemeClr val="tx1"/>
              </a:solidFill>
              <a:latin typeface="Times New Roman" panose="02020603050405020304" pitchFamily="18" charset="0"/>
              <a:cs typeface="Times New Roman" panose="02020603050405020304" pitchFamily="18" charset="0"/>
            </a:endParaRPr>
          </a:p>
          <a:p>
            <a:pPr algn="just"/>
            <a:r>
              <a:rPr lang="en-GB" sz="4600" dirty="0">
                <a:solidFill>
                  <a:schemeClr val="tx1"/>
                </a:solidFill>
                <a:latin typeface="Times New Roman" panose="02020603050405020304" pitchFamily="18" charset="0"/>
                <a:cs typeface="Times New Roman" panose="02020603050405020304" pitchFamily="18" charset="0"/>
              </a:rPr>
              <a:t>The poster should be a visual presentation of your submitted abstract. Please keep in mind that </a:t>
            </a:r>
            <a:r>
              <a:rPr lang="en-GB" sz="4600" dirty="0" smtClean="0">
                <a:solidFill>
                  <a:schemeClr val="tx1"/>
                </a:solidFill>
                <a:latin typeface="Times New Roman" panose="02020603050405020304" pitchFamily="18" charset="0"/>
                <a:cs typeface="Times New Roman" panose="02020603050405020304" pitchFamily="18" charset="0"/>
              </a:rPr>
              <a:t>information </a:t>
            </a:r>
            <a:r>
              <a:rPr lang="en-GB" sz="4600" dirty="0">
                <a:solidFill>
                  <a:schemeClr val="tx1"/>
                </a:solidFill>
                <a:latin typeface="Times New Roman" panose="02020603050405020304" pitchFamily="18" charset="0"/>
                <a:cs typeface="Times New Roman" panose="02020603050405020304" pitchFamily="18" charset="0"/>
              </a:rPr>
              <a:t>on a poster should attract attention. It should therefore be limited to the most important information only; leaving details and explanations for face to face dialogue.</a:t>
            </a:r>
          </a:p>
          <a:p>
            <a:pPr algn="just"/>
            <a:endParaRPr lang="en-GB" sz="4600" dirty="0">
              <a:solidFill>
                <a:schemeClr val="tx1"/>
              </a:solidFill>
              <a:latin typeface="Times New Roman" panose="02020603050405020304" pitchFamily="18" charset="0"/>
              <a:cs typeface="Times New Roman" panose="02020603050405020304" pitchFamily="18" charset="0"/>
            </a:endParaRPr>
          </a:p>
          <a:p>
            <a:pPr algn="just"/>
            <a:endParaRPr lang="en-GB" sz="3700" dirty="0">
              <a:solidFill>
                <a:schemeClr val="tx1"/>
              </a:solidFill>
              <a:latin typeface="Times New Roman" panose="02020603050405020304" pitchFamily="18" charset="0"/>
              <a:cs typeface="Times New Roman" panose="02020603050405020304" pitchFamily="18" charset="0"/>
            </a:endParaRPr>
          </a:p>
          <a:p>
            <a:endParaRPr lang="en-GB" sz="50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10354588" y="40054334"/>
            <a:ext cx="9588659" cy="2279156"/>
          </a:xfrm>
        </p:spPr>
        <p:txBody>
          <a:bodyPr/>
          <a:lstStyle/>
          <a:p>
            <a:r>
              <a:rPr lang="en-GB" sz="4000" dirty="0"/>
              <a:t>Area-Wide Management of Insect Pests 22–26 May 2017, Vienna, Austria</a:t>
            </a:r>
          </a:p>
        </p:txBody>
      </p:sp>
      <p:sp>
        <p:nvSpPr>
          <p:cNvPr id="7" name="Rectangle 6"/>
          <p:cNvSpPr/>
          <p:nvPr/>
        </p:nvSpPr>
        <p:spPr>
          <a:xfrm>
            <a:off x="2035175" y="14059452"/>
            <a:ext cx="26227486" cy="8217616"/>
          </a:xfrm>
          <a:prstGeom prst="rect">
            <a:avLst/>
          </a:prstGeom>
        </p:spPr>
        <p:txBody>
          <a:bodyPr wrap="square" lIns="91421" tIns="45711" rIns="91421" bIns="45711">
            <a:spAutoFit/>
          </a:bodyPr>
          <a:lstStyle/>
          <a:p>
            <a:r>
              <a:rPr lang="en-GB" sz="4800" dirty="0">
                <a:latin typeface="Times New Roman" panose="02020603050405020304" pitchFamily="18" charset="0"/>
                <a:cs typeface="Times New Roman" panose="02020603050405020304" pitchFamily="18" charset="0"/>
              </a:rPr>
              <a:t>METHODS</a:t>
            </a:r>
          </a:p>
          <a:p>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Posters should meet the following criteria:</a:t>
            </a:r>
          </a:p>
          <a:p>
            <a:r>
              <a:rPr lang="en-GB" sz="3200" dirty="0">
                <a:latin typeface="Times New Roman" panose="02020603050405020304" pitchFamily="18" charset="0"/>
                <a:cs typeface="Times New Roman" panose="02020603050405020304" pitchFamily="18" charset="0"/>
              </a:rPr>
              <a:t>All posters should be in portrait format and size: </a:t>
            </a:r>
            <a:r>
              <a:rPr lang="en-GB" sz="3200" b="1" dirty="0">
                <a:latin typeface="Times New Roman" panose="02020603050405020304" pitchFamily="18" charset="0"/>
                <a:cs typeface="Times New Roman" panose="02020603050405020304" pitchFamily="18" charset="0"/>
              </a:rPr>
              <a:t>A0</a:t>
            </a:r>
            <a:r>
              <a:rPr lang="en-GB" sz="3200" dirty="0">
                <a:latin typeface="Times New Roman" panose="02020603050405020304" pitchFamily="18" charset="0"/>
                <a:cs typeface="Times New Roman" panose="02020603050405020304" pitchFamily="18" charset="0"/>
              </a:rPr>
              <a:t> (1189 mm high and 841 mm wide). </a:t>
            </a:r>
          </a:p>
          <a:p>
            <a:endParaRPr lang="en-GB" sz="3200" dirty="0">
              <a:latin typeface="Times New Roman" panose="02020603050405020304" pitchFamily="18" charset="0"/>
              <a:cs typeface="Times New Roman" panose="02020603050405020304" pitchFamily="18" charset="0"/>
            </a:endParaRPr>
          </a:p>
          <a:p>
            <a:pPr hangingPunct="0"/>
            <a:r>
              <a:rPr lang="en-US" sz="3200" b="1" dirty="0">
                <a:latin typeface="Times New Roman" panose="02020603050405020304" pitchFamily="18" charset="0"/>
                <a:cs typeface="Times New Roman" panose="02020603050405020304" pitchFamily="18" charset="0"/>
              </a:rPr>
              <a:t>Single spaced</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32 font size </a:t>
            </a:r>
            <a:r>
              <a:rPr lang="en-US" sz="3200" dirty="0">
                <a:latin typeface="Times New Roman" panose="02020603050405020304" pitchFamily="18" charset="0"/>
                <a:cs typeface="Times New Roman" panose="02020603050405020304" pitchFamily="18" charset="0"/>
              </a:rPr>
              <a:t>is recommended. The text should be concise and easy to read. </a:t>
            </a:r>
            <a:endParaRPr lang="en-GB" sz="3200" dirty="0">
              <a:latin typeface="Times New Roman" panose="02020603050405020304" pitchFamily="18" charset="0"/>
              <a:cs typeface="Times New Roman" panose="02020603050405020304" pitchFamily="18" charset="0"/>
            </a:endParaRPr>
          </a:p>
          <a:p>
            <a:pPr hangingPunct="0"/>
            <a:r>
              <a:rPr lang="en-US" sz="3200" dirty="0">
                <a:latin typeface="Times New Roman" panose="02020603050405020304" pitchFamily="18" charset="0"/>
                <a:cs typeface="Times New Roman" panose="02020603050405020304" pitchFamily="18" charset="0"/>
              </a:rPr>
              <a:t>The message that your poster contains should be clear and understandable without the requirement of oral explanation. If relevant, methods should be presented simply and concisely. </a:t>
            </a:r>
          </a:p>
          <a:p>
            <a:pPr hangingPunct="0"/>
            <a:endParaRPr lang="en-US" sz="3200" dirty="0">
              <a:latin typeface="Times New Roman" panose="02020603050405020304" pitchFamily="18" charset="0"/>
              <a:cs typeface="Times New Roman" panose="02020603050405020304" pitchFamily="18" charset="0"/>
            </a:endParaRPr>
          </a:p>
          <a:p>
            <a:pPr hangingPunct="0"/>
            <a:r>
              <a:rPr lang="en-GB" sz="3200" dirty="0">
                <a:latin typeface="Times New Roman" panose="02020603050405020304" pitchFamily="18" charset="0"/>
                <a:cs typeface="Times New Roman" panose="02020603050405020304" pitchFamily="18" charset="0"/>
              </a:rPr>
              <a:t>Don’t forget the power of graphics. The proportion of </a:t>
            </a:r>
            <a:r>
              <a:rPr lang="en-GB" sz="3200" b="1" dirty="0">
                <a:latin typeface="Times New Roman" panose="02020603050405020304" pitchFamily="18" charset="0"/>
                <a:cs typeface="Times New Roman" panose="02020603050405020304" pitchFamily="18" charset="0"/>
              </a:rPr>
              <a:t>text and graphics should be about 60%-40%.</a:t>
            </a:r>
          </a:p>
          <a:p>
            <a:pPr hangingPunct="0"/>
            <a:endParaRPr lang="en-GB" sz="3200" dirty="0">
              <a:latin typeface="Times New Roman" panose="02020603050405020304" pitchFamily="18" charset="0"/>
              <a:cs typeface="Times New Roman" panose="02020603050405020304" pitchFamily="18" charset="0"/>
            </a:endParaRPr>
          </a:p>
          <a:p>
            <a:pPr hangingPunct="0"/>
            <a:r>
              <a:rPr lang="en-GB" sz="3200" dirty="0">
                <a:latin typeface="Times New Roman" panose="02020603050405020304" pitchFamily="18" charset="0"/>
                <a:cs typeface="Times New Roman" panose="02020603050405020304" pitchFamily="18" charset="0"/>
              </a:rPr>
              <a:t>Use colours sparingly, with effect:</a:t>
            </a:r>
          </a:p>
          <a:p>
            <a:pPr hangingPunct="0"/>
            <a:r>
              <a:rPr lang="en-GB" sz="3200" dirty="0">
                <a:latin typeface="Times New Roman" panose="02020603050405020304" pitchFamily="18" charset="0"/>
                <a:cs typeface="Times New Roman" panose="02020603050405020304" pitchFamily="18" charset="0"/>
              </a:rPr>
              <a:t>o  Use colours for emphasis, differentiation, and interest—not just to impress.</a:t>
            </a:r>
          </a:p>
          <a:p>
            <a:pPr hangingPunct="0"/>
            <a:r>
              <a:rPr lang="en-GB" sz="3200" dirty="0">
                <a:latin typeface="Times New Roman" panose="02020603050405020304" pitchFamily="18" charset="0"/>
                <a:cs typeface="Times New Roman" panose="02020603050405020304" pitchFamily="18" charset="0"/>
              </a:rPr>
              <a:t>o  Avoid large expanses of bright garish colours—they will detract from your print and pictorial content.</a:t>
            </a:r>
          </a:p>
          <a:p>
            <a:pPr hangingPunct="0"/>
            <a:r>
              <a:rPr lang="en-GB" sz="3200" dirty="0">
                <a:latin typeface="Times New Roman" panose="02020603050405020304" pitchFamily="18" charset="0"/>
                <a:cs typeface="Times New Roman" panose="02020603050405020304" pitchFamily="18" charset="0"/>
              </a:rPr>
              <a:t>o  Choose background and foreground colours that are contrasting and complement each other—for example, black or dark blue on light grey or white (it’s better to keep the background the light colour</a:t>
            </a:r>
            <a:r>
              <a:rPr lang="en-GB" sz="3200" dirty="0" smtClean="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
        <p:nvSpPr>
          <p:cNvPr id="8" name="Rectangle 7"/>
          <p:cNvSpPr/>
          <p:nvPr/>
        </p:nvSpPr>
        <p:spPr>
          <a:xfrm>
            <a:off x="2035175" y="34005662"/>
            <a:ext cx="26227486" cy="6247846"/>
          </a:xfrm>
          <a:prstGeom prst="rect">
            <a:avLst/>
          </a:prstGeom>
        </p:spPr>
        <p:txBody>
          <a:bodyPr wrap="square" lIns="91421" tIns="45711" rIns="91421" bIns="45711">
            <a:spAutoFit/>
          </a:bodyPr>
          <a:lstStyle/>
          <a:p>
            <a:r>
              <a:rPr lang="en-GB" sz="4800" dirty="0">
                <a:latin typeface="Times New Roman" panose="02020603050405020304" pitchFamily="18" charset="0"/>
                <a:cs typeface="Times New Roman" panose="02020603050405020304" pitchFamily="18" charset="0"/>
              </a:rPr>
              <a:t>CONCLUSIONS</a:t>
            </a:r>
          </a:p>
          <a:p>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After the title, the two most important </a:t>
            </a:r>
            <a:r>
              <a:rPr lang="en-GB" sz="3200" dirty="0" smtClean="0">
                <a:latin typeface="Times New Roman" panose="02020603050405020304" pitchFamily="18" charset="0"/>
                <a:cs typeface="Times New Roman" panose="02020603050405020304" pitchFamily="18" charset="0"/>
              </a:rPr>
              <a:t>sections </a:t>
            </a:r>
            <a:r>
              <a:rPr lang="en-GB" sz="3200" dirty="0">
                <a:latin typeface="Times New Roman" panose="02020603050405020304" pitchFamily="18" charset="0"/>
                <a:cs typeface="Times New Roman" panose="02020603050405020304" pitchFamily="18" charset="0"/>
              </a:rPr>
              <a:t>are the Introduction and the </a:t>
            </a:r>
            <a:r>
              <a:rPr lang="en-GB" sz="3200" dirty="0" smtClean="0">
                <a:latin typeface="Times New Roman" panose="02020603050405020304" pitchFamily="18" charset="0"/>
                <a:cs typeface="Times New Roman" panose="02020603050405020304" pitchFamily="18" charset="0"/>
              </a:rPr>
              <a:t>Conclusions (</a:t>
            </a:r>
            <a:r>
              <a:rPr lang="en-GB" sz="3200" b="1" dirty="0" smtClean="0"/>
              <a:t>48 </a:t>
            </a:r>
            <a:r>
              <a:rPr lang="en-GB" sz="3200" b="1" dirty="0"/>
              <a:t>point font </a:t>
            </a:r>
            <a:r>
              <a:rPr lang="en-GB" sz="3200" b="1" dirty="0" smtClean="0"/>
              <a:t>size in capital letters)</a:t>
            </a:r>
            <a:r>
              <a:rPr lang="en-GB" sz="3200" dirty="0" smtClean="0">
                <a:latin typeface="Times New Roman" panose="02020603050405020304" pitchFamily="18" charset="0"/>
                <a:cs typeface="Times New Roman" panose="02020603050405020304" pitchFamily="18" charset="0"/>
              </a:rPr>
              <a:t>. </a:t>
            </a:r>
            <a:r>
              <a:rPr lang="en-GB" sz="3200" dirty="0">
                <a:latin typeface="Times New Roman" panose="02020603050405020304" pitchFamily="18" charset="0"/>
                <a:cs typeface="Times New Roman" panose="02020603050405020304" pitchFamily="18" charset="0"/>
              </a:rPr>
              <a:t>On the basis of these two </a:t>
            </a:r>
            <a:r>
              <a:rPr lang="en-GB" sz="3200" dirty="0" smtClean="0">
                <a:latin typeface="Times New Roman" panose="02020603050405020304" pitchFamily="18" charset="0"/>
                <a:cs typeface="Times New Roman" panose="02020603050405020304" pitchFamily="18" charset="0"/>
              </a:rPr>
              <a:t>sections, </a:t>
            </a:r>
            <a:r>
              <a:rPr lang="en-GB" sz="3200" dirty="0">
                <a:latin typeface="Times New Roman" panose="02020603050405020304" pitchFamily="18" charset="0"/>
                <a:cs typeface="Times New Roman" panose="02020603050405020304" pitchFamily="18" charset="0"/>
              </a:rPr>
              <a:t>a reader will decide whether to consider the poster details and perhaps talk to the presenter. These panels need to be very simple, concise and visually attractive. </a:t>
            </a:r>
          </a:p>
          <a:p>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The viewers of your poster will not necessarily work in your specific field—but they may well be interested in your topic. So avoid jargon and acronyms specific to your field of research; or, at worst, explain terms.</a:t>
            </a:r>
          </a:p>
          <a:p>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An advantage to you in expressing your research ideas in words that are accessible to a wide (educated) audience is that doing so is a powerful way of understanding them.</a:t>
            </a:r>
          </a:p>
          <a:p>
            <a:endParaRPr lang="en-GB" sz="3200" dirty="0">
              <a:latin typeface="Times New Roman" panose="02020603050405020304" pitchFamily="18" charset="0"/>
              <a:cs typeface="Times New Roman" panose="02020603050405020304" pitchFamily="18" charset="0"/>
            </a:endParaRPr>
          </a:p>
        </p:txBody>
      </p:sp>
      <p:sp>
        <p:nvSpPr>
          <p:cNvPr id="10" name="Rectangle 9"/>
          <p:cNvSpPr/>
          <p:nvPr/>
        </p:nvSpPr>
        <p:spPr>
          <a:xfrm>
            <a:off x="2035175" y="665958"/>
            <a:ext cx="26227486" cy="2554527"/>
          </a:xfrm>
          <a:prstGeom prst="rect">
            <a:avLst/>
          </a:prstGeom>
        </p:spPr>
        <p:txBody>
          <a:bodyPr wrap="square" lIns="91421" tIns="45711" rIns="91421" bIns="45711">
            <a:spAutoFit/>
          </a:bodyPr>
          <a:lstStyle/>
          <a:p>
            <a:pPr algn="ctr" hangingPunct="0"/>
            <a:r>
              <a:rPr lang="en-US" sz="8000" dirty="0"/>
              <a:t>Insert in upper left the </a:t>
            </a:r>
            <a:r>
              <a:rPr lang="en-US" sz="8000" b="1" dirty="0" smtClean="0"/>
              <a:t>Logo(s</a:t>
            </a:r>
            <a:r>
              <a:rPr lang="en-US" sz="8000" b="1" dirty="0"/>
              <a:t>)</a:t>
            </a:r>
            <a:r>
              <a:rPr lang="en-US" sz="8000" dirty="0"/>
              <a:t> of major institutions involved; in the upper right the </a:t>
            </a:r>
            <a:r>
              <a:rPr lang="en-GB" sz="8000" b="1" dirty="0">
                <a:latin typeface="Times New Roman" panose="02020603050405020304" pitchFamily="18" charset="0"/>
                <a:cs typeface="Times New Roman" panose="02020603050405020304" pitchFamily="18" charset="0"/>
              </a:rPr>
              <a:t>Poster Number </a:t>
            </a:r>
            <a:r>
              <a:rPr lang="en-GB" sz="8000" dirty="0">
                <a:latin typeface="Times New Roman" panose="02020603050405020304" pitchFamily="18" charset="0"/>
                <a:cs typeface="Times New Roman" panose="02020603050405020304" pitchFamily="18" charset="0"/>
              </a:rPr>
              <a:t>in 8</a:t>
            </a:r>
            <a:r>
              <a:rPr lang="en-GB" sz="8000" b="1" dirty="0">
                <a:latin typeface="Times New Roman" panose="02020603050405020304" pitchFamily="18" charset="0"/>
                <a:cs typeface="Times New Roman" panose="02020603050405020304" pitchFamily="18" charset="0"/>
              </a:rPr>
              <a:t>0 point font </a:t>
            </a:r>
            <a:r>
              <a:rPr lang="en-GB" sz="8000" b="1" dirty="0" smtClean="0">
                <a:latin typeface="Times New Roman" panose="02020603050405020304" pitchFamily="18" charset="0"/>
                <a:cs typeface="Times New Roman" panose="02020603050405020304" pitchFamily="18" charset="0"/>
              </a:rPr>
              <a:t>size</a:t>
            </a:r>
            <a:r>
              <a:rPr lang="en-US" sz="5000" dirty="0" smtClean="0"/>
              <a:t>  </a:t>
            </a:r>
            <a:endParaRPr lang="en-GB" sz="5000" dirty="0"/>
          </a:p>
        </p:txBody>
      </p:sp>
      <p:pic>
        <p:nvPicPr>
          <p:cNvPr id="9" name="Picture 4" descr="C:\RuiPereira personalfolder\At-Vienna\TC\VIE5017\Data from Vietnam\Khai\20.6.2012\IMG_918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71174" y="8739872"/>
            <a:ext cx="7573626" cy="5049084"/>
          </a:xfrm>
          <a:prstGeom prst="rect">
            <a:avLst/>
          </a:prstGeom>
          <a:noFill/>
          <a:ln w="25400">
            <a:solidFill>
              <a:schemeClr val="tx2">
                <a:lumMod val="60000"/>
                <a:lumOff val="40000"/>
              </a:schemeClr>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0671175" y="13797842"/>
            <a:ext cx="7573626" cy="523220"/>
          </a:xfrm>
          <a:prstGeom prst="rect">
            <a:avLst/>
          </a:prstGeom>
          <a:noFill/>
        </p:spPr>
        <p:txBody>
          <a:bodyPr wrap="square" rtlCol="0">
            <a:spAutoFit/>
          </a:bodyPr>
          <a:lstStyle/>
          <a:p>
            <a:r>
              <a:rPr lang="en-GB" sz="2800" i="1" dirty="0" smtClean="0"/>
              <a:t>Figure X: Guava fruit fly </a:t>
            </a:r>
            <a:endParaRPr lang="en-GB" sz="2800" i="1" dirty="0"/>
          </a:p>
        </p:txBody>
      </p:sp>
      <p:sp>
        <p:nvSpPr>
          <p:cNvPr id="11" name="Rectangle 10"/>
          <p:cNvSpPr/>
          <p:nvPr/>
        </p:nvSpPr>
        <p:spPr>
          <a:xfrm>
            <a:off x="2036242" y="22833391"/>
            <a:ext cx="16138078" cy="11172271"/>
          </a:xfrm>
          <a:prstGeom prst="rect">
            <a:avLst/>
          </a:prstGeom>
        </p:spPr>
        <p:txBody>
          <a:bodyPr wrap="square" lIns="91421" tIns="45711" rIns="91421" bIns="45711">
            <a:spAutoFit/>
          </a:bodyPr>
          <a:lstStyle/>
          <a:p>
            <a:r>
              <a:rPr lang="en-GB" sz="4800" dirty="0" smtClean="0">
                <a:latin typeface="Times New Roman" panose="02020603050405020304" pitchFamily="18" charset="0"/>
                <a:cs typeface="Times New Roman" panose="02020603050405020304" pitchFamily="18" charset="0"/>
              </a:rPr>
              <a:t>RESULTS</a:t>
            </a:r>
            <a:endParaRPr lang="en-GB" sz="4800" dirty="0">
              <a:latin typeface="Times New Roman" panose="02020603050405020304" pitchFamily="18" charset="0"/>
              <a:cs typeface="Times New Roman" panose="02020603050405020304" pitchFamily="18" charset="0"/>
            </a:endParaRPr>
          </a:p>
          <a:p>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The top of the poster should display, in </a:t>
            </a:r>
            <a:r>
              <a:rPr lang="en-GB" sz="3200" b="1" dirty="0">
                <a:latin typeface="Times New Roman" panose="02020603050405020304" pitchFamily="18" charset="0"/>
                <a:cs typeface="Times New Roman" panose="02020603050405020304" pitchFamily="18" charset="0"/>
              </a:rPr>
              <a:t>60 </a:t>
            </a:r>
            <a:r>
              <a:rPr lang="en-GB" sz="3200" b="1" dirty="0" smtClean="0">
                <a:latin typeface="Times New Roman" panose="02020603050405020304" pitchFamily="18" charset="0"/>
                <a:cs typeface="Times New Roman" panose="02020603050405020304" pitchFamily="18" charset="0"/>
              </a:rPr>
              <a:t>point </a:t>
            </a:r>
            <a:r>
              <a:rPr lang="en-GB" sz="3200" b="1" dirty="0">
                <a:latin typeface="Times New Roman" panose="02020603050405020304" pitchFamily="18" charset="0"/>
                <a:cs typeface="Times New Roman" panose="02020603050405020304" pitchFamily="18" charset="0"/>
              </a:rPr>
              <a:t>font size</a:t>
            </a:r>
            <a:r>
              <a:rPr lang="en-GB" sz="3200" dirty="0">
                <a:latin typeface="Times New Roman" panose="02020603050405020304" pitchFamily="18" charset="0"/>
                <a:cs typeface="Times New Roman" panose="02020603050405020304" pitchFamily="18" charset="0"/>
              </a:rPr>
              <a:t>, the following information: TITLE OF </a:t>
            </a:r>
            <a:r>
              <a:rPr lang="en-GB" sz="3200" dirty="0" smtClean="0">
                <a:latin typeface="Times New Roman" panose="02020603050405020304" pitchFamily="18" charset="0"/>
                <a:cs typeface="Times New Roman" panose="02020603050405020304" pitchFamily="18" charset="0"/>
              </a:rPr>
              <a:t>PRESENTATION</a:t>
            </a:r>
            <a:r>
              <a:rPr lang="en-GB" sz="3200" dirty="0">
                <a:latin typeface="Times New Roman" panose="02020603050405020304" pitchFamily="18" charset="0"/>
                <a:cs typeface="Times New Roman" panose="02020603050405020304" pitchFamily="18" charset="0"/>
              </a:rPr>
              <a:t>, NAMES OF AUTHORS, AFFILIATIONS.</a:t>
            </a:r>
          </a:p>
          <a:p>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The poster should be easily readable at a distance of two metres. Use UPPER and lower case for general content, as all-capital text is difficult to read. Avoid using mixtures of type/font styles. Left justify text, as it is easier on the eyes of the reader. </a:t>
            </a:r>
          </a:p>
          <a:p>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All display material should be prepared in advance. It is not possible to print posters on-site. Pins for mounting posters are available on-site.</a:t>
            </a:r>
          </a:p>
          <a:p>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Identify the single, fundamental concept you want to communicate! Ask yourself what is the research question that generates your presentation. Write out “answers” to that question, so that you find a concise statement (aim for 10-15 words) that “captures” your central idea.</a:t>
            </a:r>
          </a:p>
          <a:p>
            <a:endParaRPr lang="en-GB" sz="3200" dirty="0">
              <a:latin typeface="Times New Roman" panose="02020603050405020304" pitchFamily="18" charset="0"/>
              <a:cs typeface="Times New Roman" panose="02020603050405020304" pitchFamily="18" charset="0"/>
            </a:endParaRPr>
          </a:p>
          <a:p>
            <a:r>
              <a:rPr lang="en-GB" sz="3200" dirty="0">
                <a:latin typeface="Times New Roman" panose="02020603050405020304" pitchFamily="18" charset="0"/>
                <a:cs typeface="Times New Roman" panose="02020603050405020304" pitchFamily="18" charset="0"/>
              </a:rPr>
              <a:t>The important point here is that a poster should condense your central idea so that your audience can grasp its overall message at the outset at a glance, and then be able to follow the poster’s text and graphics to understand the idea more fully. (Having a well-focused concise poster proposition will also help you find concise ways of stating your three or four points of explanation of the proposition.</a:t>
            </a:r>
          </a:p>
          <a:p>
            <a:endParaRPr lang="en-GB" sz="3200" dirty="0">
              <a:latin typeface="Times New Roman" panose="02020603050405020304" pitchFamily="18" charset="0"/>
              <a:cs typeface="Times New Roman" panose="02020603050405020304" pitchFamily="18" charset="0"/>
            </a:endParaRPr>
          </a:p>
        </p:txBody>
      </p:sp>
      <p:graphicFrame>
        <p:nvGraphicFramePr>
          <p:cNvPr id="12" name="Content Placeholder 3"/>
          <p:cNvGraphicFramePr>
            <a:graphicFrameLocks/>
          </p:cNvGraphicFramePr>
          <p:nvPr>
            <p:extLst>
              <p:ext uri="{D42A27DB-BD31-4B8C-83A1-F6EECF244321}">
                <p14:modId xmlns:p14="http://schemas.microsoft.com/office/powerpoint/2010/main" val="3791814388"/>
              </p:ext>
            </p:extLst>
          </p:nvPr>
        </p:nvGraphicFramePr>
        <p:xfrm>
          <a:off x="18956412" y="25292694"/>
          <a:ext cx="9288388" cy="7200798"/>
        </p:xfrm>
        <a:graphic>
          <a:graphicData uri="http://schemas.openxmlformats.org/drawingml/2006/table">
            <a:tbl>
              <a:tblPr firstRow="1" firstCol="1" bandRow="1">
                <a:tableStyleId>{5C22544A-7EE6-4342-B048-85BDC9FD1C3A}</a:tableStyleId>
              </a:tblPr>
              <a:tblGrid>
                <a:gridCol w="2442319"/>
                <a:gridCol w="1404008"/>
                <a:gridCol w="1628215"/>
                <a:gridCol w="1630125"/>
                <a:gridCol w="2183721"/>
              </a:tblGrid>
              <a:tr h="1200133">
                <a:tc>
                  <a:txBody>
                    <a:bodyPr/>
                    <a:lstStyle/>
                    <a:p>
                      <a:pPr>
                        <a:lnSpc>
                          <a:spcPct val="115000"/>
                        </a:lnSpc>
                        <a:spcAft>
                          <a:spcPts val="0"/>
                        </a:spcAft>
                      </a:pPr>
                      <a:r>
                        <a:rPr lang="en-GB" sz="2400" dirty="0">
                          <a:solidFill>
                            <a:srgbClr val="000066"/>
                          </a:solidFill>
                          <a:effectLst/>
                          <a:latin typeface="+mn-lt"/>
                        </a:rPr>
                        <a:t> </a:t>
                      </a:r>
                      <a:endParaRPr lang="en-GB" sz="2400" dirty="0">
                        <a:solidFill>
                          <a:srgbClr val="000066"/>
                        </a:solidFill>
                        <a:effectLst/>
                        <a:latin typeface="+mn-lt"/>
                        <a:ea typeface="Calibri"/>
                        <a:cs typeface="Times New Roman"/>
                      </a:endParaRPr>
                    </a:p>
                  </a:txBody>
                  <a:tcPr marL="68571" marR="68571" marT="0" marB="0" anchor="ctr"/>
                </a:tc>
                <a:tc gridSpan="4">
                  <a:txBody>
                    <a:bodyPr/>
                    <a:lstStyle/>
                    <a:p>
                      <a:pPr algn="ctr">
                        <a:lnSpc>
                          <a:spcPct val="115000"/>
                        </a:lnSpc>
                        <a:spcAft>
                          <a:spcPts val="0"/>
                        </a:spcAft>
                      </a:pPr>
                      <a:r>
                        <a:rPr lang="en-GB" sz="2400" dirty="0" smtClean="0">
                          <a:solidFill>
                            <a:srgbClr val="000066"/>
                          </a:solidFill>
                          <a:effectLst/>
                          <a:latin typeface="+mn-lt"/>
                        </a:rPr>
                        <a:t>PROJECTS  / </a:t>
                      </a:r>
                      <a:r>
                        <a:rPr lang="en-GB" sz="2400" baseline="0" dirty="0" smtClean="0">
                          <a:solidFill>
                            <a:srgbClr val="000066"/>
                          </a:solidFill>
                          <a:effectLst/>
                          <a:latin typeface="+mn-lt"/>
                        </a:rPr>
                        <a:t> Outputs</a:t>
                      </a:r>
                      <a:endParaRPr lang="en-GB" sz="2400" dirty="0">
                        <a:solidFill>
                          <a:srgbClr val="000066"/>
                        </a:solidFill>
                        <a:effectLst/>
                        <a:latin typeface="+mn-lt"/>
                        <a:ea typeface="Calibri"/>
                        <a:cs typeface="Times New Roman"/>
                      </a:endParaRPr>
                    </a:p>
                  </a:txBody>
                  <a:tcPr marL="68571" marR="68571" marT="0" marB="0" anchor="ctr"/>
                </a:tc>
                <a:tc hMerge="1">
                  <a:txBody>
                    <a:bodyPr/>
                    <a:lstStyle/>
                    <a:p>
                      <a:endParaRPr lang="en-GB"/>
                    </a:p>
                  </a:txBody>
                  <a:tcPr/>
                </a:tc>
                <a:tc hMerge="1">
                  <a:txBody>
                    <a:bodyPr/>
                    <a:lstStyle/>
                    <a:p>
                      <a:endParaRPr lang="en-GB"/>
                    </a:p>
                  </a:txBody>
                  <a:tcPr/>
                </a:tc>
                <a:tc hMerge="1">
                  <a:txBody>
                    <a:bodyPr/>
                    <a:lstStyle/>
                    <a:p>
                      <a:endParaRPr lang="en-GB"/>
                    </a:p>
                  </a:txBody>
                  <a:tcPr/>
                </a:tc>
              </a:tr>
              <a:tr h="1200133">
                <a:tc>
                  <a:txBody>
                    <a:bodyPr/>
                    <a:lstStyle/>
                    <a:p>
                      <a:pPr>
                        <a:lnSpc>
                          <a:spcPct val="115000"/>
                        </a:lnSpc>
                        <a:spcAft>
                          <a:spcPts val="0"/>
                        </a:spcAft>
                      </a:pPr>
                      <a:r>
                        <a:rPr lang="en-GB" sz="2400">
                          <a:solidFill>
                            <a:srgbClr val="000066"/>
                          </a:solidFill>
                          <a:effectLst/>
                          <a:latin typeface="+mn-lt"/>
                        </a:rPr>
                        <a:t> </a:t>
                      </a:r>
                      <a:endParaRPr lang="en-GB" sz="2400">
                        <a:solidFill>
                          <a:srgbClr val="000066"/>
                        </a:solidFill>
                        <a:effectLst/>
                        <a:latin typeface="+mn-lt"/>
                        <a:ea typeface="Calibri"/>
                        <a:cs typeface="Times New Roman"/>
                      </a:endParaRPr>
                    </a:p>
                  </a:txBody>
                  <a:tcPr marL="68571" marR="68571" marT="0" marB="0" anchor="ctr"/>
                </a:tc>
                <a:tc>
                  <a:txBody>
                    <a:bodyPr/>
                    <a:lstStyle/>
                    <a:p>
                      <a:pPr algn="ctr">
                        <a:lnSpc>
                          <a:spcPct val="115000"/>
                        </a:lnSpc>
                        <a:spcAft>
                          <a:spcPts val="0"/>
                        </a:spcAft>
                      </a:pPr>
                      <a:r>
                        <a:rPr lang="en-GB" sz="2400" b="1" dirty="0" smtClean="0">
                          <a:solidFill>
                            <a:srgbClr val="000066"/>
                          </a:solidFill>
                          <a:effectLst/>
                          <a:latin typeface="+mn-lt"/>
                        </a:rPr>
                        <a:t>A</a:t>
                      </a:r>
                      <a:r>
                        <a:rPr lang="en-GB" sz="2400" b="1" dirty="0">
                          <a:solidFill>
                            <a:srgbClr val="000066"/>
                          </a:solidFill>
                          <a:effectLst/>
                          <a:latin typeface="+mn-lt"/>
                        </a:rPr>
                        <a:t> </a:t>
                      </a:r>
                      <a:endParaRPr lang="en-GB" sz="2400" b="1" dirty="0">
                        <a:solidFill>
                          <a:srgbClr val="000066"/>
                        </a:solidFill>
                        <a:effectLst/>
                        <a:latin typeface="+mn-lt"/>
                        <a:ea typeface="Calibri"/>
                        <a:cs typeface="Times New Roman"/>
                      </a:endParaRPr>
                    </a:p>
                  </a:txBody>
                  <a:tcPr marL="68571" marR="68571" marT="0" marB="0" anchor="ctr"/>
                </a:tc>
                <a:tc>
                  <a:txBody>
                    <a:bodyPr/>
                    <a:lstStyle/>
                    <a:p>
                      <a:pPr algn="ctr">
                        <a:lnSpc>
                          <a:spcPct val="115000"/>
                        </a:lnSpc>
                        <a:spcAft>
                          <a:spcPts val="0"/>
                        </a:spcAft>
                      </a:pPr>
                      <a:r>
                        <a:rPr lang="en-GB" sz="2400" b="1" dirty="0" smtClean="0">
                          <a:solidFill>
                            <a:srgbClr val="000066"/>
                          </a:solidFill>
                          <a:effectLst/>
                          <a:latin typeface="+mn-lt"/>
                        </a:rPr>
                        <a:t>B</a:t>
                      </a:r>
                      <a:r>
                        <a:rPr lang="en-GB" sz="2400" b="1" dirty="0">
                          <a:solidFill>
                            <a:srgbClr val="000066"/>
                          </a:solidFill>
                          <a:effectLst/>
                          <a:latin typeface="+mn-lt"/>
                        </a:rPr>
                        <a:t> </a:t>
                      </a:r>
                      <a:endParaRPr lang="en-GB" sz="2400" b="1" dirty="0">
                        <a:solidFill>
                          <a:srgbClr val="000066"/>
                        </a:solidFill>
                        <a:effectLst/>
                        <a:latin typeface="+mn-lt"/>
                        <a:ea typeface="Calibri"/>
                        <a:cs typeface="Times New Roman"/>
                      </a:endParaRPr>
                    </a:p>
                  </a:txBody>
                  <a:tcPr marL="68571" marR="68571" marT="0" marB="0" anchor="ctr"/>
                </a:tc>
                <a:tc>
                  <a:txBody>
                    <a:bodyPr/>
                    <a:lstStyle/>
                    <a:p>
                      <a:pPr algn="ctr">
                        <a:lnSpc>
                          <a:spcPct val="115000"/>
                        </a:lnSpc>
                        <a:spcAft>
                          <a:spcPts val="0"/>
                        </a:spcAft>
                      </a:pPr>
                      <a:r>
                        <a:rPr lang="en-GB" sz="2400" b="1" dirty="0" smtClean="0">
                          <a:solidFill>
                            <a:srgbClr val="000066"/>
                          </a:solidFill>
                          <a:effectLst/>
                          <a:latin typeface="+mn-lt"/>
                        </a:rPr>
                        <a:t>C</a:t>
                      </a:r>
                      <a:endParaRPr lang="en-GB" sz="2400" b="1" dirty="0">
                        <a:solidFill>
                          <a:srgbClr val="000066"/>
                        </a:solidFill>
                        <a:effectLst/>
                        <a:latin typeface="+mn-lt"/>
                        <a:ea typeface="Calibri"/>
                        <a:cs typeface="Times New Roman"/>
                      </a:endParaRPr>
                    </a:p>
                  </a:txBody>
                  <a:tcPr marL="68571" marR="68571" marT="0" marB="0" anchor="ctr"/>
                </a:tc>
                <a:tc>
                  <a:txBody>
                    <a:bodyPr/>
                    <a:lstStyle/>
                    <a:p>
                      <a:pPr algn="ctr">
                        <a:lnSpc>
                          <a:spcPct val="115000"/>
                        </a:lnSpc>
                        <a:spcAft>
                          <a:spcPts val="0"/>
                        </a:spcAft>
                      </a:pPr>
                      <a:r>
                        <a:rPr lang="en-GB" sz="2400" b="1" dirty="0">
                          <a:solidFill>
                            <a:srgbClr val="000066"/>
                          </a:solidFill>
                          <a:effectLst/>
                          <a:latin typeface="+mn-lt"/>
                        </a:rPr>
                        <a:t>Total </a:t>
                      </a:r>
                      <a:endParaRPr lang="en-GB" sz="2400" b="1" dirty="0">
                        <a:solidFill>
                          <a:srgbClr val="000066"/>
                        </a:solidFill>
                        <a:effectLst/>
                        <a:latin typeface="+mn-lt"/>
                        <a:ea typeface="Calibri"/>
                        <a:cs typeface="Times New Roman"/>
                      </a:endParaRPr>
                    </a:p>
                  </a:txBody>
                  <a:tcPr marL="68571" marR="68571" marT="0" marB="0" anchor="ctr"/>
                </a:tc>
              </a:tr>
              <a:tr h="1200133">
                <a:tc>
                  <a:txBody>
                    <a:bodyPr/>
                    <a:lstStyle/>
                    <a:p>
                      <a:pPr algn="ctr">
                        <a:lnSpc>
                          <a:spcPct val="115000"/>
                        </a:lnSpc>
                        <a:spcAft>
                          <a:spcPts val="0"/>
                        </a:spcAft>
                      </a:pPr>
                      <a:r>
                        <a:rPr lang="en-GB" sz="2400" dirty="0">
                          <a:solidFill>
                            <a:srgbClr val="000066"/>
                          </a:solidFill>
                          <a:effectLst/>
                          <a:latin typeface="+mn-lt"/>
                        </a:rPr>
                        <a:t>2.1.4.1.</a:t>
                      </a:r>
                      <a:endParaRPr lang="en-GB" sz="2400" dirty="0">
                        <a:solidFill>
                          <a:srgbClr val="000066"/>
                        </a:solidFill>
                        <a:effectLst/>
                        <a:latin typeface="+mn-lt"/>
                        <a:ea typeface="Calibri"/>
                        <a:cs typeface="Times New Roman"/>
                      </a:endParaRPr>
                    </a:p>
                  </a:txBody>
                  <a:tcPr marL="68571" marR="68571" marT="0" marB="0" anchor="ctr"/>
                </a:tc>
                <a:tc>
                  <a:txBody>
                    <a:bodyPr/>
                    <a:lstStyle/>
                    <a:p>
                      <a:pPr algn="ctr">
                        <a:lnSpc>
                          <a:spcPct val="115000"/>
                        </a:lnSpc>
                        <a:spcAft>
                          <a:spcPts val="0"/>
                        </a:spcAft>
                      </a:pPr>
                      <a:r>
                        <a:rPr lang="en-GB" sz="2400" dirty="0" smtClean="0">
                          <a:solidFill>
                            <a:srgbClr val="000066"/>
                          </a:solidFill>
                          <a:effectLst/>
                          <a:latin typeface="+mn-lt"/>
                        </a:rPr>
                        <a:t>50</a:t>
                      </a:r>
                      <a:endParaRPr lang="en-GB" sz="2400" dirty="0">
                        <a:solidFill>
                          <a:srgbClr val="000066"/>
                        </a:solidFill>
                        <a:effectLst/>
                        <a:latin typeface="+mn-lt"/>
                        <a:ea typeface="Calibri"/>
                        <a:cs typeface="Times New Roman"/>
                      </a:endParaRPr>
                    </a:p>
                  </a:txBody>
                  <a:tcPr marL="68571" marR="68571" marT="0" marB="0" anchor="ctr"/>
                </a:tc>
                <a:tc>
                  <a:txBody>
                    <a:bodyPr/>
                    <a:lstStyle/>
                    <a:p>
                      <a:pPr algn="ctr">
                        <a:lnSpc>
                          <a:spcPct val="115000"/>
                        </a:lnSpc>
                        <a:spcAft>
                          <a:spcPts val="0"/>
                        </a:spcAft>
                      </a:pPr>
                      <a:r>
                        <a:rPr lang="en-GB" sz="2400" dirty="0">
                          <a:solidFill>
                            <a:srgbClr val="000066"/>
                          </a:solidFill>
                          <a:effectLst/>
                          <a:latin typeface="+mn-lt"/>
                          <a:ea typeface="+mn-ea"/>
                          <a:cs typeface="+mn-cs"/>
                        </a:rPr>
                        <a:t>5</a:t>
                      </a:r>
                      <a:endParaRPr lang="en-GB" sz="2400" dirty="0">
                        <a:solidFill>
                          <a:srgbClr val="000066"/>
                        </a:solidFill>
                        <a:effectLst/>
                        <a:latin typeface="+mn-lt"/>
                        <a:ea typeface="Calibri"/>
                        <a:cs typeface="Times New Roman"/>
                      </a:endParaRPr>
                    </a:p>
                  </a:txBody>
                  <a:tcPr marL="68571" marR="68571" marT="0" marB="0" anchor="ctr"/>
                </a:tc>
                <a:tc>
                  <a:txBody>
                    <a:bodyPr/>
                    <a:lstStyle/>
                    <a:p>
                      <a:pPr algn="ctr">
                        <a:lnSpc>
                          <a:spcPct val="115000"/>
                        </a:lnSpc>
                        <a:spcAft>
                          <a:spcPts val="0"/>
                        </a:spcAft>
                      </a:pPr>
                      <a:r>
                        <a:rPr lang="en-GB" sz="2400" dirty="0" smtClean="0">
                          <a:solidFill>
                            <a:srgbClr val="000066"/>
                          </a:solidFill>
                          <a:effectLst/>
                          <a:latin typeface="+mn-lt"/>
                        </a:rPr>
                        <a:t>0</a:t>
                      </a:r>
                      <a:endParaRPr lang="en-GB" sz="2400" dirty="0">
                        <a:solidFill>
                          <a:srgbClr val="000066"/>
                        </a:solidFill>
                        <a:effectLst/>
                        <a:latin typeface="+mn-lt"/>
                        <a:ea typeface="Calibri"/>
                        <a:cs typeface="Times New Roman"/>
                      </a:endParaRPr>
                    </a:p>
                  </a:txBody>
                  <a:tcPr marL="68571" marR="68571" marT="0" marB="0" anchor="ctr"/>
                </a:tc>
                <a:tc>
                  <a:txBody>
                    <a:bodyPr/>
                    <a:lstStyle/>
                    <a:p>
                      <a:pPr algn="ctr">
                        <a:lnSpc>
                          <a:spcPct val="115000"/>
                        </a:lnSpc>
                        <a:spcAft>
                          <a:spcPts val="0"/>
                        </a:spcAft>
                      </a:pPr>
                      <a:r>
                        <a:rPr lang="en-GB" sz="2400" dirty="0" smtClean="0">
                          <a:solidFill>
                            <a:srgbClr val="000066"/>
                          </a:solidFill>
                          <a:effectLst/>
                          <a:latin typeface="+mn-lt"/>
                        </a:rPr>
                        <a:t>55</a:t>
                      </a:r>
                      <a:endParaRPr lang="en-GB" sz="2400" dirty="0">
                        <a:solidFill>
                          <a:srgbClr val="000066"/>
                        </a:solidFill>
                        <a:effectLst/>
                        <a:latin typeface="+mn-lt"/>
                        <a:ea typeface="Calibri"/>
                        <a:cs typeface="Times New Roman"/>
                      </a:endParaRPr>
                    </a:p>
                  </a:txBody>
                  <a:tcPr marL="68571" marR="68571" marT="0" marB="0" anchor="ctr"/>
                </a:tc>
              </a:tr>
              <a:tr h="1200133">
                <a:tc>
                  <a:txBody>
                    <a:bodyPr/>
                    <a:lstStyle/>
                    <a:p>
                      <a:pPr algn="ctr">
                        <a:lnSpc>
                          <a:spcPct val="115000"/>
                        </a:lnSpc>
                        <a:spcAft>
                          <a:spcPts val="0"/>
                        </a:spcAft>
                      </a:pPr>
                      <a:r>
                        <a:rPr lang="en-GB" sz="2400" dirty="0">
                          <a:solidFill>
                            <a:srgbClr val="000066"/>
                          </a:solidFill>
                          <a:effectLst/>
                          <a:latin typeface="+mn-lt"/>
                        </a:rPr>
                        <a:t>2.1.4.2.</a:t>
                      </a:r>
                      <a:endParaRPr lang="en-GB" sz="2400" dirty="0">
                        <a:solidFill>
                          <a:srgbClr val="000066"/>
                        </a:solidFill>
                        <a:effectLst/>
                        <a:latin typeface="+mn-lt"/>
                        <a:ea typeface="Calibri"/>
                        <a:cs typeface="Times New Roman"/>
                      </a:endParaRPr>
                    </a:p>
                  </a:txBody>
                  <a:tcPr marL="68571" marR="68571" marT="0" marB="0" anchor="ctr"/>
                </a:tc>
                <a:tc>
                  <a:txBody>
                    <a:bodyPr/>
                    <a:lstStyle/>
                    <a:p>
                      <a:pPr algn="ctr">
                        <a:lnSpc>
                          <a:spcPct val="115000"/>
                        </a:lnSpc>
                        <a:spcAft>
                          <a:spcPts val="0"/>
                        </a:spcAft>
                      </a:pPr>
                      <a:r>
                        <a:rPr lang="en-GB" sz="2400" dirty="0" smtClean="0">
                          <a:solidFill>
                            <a:srgbClr val="000066"/>
                          </a:solidFill>
                          <a:effectLst/>
                          <a:latin typeface="+mn-lt"/>
                          <a:ea typeface="+mn-ea"/>
                          <a:cs typeface="+mn-cs"/>
                        </a:rPr>
                        <a:t>36</a:t>
                      </a:r>
                      <a:endParaRPr lang="en-GB" sz="2400" dirty="0">
                        <a:solidFill>
                          <a:srgbClr val="000066"/>
                        </a:solidFill>
                        <a:effectLst/>
                        <a:latin typeface="+mn-lt"/>
                        <a:ea typeface="Calibri"/>
                        <a:cs typeface="Times New Roman"/>
                      </a:endParaRPr>
                    </a:p>
                  </a:txBody>
                  <a:tcPr marL="68571" marR="68571" marT="0" marB="0" anchor="ctr"/>
                </a:tc>
                <a:tc>
                  <a:txBody>
                    <a:bodyPr/>
                    <a:lstStyle/>
                    <a:p>
                      <a:pPr algn="ctr">
                        <a:lnSpc>
                          <a:spcPct val="115000"/>
                        </a:lnSpc>
                        <a:spcAft>
                          <a:spcPts val="0"/>
                        </a:spcAft>
                      </a:pPr>
                      <a:r>
                        <a:rPr lang="en-GB" sz="2400" dirty="0" smtClean="0">
                          <a:solidFill>
                            <a:srgbClr val="000066"/>
                          </a:solidFill>
                          <a:effectLst/>
                          <a:latin typeface="+mn-lt"/>
                          <a:ea typeface="Calibri"/>
                          <a:cs typeface="Times New Roman"/>
                        </a:rPr>
                        <a:t>5</a:t>
                      </a:r>
                      <a:endParaRPr lang="en-GB" sz="2400" dirty="0">
                        <a:solidFill>
                          <a:srgbClr val="000066"/>
                        </a:solidFill>
                        <a:effectLst/>
                        <a:latin typeface="+mn-lt"/>
                        <a:ea typeface="Calibri"/>
                        <a:cs typeface="Times New Roman"/>
                      </a:endParaRPr>
                    </a:p>
                  </a:txBody>
                  <a:tcPr marL="68571" marR="68571" marT="0" marB="0" anchor="ctr"/>
                </a:tc>
                <a:tc>
                  <a:txBody>
                    <a:bodyPr/>
                    <a:lstStyle/>
                    <a:p>
                      <a:pPr algn="ctr">
                        <a:lnSpc>
                          <a:spcPct val="115000"/>
                        </a:lnSpc>
                        <a:spcAft>
                          <a:spcPts val="0"/>
                        </a:spcAft>
                      </a:pPr>
                      <a:r>
                        <a:rPr lang="en-GB" sz="2400" dirty="0">
                          <a:solidFill>
                            <a:srgbClr val="000066"/>
                          </a:solidFill>
                          <a:effectLst/>
                          <a:latin typeface="+mn-lt"/>
                          <a:ea typeface="+mn-ea"/>
                          <a:cs typeface="+mn-cs"/>
                        </a:rPr>
                        <a:t>2</a:t>
                      </a:r>
                      <a:endParaRPr lang="en-GB" sz="2400" dirty="0">
                        <a:solidFill>
                          <a:srgbClr val="000066"/>
                        </a:solidFill>
                        <a:effectLst/>
                        <a:latin typeface="+mn-lt"/>
                        <a:ea typeface="Calibri"/>
                        <a:cs typeface="Times New Roman"/>
                      </a:endParaRPr>
                    </a:p>
                  </a:txBody>
                  <a:tcPr marL="68571" marR="68571" marT="0" marB="0" anchor="ctr"/>
                </a:tc>
                <a:tc>
                  <a:txBody>
                    <a:bodyPr/>
                    <a:lstStyle/>
                    <a:p>
                      <a:pPr algn="ctr">
                        <a:lnSpc>
                          <a:spcPct val="115000"/>
                        </a:lnSpc>
                        <a:spcAft>
                          <a:spcPts val="0"/>
                        </a:spcAft>
                      </a:pPr>
                      <a:r>
                        <a:rPr lang="en-GB" sz="2400" dirty="0" smtClean="0">
                          <a:solidFill>
                            <a:srgbClr val="000066"/>
                          </a:solidFill>
                          <a:effectLst/>
                          <a:latin typeface="+mn-lt"/>
                        </a:rPr>
                        <a:t>43</a:t>
                      </a:r>
                      <a:endParaRPr lang="en-GB" sz="2400" dirty="0">
                        <a:solidFill>
                          <a:srgbClr val="000066"/>
                        </a:solidFill>
                        <a:effectLst/>
                        <a:latin typeface="+mn-lt"/>
                        <a:ea typeface="Calibri"/>
                        <a:cs typeface="Times New Roman"/>
                      </a:endParaRPr>
                    </a:p>
                  </a:txBody>
                  <a:tcPr marL="68571" marR="68571" marT="0" marB="0" anchor="ctr"/>
                </a:tc>
              </a:tr>
              <a:tr h="1200133">
                <a:tc>
                  <a:txBody>
                    <a:bodyPr/>
                    <a:lstStyle/>
                    <a:p>
                      <a:pPr algn="ctr">
                        <a:lnSpc>
                          <a:spcPct val="115000"/>
                        </a:lnSpc>
                        <a:spcAft>
                          <a:spcPts val="0"/>
                        </a:spcAft>
                      </a:pPr>
                      <a:r>
                        <a:rPr lang="en-GB" sz="2400" dirty="0">
                          <a:solidFill>
                            <a:srgbClr val="000066"/>
                          </a:solidFill>
                          <a:effectLst/>
                          <a:latin typeface="+mn-lt"/>
                        </a:rPr>
                        <a:t>2.1.4.3.</a:t>
                      </a:r>
                      <a:endParaRPr lang="en-GB" sz="2400" dirty="0">
                        <a:solidFill>
                          <a:srgbClr val="000066"/>
                        </a:solidFill>
                        <a:effectLst/>
                        <a:latin typeface="+mn-lt"/>
                        <a:ea typeface="Calibri"/>
                        <a:cs typeface="Times New Roman"/>
                      </a:endParaRPr>
                    </a:p>
                  </a:txBody>
                  <a:tcPr marL="68571" marR="68571" marT="0" marB="0" anchor="ctr"/>
                </a:tc>
                <a:tc>
                  <a:txBody>
                    <a:bodyPr/>
                    <a:lstStyle/>
                    <a:p>
                      <a:pPr algn="ctr">
                        <a:lnSpc>
                          <a:spcPct val="115000"/>
                        </a:lnSpc>
                        <a:spcAft>
                          <a:spcPts val="0"/>
                        </a:spcAft>
                      </a:pPr>
                      <a:r>
                        <a:rPr lang="en-GB" sz="2400" dirty="0" smtClean="0">
                          <a:solidFill>
                            <a:srgbClr val="000066"/>
                          </a:solidFill>
                          <a:effectLst/>
                          <a:latin typeface="+mn-lt"/>
                        </a:rPr>
                        <a:t>28</a:t>
                      </a:r>
                      <a:endParaRPr lang="en-GB" sz="2400" dirty="0">
                        <a:solidFill>
                          <a:srgbClr val="000066"/>
                        </a:solidFill>
                        <a:effectLst/>
                        <a:latin typeface="+mn-lt"/>
                        <a:ea typeface="Calibri"/>
                        <a:cs typeface="Times New Roman"/>
                      </a:endParaRPr>
                    </a:p>
                  </a:txBody>
                  <a:tcPr marL="68571" marR="68571" marT="0" marB="0" anchor="ctr"/>
                </a:tc>
                <a:tc>
                  <a:txBody>
                    <a:bodyPr/>
                    <a:lstStyle/>
                    <a:p>
                      <a:pPr algn="ctr">
                        <a:lnSpc>
                          <a:spcPct val="115000"/>
                        </a:lnSpc>
                        <a:spcAft>
                          <a:spcPts val="0"/>
                        </a:spcAft>
                      </a:pPr>
                      <a:r>
                        <a:rPr lang="en-GB" sz="2400" dirty="0" smtClean="0">
                          <a:solidFill>
                            <a:srgbClr val="000066"/>
                          </a:solidFill>
                          <a:effectLst/>
                          <a:latin typeface="+mn-lt"/>
                          <a:ea typeface="+mn-ea"/>
                          <a:cs typeface="+mn-cs"/>
                        </a:rPr>
                        <a:t>7</a:t>
                      </a:r>
                      <a:endParaRPr lang="en-GB" sz="2400" dirty="0">
                        <a:solidFill>
                          <a:srgbClr val="000066"/>
                        </a:solidFill>
                        <a:effectLst/>
                        <a:latin typeface="+mn-lt"/>
                        <a:ea typeface="Calibri"/>
                        <a:cs typeface="Times New Roman"/>
                      </a:endParaRPr>
                    </a:p>
                  </a:txBody>
                  <a:tcPr marL="68571" marR="68571" marT="0" marB="0" anchor="ctr"/>
                </a:tc>
                <a:tc>
                  <a:txBody>
                    <a:bodyPr/>
                    <a:lstStyle/>
                    <a:p>
                      <a:pPr algn="ctr">
                        <a:lnSpc>
                          <a:spcPct val="115000"/>
                        </a:lnSpc>
                        <a:spcAft>
                          <a:spcPts val="0"/>
                        </a:spcAft>
                      </a:pPr>
                      <a:r>
                        <a:rPr lang="en-GB" sz="2400" dirty="0">
                          <a:solidFill>
                            <a:srgbClr val="000066"/>
                          </a:solidFill>
                          <a:effectLst/>
                          <a:latin typeface="+mn-lt"/>
                        </a:rPr>
                        <a:t>1</a:t>
                      </a:r>
                      <a:endParaRPr lang="en-GB" sz="2400" dirty="0">
                        <a:solidFill>
                          <a:srgbClr val="000066"/>
                        </a:solidFill>
                        <a:effectLst/>
                        <a:latin typeface="+mn-lt"/>
                        <a:ea typeface="Calibri"/>
                        <a:cs typeface="Times New Roman"/>
                      </a:endParaRPr>
                    </a:p>
                  </a:txBody>
                  <a:tcPr marL="68571" marR="68571" marT="0" marB="0" anchor="ctr"/>
                </a:tc>
                <a:tc>
                  <a:txBody>
                    <a:bodyPr/>
                    <a:lstStyle/>
                    <a:p>
                      <a:pPr algn="ctr">
                        <a:lnSpc>
                          <a:spcPct val="115000"/>
                        </a:lnSpc>
                        <a:spcAft>
                          <a:spcPts val="0"/>
                        </a:spcAft>
                      </a:pPr>
                      <a:r>
                        <a:rPr lang="en-GB" sz="2400" dirty="0" smtClean="0">
                          <a:solidFill>
                            <a:srgbClr val="000066"/>
                          </a:solidFill>
                          <a:effectLst/>
                          <a:latin typeface="+mn-lt"/>
                        </a:rPr>
                        <a:t>36</a:t>
                      </a:r>
                      <a:endParaRPr lang="en-GB" sz="2400" dirty="0">
                        <a:solidFill>
                          <a:srgbClr val="000066"/>
                        </a:solidFill>
                        <a:effectLst/>
                        <a:latin typeface="+mn-lt"/>
                        <a:ea typeface="Calibri"/>
                        <a:cs typeface="Times New Roman"/>
                      </a:endParaRPr>
                    </a:p>
                  </a:txBody>
                  <a:tcPr marL="68571" marR="68571" marT="0" marB="0" anchor="ctr"/>
                </a:tc>
              </a:tr>
              <a:tr h="1200133">
                <a:tc>
                  <a:txBody>
                    <a:bodyPr/>
                    <a:lstStyle/>
                    <a:p>
                      <a:pPr algn="ctr">
                        <a:lnSpc>
                          <a:spcPct val="115000"/>
                        </a:lnSpc>
                        <a:spcAft>
                          <a:spcPts val="0"/>
                        </a:spcAft>
                      </a:pPr>
                      <a:r>
                        <a:rPr lang="en-GB" sz="2400" dirty="0" err="1" smtClean="0">
                          <a:solidFill>
                            <a:srgbClr val="000066"/>
                          </a:solidFill>
                          <a:effectLst/>
                          <a:latin typeface="+mn-lt"/>
                          <a:ea typeface="Calibri"/>
                          <a:cs typeface="Times New Roman"/>
                        </a:rPr>
                        <a:t>Subprogr</a:t>
                      </a:r>
                      <a:r>
                        <a:rPr lang="en-GB" sz="2400" dirty="0" smtClean="0">
                          <a:solidFill>
                            <a:srgbClr val="000066"/>
                          </a:solidFill>
                          <a:effectLst/>
                          <a:latin typeface="+mn-lt"/>
                          <a:ea typeface="Calibri"/>
                          <a:cs typeface="Times New Roman"/>
                        </a:rPr>
                        <a:t>.</a:t>
                      </a:r>
                      <a:endParaRPr lang="en-GB" sz="2400" dirty="0">
                        <a:solidFill>
                          <a:srgbClr val="000066"/>
                        </a:solidFill>
                        <a:effectLst/>
                        <a:latin typeface="+mn-lt"/>
                        <a:ea typeface="Calibri"/>
                        <a:cs typeface="Times New Roman"/>
                      </a:endParaRPr>
                    </a:p>
                  </a:txBody>
                  <a:tcPr marL="68571" marR="68571" marT="0" marB="0" anchor="ctr"/>
                </a:tc>
                <a:tc>
                  <a:txBody>
                    <a:bodyPr/>
                    <a:lstStyle/>
                    <a:p>
                      <a:pPr algn="ctr">
                        <a:lnSpc>
                          <a:spcPct val="115000"/>
                        </a:lnSpc>
                        <a:spcAft>
                          <a:spcPts val="0"/>
                        </a:spcAft>
                      </a:pPr>
                      <a:r>
                        <a:rPr lang="en-GB" sz="2400" b="1" dirty="0" smtClean="0">
                          <a:solidFill>
                            <a:srgbClr val="000066"/>
                          </a:solidFill>
                          <a:effectLst/>
                          <a:latin typeface="+mn-lt"/>
                          <a:ea typeface="Calibri"/>
                          <a:cs typeface="Times New Roman"/>
                        </a:rPr>
                        <a:t>114</a:t>
                      </a:r>
                      <a:endParaRPr lang="en-GB" sz="2400" b="1" dirty="0">
                        <a:solidFill>
                          <a:srgbClr val="000066"/>
                        </a:solidFill>
                        <a:effectLst/>
                        <a:latin typeface="+mn-lt"/>
                        <a:ea typeface="Calibri"/>
                        <a:cs typeface="Times New Roman"/>
                      </a:endParaRPr>
                    </a:p>
                  </a:txBody>
                  <a:tcPr marL="68571" marR="68571" marT="0" marB="0" anchor="ctr"/>
                </a:tc>
                <a:tc>
                  <a:txBody>
                    <a:bodyPr/>
                    <a:lstStyle/>
                    <a:p>
                      <a:pPr algn="ctr">
                        <a:lnSpc>
                          <a:spcPct val="115000"/>
                        </a:lnSpc>
                        <a:spcAft>
                          <a:spcPts val="0"/>
                        </a:spcAft>
                      </a:pPr>
                      <a:r>
                        <a:rPr lang="en-GB" sz="2400" b="1" dirty="0" smtClean="0">
                          <a:solidFill>
                            <a:srgbClr val="000066"/>
                          </a:solidFill>
                          <a:effectLst/>
                          <a:latin typeface="+mn-lt"/>
                          <a:ea typeface="Calibri"/>
                          <a:cs typeface="Times New Roman"/>
                        </a:rPr>
                        <a:t>17</a:t>
                      </a:r>
                      <a:endParaRPr lang="en-GB" sz="2400" b="1" dirty="0">
                        <a:solidFill>
                          <a:srgbClr val="000066"/>
                        </a:solidFill>
                        <a:effectLst/>
                        <a:latin typeface="+mn-lt"/>
                        <a:ea typeface="Calibri"/>
                        <a:cs typeface="Times New Roman"/>
                      </a:endParaRPr>
                    </a:p>
                  </a:txBody>
                  <a:tcPr marL="68571" marR="68571" marT="0" marB="0" anchor="ctr"/>
                </a:tc>
                <a:tc>
                  <a:txBody>
                    <a:bodyPr/>
                    <a:lstStyle/>
                    <a:p>
                      <a:pPr algn="ctr">
                        <a:lnSpc>
                          <a:spcPct val="115000"/>
                        </a:lnSpc>
                        <a:spcAft>
                          <a:spcPts val="0"/>
                        </a:spcAft>
                      </a:pPr>
                      <a:r>
                        <a:rPr lang="en-GB" sz="2400" b="1" dirty="0" smtClean="0">
                          <a:solidFill>
                            <a:srgbClr val="000066"/>
                          </a:solidFill>
                          <a:effectLst/>
                          <a:latin typeface="+mn-lt"/>
                          <a:ea typeface="Calibri"/>
                          <a:cs typeface="Times New Roman"/>
                        </a:rPr>
                        <a:t>3</a:t>
                      </a:r>
                      <a:endParaRPr lang="en-GB" sz="2400" b="1" dirty="0">
                        <a:solidFill>
                          <a:srgbClr val="000066"/>
                        </a:solidFill>
                        <a:effectLst/>
                        <a:latin typeface="+mn-lt"/>
                        <a:ea typeface="Calibri"/>
                        <a:cs typeface="Times New Roman"/>
                      </a:endParaRPr>
                    </a:p>
                  </a:txBody>
                  <a:tcPr marL="68571" marR="68571" marT="0" marB="0" anchor="ctr"/>
                </a:tc>
                <a:tc>
                  <a:txBody>
                    <a:bodyPr/>
                    <a:lstStyle/>
                    <a:p>
                      <a:pPr algn="ctr">
                        <a:lnSpc>
                          <a:spcPct val="115000"/>
                        </a:lnSpc>
                        <a:spcAft>
                          <a:spcPts val="0"/>
                        </a:spcAft>
                      </a:pPr>
                      <a:r>
                        <a:rPr lang="en-GB" sz="2400" b="1" dirty="0" smtClean="0">
                          <a:solidFill>
                            <a:srgbClr val="000066"/>
                          </a:solidFill>
                          <a:effectLst/>
                          <a:latin typeface="+mn-lt"/>
                          <a:ea typeface="Calibri"/>
                          <a:cs typeface="Times New Roman"/>
                        </a:rPr>
                        <a:t>134</a:t>
                      </a:r>
                      <a:endParaRPr lang="en-GB" sz="2400" b="1" dirty="0">
                        <a:solidFill>
                          <a:srgbClr val="000066"/>
                        </a:solidFill>
                        <a:effectLst/>
                        <a:latin typeface="+mn-lt"/>
                        <a:ea typeface="Calibri"/>
                        <a:cs typeface="Times New Roman"/>
                      </a:endParaRPr>
                    </a:p>
                  </a:txBody>
                  <a:tcPr marL="68571" marR="68571" marT="0" marB="0" anchor="ctr"/>
                </a:tc>
              </a:tr>
            </a:tbl>
          </a:graphicData>
        </a:graphic>
      </p:graphicFrame>
      <p:sp>
        <p:nvSpPr>
          <p:cNvPr id="13" name="TextBox 12"/>
          <p:cNvSpPr txBox="1"/>
          <p:nvPr/>
        </p:nvSpPr>
        <p:spPr>
          <a:xfrm>
            <a:off x="18884403" y="24508440"/>
            <a:ext cx="8928992" cy="523220"/>
          </a:xfrm>
          <a:prstGeom prst="rect">
            <a:avLst/>
          </a:prstGeom>
          <a:noFill/>
        </p:spPr>
        <p:txBody>
          <a:bodyPr wrap="square" rtlCol="0">
            <a:spAutoFit/>
          </a:bodyPr>
          <a:lstStyle/>
          <a:p>
            <a:r>
              <a:rPr lang="en-GB" sz="2800" i="1" dirty="0" smtClean="0"/>
              <a:t>Table Y: </a:t>
            </a:r>
            <a:r>
              <a:rPr lang="en-GB" sz="2800" i="1" dirty="0"/>
              <a:t>Implementation of 2016 </a:t>
            </a:r>
            <a:r>
              <a:rPr lang="en-GB" sz="2800" i="1" dirty="0" err="1"/>
              <a:t>Subprogramme</a:t>
            </a:r>
            <a:r>
              <a:rPr lang="en-GB" sz="2800" i="1" dirty="0"/>
              <a:t> Outputs </a:t>
            </a:r>
          </a:p>
        </p:txBody>
      </p:sp>
    </p:spTree>
    <p:extLst>
      <p:ext uri="{BB962C8B-B14F-4D97-AF65-F5344CB8AC3E}">
        <p14:creationId xmlns:p14="http://schemas.microsoft.com/office/powerpoint/2010/main" val="623916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728</Words>
  <Application>Microsoft Office PowerPoint</Application>
  <PresentationFormat>Custom</PresentationFormat>
  <Paragraphs>73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Title on A0 Paper Size (1189 x 841 mm); Use Portrait for Layout  A.B. Author(s) Main Affiliation(s) and Contact Email (A.B. Author@.................) </vt:lpstr>
    </vt:vector>
  </TitlesOfParts>
  <Company>IAEA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Print Title on A0 Paper Size (1189 x 841 mm); Use Portrait for Layout  A.B. Author(s) Main Affiliation(s) and Contact Email (A.B. Author@.................)</dc:title>
  <dc:creator>reviewer</dc:creator>
  <cp:lastModifiedBy>reviewer</cp:lastModifiedBy>
  <cp:revision>9</cp:revision>
  <dcterms:created xsi:type="dcterms:W3CDTF">2017-02-06T14:48:38Z</dcterms:created>
  <dcterms:modified xsi:type="dcterms:W3CDTF">2017-02-09T14:52:33Z</dcterms:modified>
</cp:coreProperties>
</file>