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60345" y="1522730"/>
            <a:ext cx="6671310" cy="1887855"/>
          </a:xfrm>
        </p:spPr>
        <p:txBody>
          <a:bodyPr>
            <a:normAutofit fontScale="90000"/>
          </a:bodyPr>
          <a:lstStyle/>
          <a:p>
            <a:r>
              <a:rPr lang="es-ES_tradnl" altLang="zh-CN">
                <a:latin typeface="Doctor Glitch" panose="02000500000000000000" charset="0"/>
                <a:cs typeface="Doctor Glitch" panose="02000500000000000000" charset="0"/>
              </a:rPr>
              <a:t>Hardware</a:t>
            </a:r>
            <a:br>
              <a:rPr lang="es-ES_tradnl" altLang="zh-CN">
                <a:latin typeface="Doctor Glitch" panose="02000500000000000000" charset="0"/>
                <a:cs typeface="Doctor Glitch" panose="02000500000000000000" charset="0"/>
              </a:rPr>
            </a:br>
            <a:r>
              <a:rPr lang="es-ES_tradnl" altLang="zh-CN">
                <a:latin typeface="Doctor Glitch" panose="02000500000000000000" charset="0"/>
                <a:cs typeface="Doctor Glitch" panose="02000500000000000000" charset="0"/>
              </a:rPr>
              <a:t>Hacking</a:t>
            </a:r>
            <a:endParaRPr lang="es-ES_tradnl" altLang="zh-CN">
              <a:latin typeface="Doctor Glitch" panose="02000500000000000000" charset="0"/>
              <a:cs typeface="Doctor Glitch" panose="02000500000000000000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60980" y="3657600"/>
            <a:ext cx="6670040" cy="490220"/>
          </a:xfrm>
        </p:spPr>
        <p:txBody>
          <a:bodyPr/>
          <a:lstStyle/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//Introduccion y un poco de historia//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785" y="285750"/>
            <a:ext cx="3342640" cy="1032510"/>
          </a:xfrm>
        </p:spPr>
        <p:txBody>
          <a:bodyPr>
            <a:normAutofit fontScale="90000"/>
          </a:bodyPr>
          <a:lstStyle/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$Whoami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06425" y="2771140"/>
            <a:ext cx="6670040" cy="1971675"/>
          </a:xfrm>
        </p:spPr>
        <p:txBody>
          <a:bodyPr>
            <a:normAutofit/>
          </a:bodyPr>
          <a:lstStyle/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Sud4k: Otro internauta curioso en busqueda del conocimiento a travez de la red.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Un tipo normal que le gusta saber como funcionan las cosas.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#Autodidacta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pic>
        <p:nvPicPr>
          <p:cNvPr id="4" name="Picture 3" descr="photo_2021-09-30_02-45-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6675" y="945515"/>
            <a:ext cx="4296410" cy="57289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180" y="208915"/>
            <a:ext cx="8116570" cy="803910"/>
          </a:xfrm>
        </p:spPr>
        <p:txBody>
          <a:bodyPr>
            <a:normAutofit fontScale="90000"/>
          </a:bodyPr>
          <a:lstStyle/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Un poco de Historia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27355" y="1165225"/>
            <a:ext cx="7602220" cy="5346700"/>
          </a:xfrm>
        </p:spPr>
        <p:txBody>
          <a:bodyPr>
            <a:normAutofit fontScale="90000"/>
          </a:bodyPr>
          <a:lstStyle/>
          <a:p>
            <a:r>
              <a:rPr lang="es-ES_tradnl" altLang="zh-CN" b="1">
                <a:latin typeface="Hack" panose="020B0609030202020204" charset="0"/>
                <a:cs typeface="Hack" panose="020B0609030202020204" charset="0"/>
              </a:rPr>
              <a:t>Joybubbles / Josef Carl Engressia</a:t>
            </a:r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 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Nacio el 25 de mayo de 1949 (Richmon Virginia, eeuu)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Genesis del Phreaking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Ciego de nacimiento, empezó a interesarse por los teléfonos a los cuatro años. Gracias a su oído absoluto, aprendió a emular los tonos telefónicos y activar funciones de operador silbando al teléfono a determinadas frecuencias, particularmente a 2600 hercios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 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 b="1">
                <a:latin typeface="Hack" panose="020B0609030202020204" charset="0"/>
                <a:cs typeface="Hack" panose="020B0609030202020204" charset="0"/>
              </a:rPr>
              <a:t>Captain Crunch / </a:t>
            </a:r>
            <a:r>
              <a:rPr lang="es-ES_tradnl" altLang="zh-CN" b="1">
                <a:latin typeface="Hack" panose="020B0609030202020204" charset="0"/>
                <a:cs typeface="Hack" panose="020B0609030202020204" charset="0"/>
                <a:sym typeface="+mn-ea"/>
              </a:rPr>
              <a:t>John Draper</a:t>
            </a:r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 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Nacio el 11 de marzo de 1943 (Canada)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En 1971 Joy llama a John y le cuenta que el silbato que venia en la caja de cereales del Captain Crunch emitia un sonido de 2600 hercios con lo que podia controlar la central telefonica.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Se desarrolla la primera bluebox y Steve Jobs junto a Wozniak empiezan a venderla, con el dinero recaudado nace la primera computadora de Apple (Apple I en 1976)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pic>
        <p:nvPicPr>
          <p:cNvPr id="3" name="Picture 2" descr="capn-crunch-bo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1165225"/>
            <a:ext cx="3524250" cy="4888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4395" y="193675"/>
            <a:ext cx="7903845" cy="803910"/>
          </a:xfrm>
        </p:spPr>
        <p:txBody>
          <a:bodyPr>
            <a:normAutofit fontScale="90000"/>
          </a:bodyPr>
          <a:lstStyle/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Silbato // BlueBox 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pic>
        <p:nvPicPr>
          <p:cNvPr id="6" name="Picture 5" descr="blueb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660" y="1571625"/>
            <a:ext cx="5631180" cy="3486150"/>
          </a:xfrm>
          <a:prstGeom prst="rect">
            <a:avLst/>
          </a:prstGeom>
        </p:spPr>
      </p:pic>
      <p:pic>
        <p:nvPicPr>
          <p:cNvPr id="7" name="Picture 6" descr="silbat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2315210"/>
            <a:ext cx="5603240" cy="2226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7340" y="178435"/>
            <a:ext cx="8726805" cy="865505"/>
          </a:xfrm>
        </p:spPr>
        <p:txBody>
          <a:bodyPr>
            <a:normAutofit fontScale="90000"/>
          </a:bodyPr>
          <a:lstStyle/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Hardware hacking hoy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72210" y="1043940"/>
            <a:ext cx="10596245" cy="3361690"/>
          </a:xfrm>
        </p:spPr>
        <p:txBody>
          <a:bodyPr>
            <a:normAutofit lnSpcReduction="10000"/>
          </a:bodyPr>
          <a:lstStyle/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Gracias a que muchos de los integrantes del universo de la ciberseguridad tambien son tecnicos u ingenieros en electronica, hay avances constantes en las herramientas de hardware disponibles para hacer el trabajo de los RedTeamers mas practico y simple.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Existen varias empresas que se dedican a confeccionar y vender este tipo de herramientas fisicas destinadas a auditorias y pentesting, sin embargo la que lidera el sector es Hak5 famosa por sus innovaciones e ingenio.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 b="1">
                <a:latin typeface="Hack" panose="020B0609030202020204" charset="0"/>
                <a:cs typeface="Hack" panose="020B0609030202020204" charset="0"/>
              </a:rPr>
              <a:t>Pero que pasa si no contamos con los recursos economicos para costear una herramienta de la empresa Hak5 o simplemente las restricciones de nuestros paises nos impiden la importacion? </a:t>
            </a:r>
            <a:endParaRPr lang="es-ES_tradnl" altLang="zh-CN" b="1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Bueno, es una situacion bastante habitual en paises de latinoamerica, por lo que es dificil para alguien que está comenzando experimentar con este tipo de hardware.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pic>
        <p:nvPicPr>
          <p:cNvPr id="3" name="Picture 2" descr="hak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5033645" y="3129915"/>
            <a:ext cx="2324735" cy="4788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580" y="178435"/>
            <a:ext cx="11445240" cy="1200785"/>
          </a:xfrm>
        </p:spPr>
        <p:txBody>
          <a:bodyPr>
            <a:normAutofit fontScale="90000"/>
          </a:bodyPr>
          <a:lstStyle/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Hardware hacking Low Cost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71575" y="1781175"/>
            <a:ext cx="10596245" cy="2017395"/>
          </a:xfrm>
        </p:spPr>
        <p:txBody>
          <a:bodyPr>
            <a:normAutofit lnSpcReduction="10000"/>
          </a:bodyPr>
          <a:lstStyle/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A partir de la necesidad de poder experimentar con hardware que es casi imposible ingresar a nuestro pais de origen, y la curiosidad por saber como trabajan las herramientas fisicas de pentesting, hace ya algun tiempo comienzan a aparecer proyectos en diferentes paises, de alternativas a herramientas conocidas como por eljemplo el USB Rubber Ducky.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Empleando tecnologia open sourse como es Arduino, algunos usuarios se dieron cuenta que podian lograr sino iguales, resultados bastante similares a un costo mucho mas bajo.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pic>
        <p:nvPicPr>
          <p:cNvPr id="3" name="Picture 2" descr="photo_2022-04-02_13-27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1520" y="4200525"/>
            <a:ext cx="2443480" cy="2443480"/>
          </a:xfrm>
          <a:prstGeom prst="rect">
            <a:avLst/>
          </a:prstGeom>
        </p:spPr>
      </p:pic>
      <p:pic>
        <p:nvPicPr>
          <p:cNvPr id="4" name="Picture 3" descr="photo_2022-04-02_13-27-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05" y="4200525"/>
            <a:ext cx="4344035" cy="2443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315" y="332740"/>
            <a:ext cx="9713595" cy="1032510"/>
          </a:xfrm>
        </p:spPr>
        <p:txBody>
          <a:bodyPr>
            <a:normAutofit fontScale="90000"/>
          </a:bodyPr>
          <a:lstStyle/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Gracias por su tiempo!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06425" y="1365250"/>
            <a:ext cx="6670040" cy="5327015"/>
          </a:xfrm>
        </p:spPr>
        <p:txBody>
          <a:bodyPr>
            <a:normAutofit/>
          </a:bodyPr>
          <a:lstStyle/>
          <a:p>
            <a:r>
              <a:rPr lang="es-ES_tradnl" altLang="zh-CN" b="1">
                <a:latin typeface="Hack" panose="020B0609030202020204" charset="0"/>
                <a:cs typeface="Hack" panose="020B0609030202020204" charset="0"/>
              </a:rPr>
              <a:t>Links de interes: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ck" panose="020B0609030202020204" charset="0"/>
                <a:cs typeface="Hack" panose="020B0609030202020204" charset="0"/>
              </a:rPr>
              <a:t>https://www.arduino.cc/en/software</a:t>
            </a:r>
            <a:endParaRPr lang="es-ES_tradnl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ck" panose="020B0609030202020204" charset="0"/>
                <a:cs typeface="Hack" panose="020B0609030202020204" charset="0"/>
              </a:rPr>
              <a:t>http://digistump.com/products/1</a:t>
            </a:r>
            <a:endParaRPr lang="es-ES_tradnl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ck" panose="020B0609030202020204" charset="0"/>
                <a:cs typeface="Hack" panose="020B0609030202020204" charset="0"/>
              </a:rPr>
              <a:t>https://www.microchip.com/en-us/product/ATMEGA32U4</a:t>
            </a:r>
            <a:endParaRPr lang="es-ES_tradnl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ck" panose="020B0609030202020204" charset="0"/>
                <a:cs typeface="Hack" panose="020B0609030202020204" charset="0"/>
              </a:rPr>
              <a:t>https://cedarctic.github.io/digiQuack/</a:t>
            </a:r>
            <a:endParaRPr lang="es-ES_tradnl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ck" panose="020B0609030202020204" charset="0"/>
                <a:cs typeface="Hack" panose="020B0609030202020204" charset="0"/>
              </a:rPr>
              <a:t>https://d4n5h.github.io/Duckuino/</a:t>
            </a:r>
            <a:endParaRPr lang="es-ES_tradnl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ck" panose="020B0609030202020204" charset="0"/>
                <a:cs typeface="Hack" panose="020B0609030202020204" charset="0"/>
              </a:rPr>
              <a:t>https://ducktoolkit.com/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 b="1">
                <a:latin typeface="Hack" panose="020B0609030202020204" charset="0"/>
                <a:cs typeface="Hack" panose="020B0609030202020204" charset="0"/>
              </a:rPr>
              <a:t>Contacto: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email: Sud4ka@gmail.com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Twitter: @Sud4k1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404235" y="5659755"/>
            <a:ext cx="5382895" cy="1032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zh-CN">
                <a:latin typeface="Hack" panose="020B0609030202020204" charset="0"/>
                <a:cs typeface="Hack" panose="020B0609030202020204" charset="0"/>
              </a:rPr>
              <a:t>$shutdown -h now</a:t>
            </a:r>
            <a:endParaRPr lang="es-ES_tradnl" altLang="zh-CN">
              <a:latin typeface="Hack" panose="020B0609030202020204" charset="0"/>
              <a:cs typeface="Hack" panose="020B0609030202020204" charset="0"/>
            </a:endParaRPr>
          </a:p>
        </p:txBody>
      </p:sp>
      <p:pic>
        <p:nvPicPr>
          <p:cNvPr id="6" name="Picture 5" descr="Screenshot_2022-04-02_18_49_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2110" y="1495425"/>
            <a:ext cx="3660140" cy="4164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2726</Words>
  <Application>WPS Presentation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Nimbus Roman No9 L</vt:lpstr>
      <vt:lpstr>Hack</vt:lpstr>
      <vt:lpstr>Microsoft YaHei</vt:lpstr>
      <vt:lpstr>Droid Sans Fallback</vt:lpstr>
      <vt:lpstr>Arial Unicode MS</vt:lpstr>
      <vt:lpstr>Arial Black</vt:lpstr>
      <vt:lpstr>SimSun</vt:lpstr>
      <vt:lpstr>Elite Hacker (Corroded)</vt:lpstr>
      <vt:lpstr>Doctor Glitch</vt:lpstr>
      <vt:lpstr>MathJax_Vector</vt:lpstr>
      <vt:lpstr>Office Theme</vt:lpstr>
      <vt:lpstr>Hardware Hacking</vt:lpstr>
      <vt:lpstr>$Whoami</vt:lpstr>
      <vt:lpstr>Un poco de Historia</vt:lpstr>
      <vt:lpstr>Un poco de Historia</vt:lpstr>
      <vt:lpstr>Hardware hacking hoy</vt:lpstr>
      <vt:lpstr>Hardware hacking Low Cost</vt:lpstr>
      <vt:lpstr>Gracias por su tiempo!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sud4k</cp:lastModifiedBy>
  <cp:revision>21</cp:revision>
  <dcterms:created xsi:type="dcterms:W3CDTF">2022-04-02T22:01:45Z</dcterms:created>
  <dcterms:modified xsi:type="dcterms:W3CDTF">2022-04-02T22:01:45Z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