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6067-B602-44F5-A2DC-543397311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Major Triads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0CDE8-AAB9-44DA-8D2D-D19021AC5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Ian Sniffen</a:t>
            </a:r>
          </a:p>
        </p:txBody>
      </p:sp>
    </p:spTree>
    <p:extLst>
      <p:ext uri="{BB962C8B-B14F-4D97-AF65-F5344CB8AC3E}">
        <p14:creationId xmlns:p14="http://schemas.microsoft.com/office/powerpoint/2010/main" val="383021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basicmusictheory.com/img/a-major-chord-on-treble-clef.png">
            <a:extLst>
              <a:ext uri="{FF2B5EF4-FFF2-40B4-BE49-F238E27FC236}">
                <a16:creationId xmlns:a16="http://schemas.microsoft.com/office/drawing/2014/main" id="{D3E3E100-FCAE-4AB4-8518-110CA934B1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765" y="1548868"/>
            <a:ext cx="7352470" cy="376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25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9BB5-5A6F-4060-927E-B359619F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Unreadable DFA</a:t>
            </a:r>
          </a:p>
        </p:txBody>
      </p:sp>
      <p:pic>
        <p:nvPicPr>
          <p:cNvPr id="5" name="Content Placeholder 4" descr="A close up of a glass&#10;&#10;Description automatically generated">
            <a:extLst>
              <a:ext uri="{FF2B5EF4-FFF2-40B4-BE49-F238E27FC236}">
                <a16:creationId xmlns:a16="http://schemas.microsoft.com/office/drawing/2014/main" id="{B83D7608-1D4A-4DD1-9EFB-184F7932E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4730076" y="-1178579"/>
            <a:ext cx="2731848" cy="10971336"/>
          </a:xfrm>
        </p:spPr>
      </p:pic>
    </p:spTree>
    <p:extLst>
      <p:ext uri="{BB962C8B-B14F-4D97-AF65-F5344CB8AC3E}">
        <p14:creationId xmlns:p14="http://schemas.microsoft.com/office/powerpoint/2010/main" val="147822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255A-FF18-4740-8E6C-AEF9432D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Unreadable DFA (without the error state)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C30B56-6A1A-418E-8686-F83B308A1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5275038" y="-2290425"/>
            <a:ext cx="1641925" cy="11438850"/>
          </a:xfrm>
        </p:spPr>
      </p:pic>
    </p:spTree>
    <p:extLst>
      <p:ext uri="{BB962C8B-B14F-4D97-AF65-F5344CB8AC3E}">
        <p14:creationId xmlns:p14="http://schemas.microsoft.com/office/powerpoint/2010/main" val="98675717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</TotalTime>
  <Words>16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Basis</vt:lpstr>
      <vt:lpstr>Major Triads</vt:lpstr>
      <vt:lpstr>PowerPoint Presentation</vt:lpstr>
      <vt:lpstr>An Unreadable DFA</vt:lpstr>
      <vt:lpstr>An Unreadable DFA (without the error state)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Triads</dc:title>
  <dc:creator>Ian Sniffen</dc:creator>
  <cp:lastModifiedBy>Ian Sniffen</cp:lastModifiedBy>
  <cp:revision>2</cp:revision>
  <dcterms:created xsi:type="dcterms:W3CDTF">2019-05-08T05:16:43Z</dcterms:created>
  <dcterms:modified xsi:type="dcterms:W3CDTF">2019-05-08T05:27:21Z</dcterms:modified>
</cp:coreProperties>
</file>