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81" r:id="rId6"/>
    <p:sldId id="287" r:id="rId7"/>
    <p:sldId id="304" r:id="rId8"/>
    <p:sldId id="305" r:id="rId9"/>
    <p:sldId id="262" r:id="rId10"/>
    <p:sldId id="312" r:id="rId11"/>
    <p:sldId id="306" r:id="rId12"/>
    <p:sldId id="307" r:id="rId13"/>
    <p:sldId id="288" r:id="rId14"/>
    <p:sldId id="308" r:id="rId15"/>
    <p:sldId id="290" r:id="rId16"/>
    <p:sldId id="311" r:id="rId17"/>
    <p:sldId id="3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EA4B9-1B01-4977-9CAB-CA670B65D12F}" v="395" dt="2023-08-30T01:47:52.70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598" autoAdjust="0"/>
  </p:normalViewPr>
  <p:slideViewPr>
    <p:cSldViewPr snapToGrid="0">
      <p:cViewPr varScale="1">
        <p:scale>
          <a:sx n="105" d="100"/>
          <a:sy n="105" d="100"/>
        </p:scale>
        <p:origin x="92" y="108"/>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igdha Sangam" userId="4d557459f9cf21a7" providerId="LiveId" clId="{B51EA4B9-1B01-4977-9CAB-CA670B65D12F}"/>
    <pc:docChg chg="undo custSel addSld delSld modSld sldOrd modMainMaster">
      <pc:chgData name="Snigdha Sangam" userId="4d557459f9cf21a7" providerId="LiveId" clId="{B51EA4B9-1B01-4977-9CAB-CA670B65D12F}" dt="2023-08-30T01:48:38.869" v="2280" actId="1076"/>
      <pc:docMkLst>
        <pc:docMk/>
      </pc:docMkLst>
      <pc:sldChg chg="addSp delSp modSp mod">
        <pc:chgData name="Snigdha Sangam" userId="4d557459f9cf21a7" providerId="LiveId" clId="{B51EA4B9-1B01-4977-9CAB-CA670B65D12F}" dt="2023-08-30T01:48:38.869" v="2280" actId="1076"/>
        <pc:sldMkLst>
          <pc:docMk/>
          <pc:sldMk cId="1633438396" sldId="256"/>
        </pc:sldMkLst>
        <pc:spChg chg="add mod">
          <ac:chgData name="Snigdha Sangam" userId="4d557459f9cf21a7" providerId="LiveId" clId="{B51EA4B9-1B01-4977-9CAB-CA670B65D12F}" dt="2023-08-29T01:25:31.640" v="2249" actId="14100"/>
          <ac:spMkLst>
            <pc:docMk/>
            <pc:sldMk cId="1633438396" sldId="256"/>
            <ac:spMk id="2" creationId="{F9E65315-5592-9841-5B40-156490C02382}"/>
          </ac:spMkLst>
        </pc:spChg>
        <pc:spChg chg="add del mod">
          <ac:chgData name="Snigdha Sangam" userId="4d557459f9cf21a7" providerId="LiveId" clId="{B51EA4B9-1B01-4977-9CAB-CA670B65D12F}" dt="2023-08-09T06:41:42.656" v="1004" actId="22"/>
          <ac:spMkLst>
            <pc:docMk/>
            <pc:sldMk cId="1633438396" sldId="256"/>
            <ac:spMk id="3" creationId="{928A7A20-7B82-529F-6480-8EF27626DF51}"/>
          </ac:spMkLst>
        </pc:spChg>
        <pc:spChg chg="add mod">
          <ac:chgData name="Snigdha Sangam" userId="4d557459f9cf21a7" providerId="LiveId" clId="{B51EA4B9-1B01-4977-9CAB-CA670B65D12F}" dt="2023-08-29T01:25:18.603" v="2246" actId="1076"/>
          <ac:spMkLst>
            <pc:docMk/>
            <pc:sldMk cId="1633438396" sldId="256"/>
            <ac:spMk id="3" creationId="{94829206-9C69-30EA-F731-DAE313E77788}"/>
          </ac:spMkLst>
        </pc:spChg>
        <pc:spChg chg="add mod">
          <ac:chgData name="Snigdha Sangam" userId="4d557459f9cf21a7" providerId="LiveId" clId="{B51EA4B9-1B01-4977-9CAB-CA670B65D12F}" dt="2023-08-30T01:48:38.869" v="2280" actId="1076"/>
          <ac:spMkLst>
            <pc:docMk/>
            <pc:sldMk cId="1633438396" sldId="256"/>
            <ac:spMk id="4" creationId="{E5F7D850-6855-A4FE-AD84-5F0F5F3D496D}"/>
          </ac:spMkLst>
        </pc:spChg>
        <pc:spChg chg="add del mod">
          <ac:chgData name="Snigdha Sangam" userId="4d557459f9cf21a7" providerId="LiveId" clId="{B51EA4B9-1B01-4977-9CAB-CA670B65D12F}" dt="2023-08-09T06:43:49.488" v="1017" actId="478"/>
          <ac:spMkLst>
            <pc:docMk/>
            <pc:sldMk cId="1633438396" sldId="256"/>
            <ac:spMk id="7" creationId="{53AE5B2F-2CD3-4E51-91D5-FEF8CE8FEFA9}"/>
          </ac:spMkLst>
        </pc:spChg>
        <pc:spChg chg="del mod">
          <ac:chgData name="Snigdha Sangam" userId="4d557459f9cf21a7" providerId="LiveId" clId="{B51EA4B9-1B01-4977-9CAB-CA670B65D12F}" dt="2023-08-09T06:43:52.307" v="1019" actId="478"/>
          <ac:spMkLst>
            <pc:docMk/>
            <pc:sldMk cId="1633438396" sldId="256"/>
            <ac:spMk id="8" creationId="{952DE27F-5BED-4BCC-887D-5872F796F65F}"/>
          </ac:spMkLst>
        </pc:spChg>
        <pc:spChg chg="add del mod">
          <ac:chgData name="Snigdha Sangam" userId="4d557459f9cf21a7" providerId="LiveId" clId="{B51EA4B9-1B01-4977-9CAB-CA670B65D12F}" dt="2023-08-09T06:43:14.994" v="1007" actId="931"/>
          <ac:spMkLst>
            <pc:docMk/>
            <pc:sldMk cId="1633438396" sldId="256"/>
            <ac:spMk id="9" creationId="{10CBD66A-6C77-759F-1242-880D16FE3984}"/>
          </ac:spMkLst>
        </pc:spChg>
        <pc:spChg chg="add del mod">
          <ac:chgData name="Snigdha Sangam" userId="4d557459f9cf21a7" providerId="LiveId" clId="{B51EA4B9-1B01-4977-9CAB-CA670B65D12F}" dt="2023-08-09T06:43:34.519" v="1011" actId="478"/>
          <ac:spMkLst>
            <pc:docMk/>
            <pc:sldMk cId="1633438396" sldId="256"/>
            <ac:spMk id="14" creationId="{1AA690A2-1261-6377-46D5-67D35846546C}"/>
          </ac:spMkLst>
        </pc:spChg>
        <pc:spChg chg="add del mod">
          <ac:chgData name="Snigdha Sangam" userId="4d557459f9cf21a7" providerId="LiveId" clId="{B51EA4B9-1B01-4977-9CAB-CA670B65D12F}" dt="2023-08-09T06:43:54.814" v="1021" actId="478"/>
          <ac:spMkLst>
            <pc:docMk/>
            <pc:sldMk cId="1633438396" sldId="256"/>
            <ac:spMk id="18" creationId="{34D3ADD0-1AF6-C220-1D80-7FCE69A61E7A}"/>
          </ac:spMkLst>
        </pc:spChg>
        <pc:spChg chg="add mod">
          <ac:chgData name="Snigdha Sangam" userId="4d557459f9cf21a7" providerId="LiveId" clId="{B51EA4B9-1B01-4977-9CAB-CA670B65D12F}" dt="2023-08-30T01:48:35.446" v="2279" actId="1076"/>
          <ac:spMkLst>
            <pc:docMk/>
            <pc:sldMk cId="1633438396" sldId="256"/>
            <ac:spMk id="19" creationId="{4FAD8E77-CC15-3ECC-62F5-3B4C433D09D8}"/>
          </ac:spMkLst>
        </pc:spChg>
        <pc:spChg chg="add del mod">
          <ac:chgData name="Snigdha Sangam" userId="4d557459f9cf21a7" providerId="LiveId" clId="{B51EA4B9-1B01-4977-9CAB-CA670B65D12F}" dt="2023-08-09T06:46:38.989" v="1080"/>
          <ac:spMkLst>
            <pc:docMk/>
            <pc:sldMk cId="1633438396" sldId="256"/>
            <ac:spMk id="20" creationId="{D2C61D6F-AC2A-75A7-796F-19FD65002907}"/>
          </ac:spMkLst>
        </pc:spChg>
        <pc:spChg chg="add mod">
          <ac:chgData name="Snigdha Sangam" userId="4d557459f9cf21a7" providerId="LiveId" clId="{B51EA4B9-1B01-4977-9CAB-CA670B65D12F}" dt="2023-08-29T01:25:42.531" v="2250" actId="2711"/>
          <ac:spMkLst>
            <pc:docMk/>
            <pc:sldMk cId="1633438396" sldId="256"/>
            <ac:spMk id="21" creationId="{4403F0CA-942C-4EF1-E636-717F7E39C64B}"/>
          </ac:spMkLst>
        </pc:spChg>
        <pc:picChg chg="add del mod ord">
          <ac:chgData name="Snigdha Sangam" userId="4d557459f9cf21a7" providerId="LiveId" clId="{B51EA4B9-1B01-4977-9CAB-CA670B65D12F}" dt="2023-08-09T06:43:00.117" v="1006" actId="478"/>
          <ac:picMkLst>
            <pc:docMk/>
            <pc:sldMk cId="1633438396" sldId="256"/>
            <ac:picMk id="5" creationId="{2B13108A-EF88-3FC8-58C0-F2CEC93D07CE}"/>
          </ac:picMkLst>
        </pc:picChg>
        <pc:picChg chg="del mod">
          <ac:chgData name="Snigdha Sangam" userId="4d557459f9cf21a7" providerId="LiveId" clId="{B51EA4B9-1B01-4977-9CAB-CA670B65D12F}" dt="2023-08-09T06:40:57.701" v="1003" actId="478"/>
          <ac:picMkLst>
            <pc:docMk/>
            <pc:sldMk cId="1633438396" sldId="256"/>
            <ac:picMk id="11" creationId="{BC408C47-2E2A-42C6-99D2-EBED0E23C9B6}"/>
          </ac:picMkLst>
        </pc:picChg>
        <pc:picChg chg="add del mod">
          <ac:chgData name="Snigdha Sangam" userId="4d557459f9cf21a7" providerId="LiveId" clId="{B51EA4B9-1B01-4977-9CAB-CA670B65D12F}" dt="2023-08-09T06:43:33.100" v="1009" actId="478"/>
          <ac:picMkLst>
            <pc:docMk/>
            <pc:sldMk cId="1633438396" sldId="256"/>
            <ac:picMk id="12" creationId="{3D995DCE-54C1-0AA2-53DF-15E47D34FF06}"/>
          </ac:picMkLst>
        </pc:picChg>
        <pc:picChg chg="add mod modCrop">
          <ac:chgData name="Snigdha Sangam" userId="4d557459f9cf21a7" providerId="LiveId" clId="{B51EA4B9-1B01-4977-9CAB-CA670B65D12F}" dt="2023-08-29T01:25:53.362" v="2251" actId="1076"/>
          <ac:picMkLst>
            <pc:docMk/>
            <pc:sldMk cId="1633438396" sldId="256"/>
            <ac:picMk id="16" creationId="{C4843878-F608-C125-A788-835E1C52F64D}"/>
          </ac:picMkLst>
        </pc:picChg>
      </pc:sldChg>
      <pc:sldChg chg="addSp delSp modSp del mod">
        <pc:chgData name="Snigdha Sangam" userId="4d557459f9cf21a7" providerId="LiveId" clId="{B51EA4B9-1B01-4977-9CAB-CA670B65D12F}" dt="2023-08-06T17:59:24.249" v="116" actId="2696"/>
        <pc:sldMkLst>
          <pc:docMk/>
          <pc:sldMk cId="3384328668" sldId="259"/>
        </pc:sldMkLst>
        <pc:spChg chg="mod">
          <ac:chgData name="Snigdha Sangam" userId="4d557459f9cf21a7" providerId="LiveId" clId="{B51EA4B9-1B01-4977-9CAB-CA670B65D12F}" dt="2023-08-06T17:53:51.831" v="35" actId="21"/>
          <ac:spMkLst>
            <pc:docMk/>
            <pc:sldMk cId="3384328668" sldId="259"/>
            <ac:spMk id="2" creationId="{76DF436F-4535-4BBF-B451-F7AC9E8A5FDC}"/>
          </ac:spMkLst>
        </pc:spChg>
        <pc:spChg chg="del">
          <ac:chgData name="Snigdha Sangam" userId="4d557459f9cf21a7" providerId="LiveId" clId="{B51EA4B9-1B01-4977-9CAB-CA670B65D12F}" dt="2023-08-06T17:53:13.680" v="25" actId="478"/>
          <ac:spMkLst>
            <pc:docMk/>
            <pc:sldMk cId="3384328668" sldId="259"/>
            <ac:spMk id="3" creationId="{67B3B98E-7C7D-4502-828B-DCB91E0843AB}"/>
          </ac:spMkLst>
        </pc:spChg>
        <pc:spChg chg="add del mod">
          <ac:chgData name="Snigdha Sangam" userId="4d557459f9cf21a7" providerId="LiveId" clId="{B51EA4B9-1B01-4977-9CAB-CA670B65D12F}" dt="2023-08-06T17:53:10.787" v="24" actId="478"/>
          <ac:spMkLst>
            <pc:docMk/>
            <pc:sldMk cId="3384328668" sldId="259"/>
            <ac:spMk id="5" creationId="{222FABD8-D69E-27BA-BE42-5C495B56142C}"/>
          </ac:spMkLst>
        </pc:spChg>
        <pc:spChg chg="add del mod">
          <ac:chgData name="Snigdha Sangam" userId="4d557459f9cf21a7" providerId="LiveId" clId="{B51EA4B9-1B01-4977-9CAB-CA670B65D12F}" dt="2023-08-06T17:53:15.364" v="26" actId="478"/>
          <ac:spMkLst>
            <pc:docMk/>
            <pc:sldMk cId="3384328668" sldId="259"/>
            <ac:spMk id="7" creationId="{AAAE0824-0789-47BB-C187-D7BA06F973CE}"/>
          </ac:spMkLst>
        </pc:spChg>
        <pc:picChg chg="del mod">
          <ac:chgData name="Snigdha Sangam" userId="4d557459f9cf21a7" providerId="LiveId" clId="{B51EA4B9-1B01-4977-9CAB-CA670B65D12F}" dt="2023-08-06T17:53:07.727" v="22" actId="478"/>
          <ac:picMkLst>
            <pc:docMk/>
            <pc:sldMk cId="3384328668" sldId="259"/>
            <ac:picMk id="13" creationId="{3E3A9747-9F7C-48BC-9EB5-A78A3193C6A9}"/>
          </ac:picMkLst>
        </pc:picChg>
      </pc:sldChg>
      <pc:sldChg chg="addSp delSp modSp mod setBg">
        <pc:chgData name="Snigdha Sangam" userId="4d557459f9cf21a7" providerId="LiveId" clId="{B51EA4B9-1B01-4977-9CAB-CA670B65D12F}" dt="2023-08-20T16:22:37.787" v="2139" actId="2711"/>
        <pc:sldMkLst>
          <pc:docMk/>
          <pc:sldMk cId="3998440385" sldId="262"/>
        </pc:sldMkLst>
        <pc:spChg chg="add del mod">
          <ac:chgData name="Snigdha Sangam" userId="4d557459f9cf21a7" providerId="LiveId" clId="{B51EA4B9-1B01-4977-9CAB-CA670B65D12F}" dt="2023-08-08T10:00:28.024" v="390" actId="478"/>
          <ac:spMkLst>
            <pc:docMk/>
            <pc:sldMk cId="3998440385" sldId="262"/>
            <ac:spMk id="3" creationId="{5D0D7D9A-1966-9FA0-86B3-66ED56321637}"/>
          </ac:spMkLst>
        </pc:spChg>
        <pc:spChg chg="del mod">
          <ac:chgData name="Snigdha Sangam" userId="4d557459f9cf21a7" providerId="LiveId" clId="{B51EA4B9-1B01-4977-9CAB-CA670B65D12F}" dt="2023-08-08T09:58:10.157" v="347" actId="478"/>
          <ac:spMkLst>
            <pc:docMk/>
            <pc:sldMk cId="3998440385" sldId="262"/>
            <ac:spMk id="5" creationId="{057018DC-5BFA-42F7-884E-E07F6383A8AE}"/>
          </ac:spMkLst>
        </pc:spChg>
        <pc:spChg chg="add del mod">
          <ac:chgData name="Snigdha Sangam" userId="4d557459f9cf21a7" providerId="LiveId" clId="{B51EA4B9-1B01-4977-9CAB-CA670B65D12F}" dt="2023-08-08T10:00:36.152" v="396" actId="478"/>
          <ac:spMkLst>
            <pc:docMk/>
            <pc:sldMk cId="3998440385" sldId="262"/>
            <ac:spMk id="13" creationId="{45AFAF69-5D6F-4166-B2FC-05200C96FDA1}"/>
          </ac:spMkLst>
        </pc:spChg>
        <pc:spChg chg="add del mod">
          <ac:chgData name="Snigdha Sangam" userId="4d557459f9cf21a7" providerId="LiveId" clId="{B51EA4B9-1B01-4977-9CAB-CA670B65D12F}" dt="2023-08-08T10:00:30.636" v="392" actId="478"/>
          <ac:spMkLst>
            <pc:docMk/>
            <pc:sldMk cId="3998440385" sldId="262"/>
            <ac:spMk id="14" creationId="{83FEE5BC-EED2-4EF4-B7FA-AE6EC78B1588}"/>
          </ac:spMkLst>
        </pc:spChg>
        <pc:spChg chg="add del mod">
          <ac:chgData name="Snigdha Sangam" userId="4d557459f9cf21a7" providerId="LiveId" clId="{B51EA4B9-1B01-4977-9CAB-CA670B65D12F}" dt="2023-08-08T10:00:39.085" v="398" actId="478"/>
          <ac:spMkLst>
            <pc:docMk/>
            <pc:sldMk cId="3998440385" sldId="262"/>
            <ac:spMk id="15" creationId="{CBB275C9-F7C1-4307-93A0-9B5BB9B01F6E}"/>
          </ac:spMkLst>
        </pc:spChg>
        <pc:graphicFrameChg chg="add del mod modGraphic">
          <ac:chgData name="Snigdha Sangam" userId="4d557459f9cf21a7" providerId="LiveId" clId="{B51EA4B9-1B01-4977-9CAB-CA670B65D12F}" dt="2023-08-08T10:01:58.700" v="406" actId="478"/>
          <ac:graphicFrameMkLst>
            <pc:docMk/>
            <pc:sldMk cId="3998440385" sldId="262"/>
            <ac:graphicFrameMk id="4" creationId="{4E8A57F7-845E-68D9-B80B-5F14D91F2441}"/>
          </ac:graphicFrameMkLst>
        </pc:graphicFrameChg>
        <pc:graphicFrameChg chg="add mod modGraphic">
          <ac:chgData name="Snigdha Sangam" userId="4d557459f9cf21a7" providerId="LiveId" clId="{B51EA4B9-1B01-4977-9CAB-CA670B65D12F}" dt="2023-08-20T16:22:37.787" v="2139" actId="2711"/>
          <ac:graphicFrameMkLst>
            <pc:docMk/>
            <pc:sldMk cId="3998440385" sldId="262"/>
            <ac:graphicFrameMk id="6" creationId="{F166E908-BD5E-1688-D857-51044BAC87AB}"/>
          </ac:graphicFrameMkLst>
        </pc:graphicFrameChg>
        <pc:graphicFrameChg chg="del mod">
          <ac:chgData name="Snigdha Sangam" userId="4d557459f9cf21a7" providerId="LiveId" clId="{B51EA4B9-1B01-4977-9CAB-CA670B65D12F}" dt="2023-08-08T09:58:13.314" v="349" actId="478"/>
          <ac:graphicFrameMkLst>
            <pc:docMk/>
            <pc:sldMk cId="3998440385" sldId="262"/>
            <ac:graphicFrameMk id="16" creationId="{4C3DA771-C1EC-4781-B0C9-E035F154632A}"/>
          </ac:graphicFrameMkLst>
        </pc:graphicFrameChg>
        <pc:picChg chg="add mod">
          <ac:chgData name="Snigdha Sangam" userId="4d557459f9cf21a7" providerId="LiveId" clId="{B51EA4B9-1B01-4977-9CAB-CA670B65D12F}" dt="2023-08-08T10:26:29.955" v="650" actId="1076"/>
          <ac:picMkLst>
            <pc:docMk/>
            <pc:sldMk cId="3998440385" sldId="262"/>
            <ac:picMk id="7" creationId="{275443AD-C69A-E87E-0765-668C6D4F950A}"/>
          </ac:picMkLst>
        </pc:picChg>
        <pc:picChg chg="add mod">
          <ac:chgData name="Snigdha Sangam" userId="4d557459f9cf21a7" providerId="LiveId" clId="{B51EA4B9-1B01-4977-9CAB-CA670B65D12F}" dt="2023-08-08T10:27:22.599" v="654" actId="1076"/>
          <ac:picMkLst>
            <pc:docMk/>
            <pc:sldMk cId="3998440385" sldId="262"/>
            <ac:picMk id="8" creationId="{22F27791-9D0B-465F-5730-0365ADD787CC}"/>
          </ac:picMkLst>
        </pc:picChg>
        <pc:picChg chg="add del mod">
          <ac:chgData name="Snigdha Sangam" userId="4d557459f9cf21a7" providerId="LiveId" clId="{B51EA4B9-1B01-4977-9CAB-CA670B65D12F}" dt="2023-08-08T10:24:43.844" v="633" actId="478"/>
          <ac:picMkLst>
            <pc:docMk/>
            <pc:sldMk cId="3998440385" sldId="262"/>
            <ac:picMk id="1026" creationId="{E3D07BF7-47B2-8BFA-29EF-E748BC386D46}"/>
          </ac:picMkLst>
        </pc:picChg>
        <pc:picChg chg="add mod">
          <ac:chgData name="Snigdha Sangam" userId="4d557459f9cf21a7" providerId="LiveId" clId="{B51EA4B9-1B01-4977-9CAB-CA670B65D12F}" dt="2023-08-08T10:26:31.745" v="651" actId="1076"/>
          <ac:picMkLst>
            <pc:docMk/>
            <pc:sldMk cId="3998440385" sldId="262"/>
            <ac:picMk id="1028" creationId="{1E1F41C3-40FD-61BF-F612-9325CB49BE53}"/>
          </ac:picMkLst>
        </pc:picChg>
        <pc:picChg chg="add del mod">
          <ac:chgData name="Snigdha Sangam" userId="4d557459f9cf21a7" providerId="LiveId" clId="{B51EA4B9-1B01-4977-9CAB-CA670B65D12F}" dt="2023-08-08T10:21:08.766" v="624"/>
          <ac:picMkLst>
            <pc:docMk/>
            <pc:sldMk cId="3998440385" sldId="262"/>
            <ac:picMk id="1030" creationId="{213EB58A-5D7C-3D50-9E13-83F57B2B63E0}"/>
          </ac:picMkLst>
        </pc:picChg>
        <pc:picChg chg="add mod">
          <ac:chgData name="Snigdha Sangam" userId="4d557459f9cf21a7" providerId="LiveId" clId="{B51EA4B9-1B01-4977-9CAB-CA670B65D12F}" dt="2023-08-08T10:26:36.182" v="653" actId="14100"/>
          <ac:picMkLst>
            <pc:docMk/>
            <pc:sldMk cId="3998440385" sldId="262"/>
            <ac:picMk id="1032" creationId="{AA141C6F-28A7-7465-4545-05ED3B893954}"/>
          </ac:picMkLst>
        </pc:picChg>
        <pc:picChg chg="add del mod">
          <ac:chgData name="Snigdha Sangam" userId="4d557459f9cf21a7" providerId="LiveId" clId="{B51EA4B9-1B01-4977-9CAB-CA670B65D12F}" dt="2023-08-08T10:26:09.255" v="643"/>
          <ac:picMkLst>
            <pc:docMk/>
            <pc:sldMk cId="3998440385" sldId="262"/>
            <ac:picMk id="1034" creationId="{7FE784FD-23D3-14E0-7698-06996DA22296}"/>
          </ac:picMkLst>
        </pc:picChg>
      </pc:sldChg>
      <pc:sldChg chg="modSp del mod">
        <pc:chgData name="Snigdha Sangam" userId="4d557459f9cf21a7" providerId="LiveId" clId="{B51EA4B9-1B01-4977-9CAB-CA670B65D12F}" dt="2023-08-09T06:38:42.342" v="982" actId="2696"/>
        <pc:sldMkLst>
          <pc:docMk/>
          <pc:sldMk cId="2686406263" sldId="276"/>
        </pc:sldMkLst>
        <pc:spChg chg="mod">
          <ac:chgData name="Snigdha Sangam" userId="4d557459f9cf21a7" providerId="LiveId" clId="{B51EA4B9-1B01-4977-9CAB-CA670B65D12F}" dt="2023-08-09T06:36:53.568" v="973" actId="20577"/>
          <ac:spMkLst>
            <pc:docMk/>
            <pc:sldMk cId="2686406263" sldId="276"/>
            <ac:spMk id="6" creationId="{BE3AB7A6-D559-46CE-B539-B45ED58933B9}"/>
          </ac:spMkLst>
        </pc:spChg>
      </pc:sldChg>
      <pc:sldChg chg="addSp delSp modSp mod setBg">
        <pc:chgData name="Snigdha Sangam" userId="4d557459f9cf21a7" providerId="LiveId" clId="{B51EA4B9-1B01-4977-9CAB-CA670B65D12F}" dt="2023-08-20T16:21:52.022" v="2136" actId="1076"/>
        <pc:sldMkLst>
          <pc:docMk/>
          <pc:sldMk cId="1482028902" sldId="281"/>
        </pc:sldMkLst>
        <pc:spChg chg="add del mod">
          <ac:chgData name="Snigdha Sangam" userId="4d557459f9cf21a7" providerId="LiveId" clId="{B51EA4B9-1B01-4977-9CAB-CA670B65D12F}" dt="2023-08-09T06:50:11.227" v="1230" actId="478"/>
          <ac:spMkLst>
            <pc:docMk/>
            <pc:sldMk cId="1482028902" sldId="281"/>
            <ac:spMk id="3" creationId="{1B5BD662-30F1-CC70-AE84-21B8CCCD5195}"/>
          </ac:spMkLst>
        </pc:spChg>
        <pc:spChg chg="add del mod">
          <ac:chgData name="Snigdha Sangam" userId="4d557459f9cf21a7" providerId="LiveId" clId="{B51EA4B9-1B01-4977-9CAB-CA670B65D12F}" dt="2023-08-09T07:08:52.825" v="1318" actId="478"/>
          <ac:spMkLst>
            <pc:docMk/>
            <pc:sldMk cId="1482028902" sldId="281"/>
            <ac:spMk id="6" creationId="{6F25268D-BB65-FE2D-E486-8DC29D89A2A1}"/>
          </ac:spMkLst>
        </pc:spChg>
        <pc:spChg chg="add del mod">
          <ac:chgData name="Snigdha Sangam" userId="4d557459f9cf21a7" providerId="LiveId" clId="{B51EA4B9-1B01-4977-9CAB-CA670B65D12F}" dt="2023-08-09T07:08:56.354" v="1321" actId="478"/>
          <ac:spMkLst>
            <pc:docMk/>
            <pc:sldMk cId="1482028902" sldId="281"/>
            <ac:spMk id="8" creationId="{FB0429DE-19B1-C64D-448A-9E490C53BA16}"/>
          </ac:spMkLst>
        </pc:spChg>
        <pc:spChg chg="add del mod">
          <ac:chgData name="Snigdha Sangam" userId="4d557459f9cf21a7" providerId="LiveId" clId="{B51EA4B9-1B01-4977-9CAB-CA670B65D12F}" dt="2023-08-09T07:09:18.304" v="1324"/>
          <ac:spMkLst>
            <pc:docMk/>
            <pc:sldMk cId="1482028902" sldId="281"/>
            <ac:spMk id="9" creationId="{4970C905-589D-0270-C1A5-50278D25AC9A}"/>
          </ac:spMkLst>
        </pc:spChg>
        <pc:spChg chg="add del mod">
          <ac:chgData name="Snigdha Sangam" userId="4d557459f9cf21a7" providerId="LiveId" clId="{B51EA4B9-1B01-4977-9CAB-CA670B65D12F}" dt="2023-08-09T07:09:18.304" v="1324"/>
          <ac:spMkLst>
            <pc:docMk/>
            <pc:sldMk cId="1482028902" sldId="281"/>
            <ac:spMk id="10" creationId="{199BE7F6-FCD9-72F9-8AD0-56D1F43602D6}"/>
          </ac:spMkLst>
        </pc:spChg>
        <pc:spChg chg="add del mod">
          <ac:chgData name="Snigdha Sangam" userId="4d557459f9cf21a7" providerId="LiveId" clId="{B51EA4B9-1B01-4977-9CAB-CA670B65D12F}" dt="2023-08-09T07:09:18.304" v="1324"/>
          <ac:spMkLst>
            <pc:docMk/>
            <pc:sldMk cId="1482028902" sldId="281"/>
            <ac:spMk id="11" creationId="{E1956BEC-DFE2-76CE-81AF-EFA38F18B8EC}"/>
          </ac:spMkLst>
        </pc:spChg>
        <pc:spChg chg="add del mod">
          <ac:chgData name="Snigdha Sangam" userId="4d557459f9cf21a7" providerId="LiveId" clId="{B51EA4B9-1B01-4977-9CAB-CA670B65D12F}" dt="2023-08-09T07:10:02.512" v="1332" actId="21"/>
          <ac:spMkLst>
            <pc:docMk/>
            <pc:sldMk cId="1482028902" sldId="281"/>
            <ac:spMk id="12" creationId="{8CC76D71-D943-D1F7-2794-06E5C7F2514D}"/>
          </ac:spMkLst>
        </pc:spChg>
        <pc:spChg chg="del">
          <ac:chgData name="Snigdha Sangam" userId="4d557459f9cf21a7" providerId="LiveId" clId="{B51EA4B9-1B01-4977-9CAB-CA670B65D12F}" dt="2023-08-09T07:08:48.706" v="1315" actId="21"/>
          <ac:spMkLst>
            <pc:docMk/>
            <pc:sldMk cId="1482028902" sldId="281"/>
            <ac:spMk id="13" creationId="{76654C7F-5F04-43D8-88C7-13355302CC32}"/>
          </ac:spMkLst>
        </pc:spChg>
        <pc:spChg chg="del mod">
          <ac:chgData name="Snigdha Sangam" userId="4d557459f9cf21a7" providerId="LiveId" clId="{B51EA4B9-1B01-4977-9CAB-CA670B65D12F}" dt="2023-08-09T07:08:48.706" v="1315" actId="21"/>
          <ac:spMkLst>
            <pc:docMk/>
            <pc:sldMk cId="1482028902" sldId="281"/>
            <ac:spMk id="14" creationId="{B23FC7E0-8B1E-46C1-B5D2-6A4336A2CE90}"/>
          </ac:spMkLst>
        </pc:spChg>
        <pc:spChg chg="del mod">
          <ac:chgData name="Snigdha Sangam" userId="4d557459f9cf21a7" providerId="LiveId" clId="{B51EA4B9-1B01-4977-9CAB-CA670B65D12F}" dt="2023-08-09T07:08:48.706" v="1315" actId="21"/>
          <ac:spMkLst>
            <pc:docMk/>
            <pc:sldMk cId="1482028902" sldId="281"/>
            <ac:spMk id="15" creationId="{7A36CB73-B78B-49B6-935C-9C0ABBB49C0C}"/>
          </ac:spMkLst>
        </pc:spChg>
        <pc:spChg chg="add del mod">
          <ac:chgData name="Snigdha Sangam" userId="4d557459f9cf21a7" providerId="LiveId" clId="{B51EA4B9-1B01-4977-9CAB-CA670B65D12F}" dt="2023-08-09T07:10:02.512" v="1332" actId="21"/>
          <ac:spMkLst>
            <pc:docMk/>
            <pc:sldMk cId="1482028902" sldId="281"/>
            <ac:spMk id="16" creationId="{B5BD2136-CD3A-A134-2E17-514A74F50E68}"/>
          </ac:spMkLst>
        </pc:spChg>
        <pc:spChg chg="add del mod">
          <ac:chgData name="Snigdha Sangam" userId="4d557459f9cf21a7" providerId="LiveId" clId="{B51EA4B9-1B01-4977-9CAB-CA670B65D12F}" dt="2023-08-09T07:10:02.512" v="1332" actId="21"/>
          <ac:spMkLst>
            <pc:docMk/>
            <pc:sldMk cId="1482028902" sldId="281"/>
            <ac:spMk id="18" creationId="{B5A23555-6281-4BA1-71D8-0AA9DC6C6F6C}"/>
          </ac:spMkLst>
        </pc:spChg>
        <pc:spChg chg="add del mod">
          <ac:chgData name="Snigdha Sangam" userId="4d557459f9cf21a7" providerId="LiveId" clId="{B51EA4B9-1B01-4977-9CAB-CA670B65D12F}" dt="2023-08-09T07:10:19.811" v="1337" actId="478"/>
          <ac:spMkLst>
            <pc:docMk/>
            <pc:sldMk cId="1482028902" sldId="281"/>
            <ac:spMk id="20" creationId="{FF81FC14-9704-6744-81E1-E4BF12FC999A}"/>
          </ac:spMkLst>
        </pc:spChg>
        <pc:spChg chg="add del mod">
          <ac:chgData name="Snigdha Sangam" userId="4d557459f9cf21a7" providerId="LiveId" clId="{B51EA4B9-1B01-4977-9CAB-CA670B65D12F}" dt="2023-08-09T07:10:22.959" v="1339" actId="478"/>
          <ac:spMkLst>
            <pc:docMk/>
            <pc:sldMk cId="1482028902" sldId="281"/>
            <ac:spMk id="22" creationId="{ADDDEEEE-069C-C0E7-7D55-379059F84622}"/>
          </ac:spMkLst>
        </pc:spChg>
        <pc:spChg chg="add del mod">
          <ac:chgData name="Snigdha Sangam" userId="4d557459f9cf21a7" providerId="LiveId" clId="{B51EA4B9-1B01-4977-9CAB-CA670B65D12F}" dt="2023-08-09T07:10:15.824" v="1335"/>
          <ac:spMkLst>
            <pc:docMk/>
            <pc:sldMk cId="1482028902" sldId="281"/>
            <ac:spMk id="23" creationId="{67D99363-5A70-9811-8D18-9E4FF891C267}"/>
          </ac:spMkLst>
        </pc:spChg>
        <pc:spChg chg="add del mod">
          <ac:chgData name="Snigdha Sangam" userId="4d557459f9cf21a7" providerId="LiveId" clId="{B51EA4B9-1B01-4977-9CAB-CA670B65D12F}" dt="2023-08-09T07:10:15.824" v="1335"/>
          <ac:spMkLst>
            <pc:docMk/>
            <pc:sldMk cId="1482028902" sldId="281"/>
            <ac:spMk id="24" creationId="{C08946D5-FFA2-83CF-285D-B6C43DD9CE9C}"/>
          </ac:spMkLst>
        </pc:spChg>
        <pc:spChg chg="add del mod">
          <ac:chgData name="Snigdha Sangam" userId="4d557459f9cf21a7" providerId="LiveId" clId="{B51EA4B9-1B01-4977-9CAB-CA670B65D12F}" dt="2023-08-09T07:10:15.824" v="1335"/>
          <ac:spMkLst>
            <pc:docMk/>
            <pc:sldMk cId="1482028902" sldId="281"/>
            <ac:spMk id="25" creationId="{FEF7F53A-61F2-366E-1731-E08DC19CDB16}"/>
          </ac:spMkLst>
        </pc:spChg>
        <pc:spChg chg="add del mod">
          <ac:chgData name="Snigdha Sangam" userId="4d557459f9cf21a7" providerId="LiveId" clId="{B51EA4B9-1B01-4977-9CAB-CA670B65D12F}" dt="2023-08-09T07:10:30.689" v="1342" actId="478"/>
          <ac:spMkLst>
            <pc:docMk/>
            <pc:sldMk cId="1482028902" sldId="281"/>
            <ac:spMk id="26" creationId="{CA5D7DE9-45E5-3BD7-CD18-173DE2BF3A9B}"/>
          </ac:spMkLst>
        </pc:spChg>
        <pc:spChg chg="add del mod">
          <ac:chgData name="Snigdha Sangam" userId="4d557459f9cf21a7" providerId="LiveId" clId="{B51EA4B9-1B01-4977-9CAB-CA670B65D12F}" dt="2023-08-09T07:10:30.689" v="1342" actId="478"/>
          <ac:spMkLst>
            <pc:docMk/>
            <pc:sldMk cId="1482028902" sldId="281"/>
            <ac:spMk id="27" creationId="{61E52D92-8BB8-AEED-B61D-6162DDFBF60B}"/>
          </ac:spMkLst>
        </pc:spChg>
        <pc:spChg chg="add del mod">
          <ac:chgData name="Snigdha Sangam" userId="4d557459f9cf21a7" providerId="LiveId" clId="{B51EA4B9-1B01-4977-9CAB-CA670B65D12F}" dt="2023-08-09T07:10:30.689" v="1342" actId="478"/>
          <ac:spMkLst>
            <pc:docMk/>
            <pc:sldMk cId="1482028902" sldId="281"/>
            <ac:spMk id="28" creationId="{3370E3FC-66C6-3699-AF6B-DD76B9F2EE69}"/>
          </ac:spMkLst>
        </pc:spChg>
        <pc:spChg chg="add del mod">
          <ac:chgData name="Snigdha Sangam" userId="4d557459f9cf21a7" providerId="LiveId" clId="{B51EA4B9-1B01-4977-9CAB-CA670B65D12F}" dt="2023-08-09T07:10:33.648" v="1344" actId="478"/>
          <ac:spMkLst>
            <pc:docMk/>
            <pc:sldMk cId="1482028902" sldId="281"/>
            <ac:spMk id="30" creationId="{C9EC9485-A751-2340-BA5F-690727F0947B}"/>
          </ac:spMkLst>
        </pc:spChg>
        <pc:spChg chg="add del mod">
          <ac:chgData name="Snigdha Sangam" userId="4d557459f9cf21a7" providerId="LiveId" clId="{B51EA4B9-1B01-4977-9CAB-CA670B65D12F}" dt="2023-08-09T07:10:35.949" v="1346" actId="478"/>
          <ac:spMkLst>
            <pc:docMk/>
            <pc:sldMk cId="1482028902" sldId="281"/>
            <ac:spMk id="32" creationId="{7EC2F5E9-06F2-F0F1-4F1E-8EF612139034}"/>
          </ac:spMkLst>
        </pc:spChg>
        <pc:spChg chg="add mod">
          <ac:chgData name="Snigdha Sangam" userId="4d557459f9cf21a7" providerId="LiveId" clId="{B51EA4B9-1B01-4977-9CAB-CA670B65D12F}" dt="2023-08-09T07:13:24.267" v="1450" actId="14100"/>
          <ac:spMkLst>
            <pc:docMk/>
            <pc:sldMk cId="1482028902" sldId="281"/>
            <ac:spMk id="33" creationId="{9E982209-6F82-0C62-665A-82903979C7E5}"/>
          </ac:spMkLst>
        </pc:spChg>
        <pc:spChg chg="add mod">
          <ac:chgData name="Snigdha Sangam" userId="4d557459f9cf21a7" providerId="LiveId" clId="{B51EA4B9-1B01-4977-9CAB-CA670B65D12F}" dt="2023-08-20T16:21:50.289" v="2135" actId="2711"/>
          <ac:spMkLst>
            <pc:docMk/>
            <pc:sldMk cId="1482028902" sldId="281"/>
            <ac:spMk id="34" creationId="{4A4A0B30-749A-50DC-FCB7-5F1287B23951}"/>
          </ac:spMkLst>
        </pc:spChg>
        <pc:picChg chg="add mod">
          <ac:chgData name="Snigdha Sangam" userId="4d557459f9cf21a7" providerId="LiveId" clId="{B51EA4B9-1B01-4977-9CAB-CA670B65D12F}" dt="2023-08-09T06:58:18.870" v="1255" actId="571"/>
          <ac:picMkLst>
            <pc:docMk/>
            <pc:sldMk cId="1482028902" sldId="281"/>
            <ac:picMk id="4" creationId="{4D59DC63-BEDE-88C3-78DE-E50D351CE63A}"/>
          </ac:picMkLst>
        </pc:picChg>
        <pc:picChg chg="del mod">
          <ac:chgData name="Snigdha Sangam" userId="4d557459f9cf21a7" providerId="LiveId" clId="{B51EA4B9-1B01-4977-9CAB-CA670B65D12F}" dt="2023-08-09T06:50:09.539" v="1228" actId="478"/>
          <ac:picMkLst>
            <pc:docMk/>
            <pc:sldMk cId="1482028902" sldId="281"/>
            <ac:picMk id="17" creationId="{069DD88F-78FC-4DAA-A2E4-DDE824B5301D}"/>
          </ac:picMkLst>
        </pc:picChg>
        <pc:picChg chg="add del mod">
          <ac:chgData name="Snigdha Sangam" userId="4d557459f9cf21a7" providerId="LiveId" clId="{B51EA4B9-1B01-4977-9CAB-CA670B65D12F}" dt="2023-08-09T06:55:00.105" v="1236" actId="478"/>
          <ac:picMkLst>
            <pc:docMk/>
            <pc:sldMk cId="1482028902" sldId="281"/>
            <ac:picMk id="1026" creationId="{6E4760DF-FC2A-BA66-0AB6-F172AE85BDE2}"/>
          </ac:picMkLst>
        </pc:picChg>
        <pc:picChg chg="add del mod">
          <ac:chgData name="Snigdha Sangam" userId="4d557459f9cf21a7" providerId="LiveId" clId="{B51EA4B9-1B01-4977-9CAB-CA670B65D12F}" dt="2023-08-09T06:57:58.235" v="1250" actId="478"/>
          <ac:picMkLst>
            <pc:docMk/>
            <pc:sldMk cId="1482028902" sldId="281"/>
            <ac:picMk id="1028" creationId="{DD50CD9B-E39A-A08D-A00A-4B325C281811}"/>
          </ac:picMkLst>
        </pc:picChg>
        <pc:picChg chg="add del mod">
          <ac:chgData name="Snigdha Sangam" userId="4d557459f9cf21a7" providerId="LiveId" clId="{B51EA4B9-1B01-4977-9CAB-CA670B65D12F}" dt="2023-08-09T07:02:27.569" v="1298" actId="478"/>
          <ac:picMkLst>
            <pc:docMk/>
            <pc:sldMk cId="1482028902" sldId="281"/>
            <ac:picMk id="1030" creationId="{56000E85-59F1-EE0A-8ABF-C4AA90B41C81}"/>
          </ac:picMkLst>
        </pc:picChg>
        <pc:picChg chg="add del mod">
          <ac:chgData name="Snigdha Sangam" userId="4d557459f9cf21a7" providerId="LiveId" clId="{B51EA4B9-1B01-4977-9CAB-CA670B65D12F}" dt="2023-08-09T07:03:15.236" v="1301" actId="478"/>
          <ac:picMkLst>
            <pc:docMk/>
            <pc:sldMk cId="1482028902" sldId="281"/>
            <ac:picMk id="1032" creationId="{05633517-D0EB-1E51-39BC-786684FA50D5}"/>
          </ac:picMkLst>
        </pc:picChg>
        <pc:picChg chg="add del mod">
          <ac:chgData name="Snigdha Sangam" userId="4d557459f9cf21a7" providerId="LiveId" clId="{B51EA4B9-1B01-4977-9CAB-CA670B65D12F}" dt="2023-08-09T07:08:32.248" v="1312" actId="478"/>
          <ac:picMkLst>
            <pc:docMk/>
            <pc:sldMk cId="1482028902" sldId="281"/>
            <ac:picMk id="1034" creationId="{E0649BE1-2DA2-715B-5664-37E10E8B71E1}"/>
          </ac:picMkLst>
        </pc:picChg>
        <pc:picChg chg="add del">
          <ac:chgData name="Snigdha Sangam" userId="4d557459f9cf21a7" providerId="LiveId" clId="{B51EA4B9-1B01-4977-9CAB-CA670B65D12F}" dt="2023-08-09T07:08:18.987" v="1308"/>
          <ac:picMkLst>
            <pc:docMk/>
            <pc:sldMk cId="1482028902" sldId="281"/>
            <ac:picMk id="1036" creationId="{06E6D98A-918C-DF63-3ACE-59B658974AE8}"/>
          </ac:picMkLst>
        </pc:picChg>
        <pc:picChg chg="add del mod">
          <ac:chgData name="Snigdha Sangam" userId="4d557459f9cf21a7" providerId="LiveId" clId="{B51EA4B9-1B01-4977-9CAB-CA670B65D12F}" dt="2023-08-09T07:08:44.935" v="1314" actId="478"/>
          <ac:picMkLst>
            <pc:docMk/>
            <pc:sldMk cId="1482028902" sldId="281"/>
            <ac:picMk id="1038" creationId="{9030948C-40C9-7AD5-0F46-520603AE6681}"/>
          </ac:picMkLst>
        </pc:picChg>
        <pc:picChg chg="add del mod">
          <ac:chgData name="Snigdha Sangam" userId="4d557459f9cf21a7" providerId="LiveId" clId="{B51EA4B9-1B01-4977-9CAB-CA670B65D12F}" dt="2023-08-09T07:09:57.671" v="1331" actId="478"/>
          <ac:picMkLst>
            <pc:docMk/>
            <pc:sldMk cId="1482028902" sldId="281"/>
            <ac:picMk id="1040" creationId="{7BDEBA3C-140E-AA57-855B-0B8AD8CD1C2D}"/>
          </ac:picMkLst>
        </pc:picChg>
        <pc:picChg chg="add mod">
          <ac:chgData name="Snigdha Sangam" userId="4d557459f9cf21a7" providerId="LiveId" clId="{B51EA4B9-1B01-4977-9CAB-CA670B65D12F}" dt="2023-08-20T16:21:52.022" v="2136" actId="1076"/>
          <ac:picMkLst>
            <pc:docMk/>
            <pc:sldMk cId="1482028902" sldId="281"/>
            <ac:picMk id="1042" creationId="{188CBB7F-5BC6-CCF5-6E16-B02BB4A117A7}"/>
          </ac:picMkLst>
        </pc:picChg>
      </pc:sldChg>
      <pc:sldChg chg="modSp mod">
        <pc:chgData name="Snigdha Sangam" userId="4d557459f9cf21a7" providerId="LiveId" clId="{B51EA4B9-1B01-4977-9CAB-CA670B65D12F}" dt="2023-08-20T16:22:04.108" v="2137" actId="2711"/>
        <pc:sldMkLst>
          <pc:docMk/>
          <pc:sldMk cId="683725505" sldId="287"/>
        </pc:sldMkLst>
        <pc:spChg chg="mod">
          <ac:chgData name="Snigdha Sangam" userId="4d557459f9cf21a7" providerId="LiveId" clId="{B51EA4B9-1B01-4977-9CAB-CA670B65D12F}" dt="2023-08-09T07:23:14.619" v="1955" actId="113"/>
          <ac:spMkLst>
            <pc:docMk/>
            <pc:sldMk cId="683725505" sldId="287"/>
            <ac:spMk id="5" creationId="{22C7F04A-6CF6-4CF1-BAEE-2B210EFC6B58}"/>
          </ac:spMkLst>
        </pc:spChg>
        <pc:spChg chg="mod">
          <ac:chgData name="Snigdha Sangam" userId="4d557459f9cf21a7" providerId="LiveId" clId="{B51EA4B9-1B01-4977-9CAB-CA670B65D12F}" dt="2023-08-20T16:22:04.108" v="2137" actId="2711"/>
          <ac:spMkLst>
            <pc:docMk/>
            <pc:sldMk cId="683725505" sldId="287"/>
            <ac:spMk id="16" creationId="{EE0FB778-DCB6-4DD5-74CF-9118C3111E65}"/>
          </ac:spMkLst>
        </pc:spChg>
      </pc:sldChg>
      <pc:sldChg chg="addSp delSp modSp mod">
        <pc:chgData name="Snigdha Sangam" userId="4d557459f9cf21a7" providerId="LiveId" clId="{B51EA4B9-1B01-4977-9CAB-CA670B65D12F}" dt="2023-08-09T07:24:25.415" v="1971" actId="1076"/>
        <pc:sldMkLst>
          <pc:docMk/>
          <pc:sldMk cId="2820735111" sldId="288"/>
        </pc:sldMkLst>
        <pc:spChg chg="add del mod">
          <ac:chgData name="Snigdha Sangam" userId="4d557459f9cf21a7" providerId="LiveId" clId="{B51EA4B9-1B01-4977-9CAB-CA670B65D12F}" dt="2023-08-09T06:17:00.251" v="682" actId="478"/>
          <ac:spMkLst>
            <pc:docMk/>
            <pc:sldMk cId="2820735111" sldId="288"/>
            <ac:spMk id="3" creationId="{8EEA086B-1F4C-7E8D-357D-BF990F6A87B8}"/>
          </ac:spMkLst>
        </pc:spChg>
        <pc:spChg chg="del mod">
          <ac:chgData name="Snigdha Sangam" userId="4d557459f9cf21a7" providerId="LiveId" clId="{B51EA4B9-1B01-4977-9CAB-CA670B65D12F}" dt="2023-08-09T06:17:02.975" v="684" actId="478"/>
          <ac:spMkLst>
            <pc:docMk/>
            <pc:sldMk cId="2820735111" sldId="288"/>
            <ac:spMk id="5" creationId="{057018DC-5BFA-42F7-884E-E07F6383A8AE}"/>
          </ac:spMkLst>
        </pc:spChg>
        <pc:spChg chg="del mod">
          <ac:chgData name="Snigdha Sangam" userId="4d557459f9cf21a7" providerId="LiveId" clId="{B51EA4B9-1B01-4977-9CAB-CA670B65D12F}" dt="2023-08-09T06:17:08.464" v="688" actId="478"/>
          <ac:spMkLst>
            <pc:docMk/>
            <pc:sldMk cId="2820735111" sldId="288"/>
            <ac:spMk id="6" creationId="{C9AD1602-B35F-4F17-AB81-5190F762E4AB}"/>
          </ac:spMkLst>
        </pc:spChg>
        <pc:spChg chg="del mod">
          <ac:chgData name="Snigdha Sangam" userId="4d557459f9cf21a7" providerId="LiveId" clId="{B51EA4B9-1B01-4977-9CAB-CA670B65D12F}" dt="2023-08-09T06:17:05.854" v="686" actId="478"/>
          <ac:spMkLst>
            <pc:docMk/>
            <pc:sldMk cId="2820735111" sldId="288"/>
            <ac:spMk id="7" creationId="{2F5BF4A0-99A8-4CC6-A7EA-4D267598A511}"/>
          </ac:spMkLst>
        </pc:spChg>
        <pc:spChg chg="add mod">
          <ac:chgData name="Snigdha Sangam" userId="4d557459f9cf21a7" providerId="LiveId" clId="{B51EA4B9-1B01-4977-9CAB-CA670B65D12F}" dt="2023-08-09T07:24:24.439" v="1970" actId="14100"/>
          <ac:spMkLst>
            <pc:docMk/>
            <pc:sldMk cId="2820735111" sldId="288"/>
            <ac:spMk id="9" creationId="{62066F3D-8F2A-F686-EFE3-659B4A658815}"/>
          </ac:spMkLst>
        </pc:spChg>
        <pc:graphicFrameChg chg="del mod modGraphic">
          <ac:chgData name="Snigdha Sangam" userId="4d557459f9cf21a7" providerId="LiveId" clId="{B51EA4B9-1B01-4977-9CAB-CA670B65D12F}" dt="2023-08-09T06:16:55.967" v="677" actId="478"/>
          <ac:graphicFrameMkLst>
            <pc:docMk/>
            <pc:sldMk cId="2820735111" sldId="288"/>
            <ac:graphicFrameMk id="16" creationId="{97743BA3-3BDB-497A-9D20-735541BDF84E}"/>
          </ac:graphicFrameMkLst>
        </pc:graphicFrameChg>
        <pc:picChg chg="add mod">
          <ac:chgData name="Snigdha Sangam" userId="4d557459f9cf21a7" providerId="LiveId" clId="{B51EA4B9-1B01-4977-9CAB-CA670B65D12F}" dt="2023-08-09T07:24:25.415" v="1971" actId="1076"/>
          <ac:picMkLst>
            <pc:docMk/>
            <pc:sldMk cId="2820735111" sldId="288"/>
            <ac:picMk id="11" creationId="{BAF2E9A0-736F-4C80-0A01-ADD0C0F6DA68}"/>
          </ac:picMkLst>
        </pc:picChg>
      </pc:sldChg>
      <pc:sldChg chg="del">
        <pc:chgData name="Snigdha Sangam" userId="4d557459f9cf21a7" providerId="LiveId" clId="{B51EA4B9-1B01-4977-9CAB-CA670B65D12F}" dt="2023-08-09T06:35:48.644" v="946" actId="2696"/>
        <pc:sldMkLst>
          <pc:docMk/>
          <pc:sldMk cId="1743309060" sldId="289"/>
        </pc:sldMkLst>
      </pc:sldChg>
      <pc:sldChg chg="addSp delSp modSp mod ord">
        <pc:chgData name="Snigdha Sangam" userId="4d557459f9cf21a7" providerId="LiveId" clId="{B51EA4B9-1B01-4977-9CAB-CA670B65D12F}" dt="2023-08-09T07:24:50.713" v="1977" actId="14100"/>
        <pc:sldMkLst>
          <pc:docMk/>
          <pc:sldMk cId="220765324" sldId="290"/>
        </pc:sldMkLst>
        <pc:spChg chg="add del mod">
          <ac:chgData name="Snigdha Sangam" userId="4d557459f9cf21a7" providerId="LiveId" clId="{B51EA4B9-1B01-4977-9CAB-CA670B65D12F}" dt="2023-08-06T17:59:14.453" v="112" actId="478"/>
          <ac:spMkLst>
            <pc:docMk/>
            <pc:sldMk cId="220765324" sldId="290"/>
            <ac:spMk id="3" creationId="{ECEA52D4-A5CE-0BAA-B496-C5683CF710F0}"/>
          </ac:spMkLst>
        </pc:spChg>
        <pc:spChg chg="mod">
          <ac:chgData name="Snigdha Sangam" userId="4d557459f9cf21a7" providerId="LiveId" clId="{B51EA4B9-1B01-4977-9CAB-CA670B65D12F}" dt="2023-08-09T07:24:50.713" v="1977" actId="14100"/>
          <ac:spMkLst>
            <pc:docMk/>
            <pc:sldMk cId="220765324" sldId="290"/>
            <ac:spMk id="5" creationId="{FCEC8367-C082-453B-9003-1A2652643F98}"/>
          </ac:spMkLst>
        </pc:spChg>
        <pc:spChg chg="del mod">
          <ac:chgData name="Snigdha Sangam" userId="4d557459f9cf21a7" providerId="LiveId" clId="{B51EA4B9-1B01-4977-9CAB-CA670B65D12F}" dt="2023-08-06T17:59:29.692" v="118" actId="478"/>
          <ac:spMkLst>
            <pc:docMk/>
            <pc:sldMk cId="220765324" sldId="290"/>
            <ac:spMk id="8" creationId="{F6FAB1AC-C56E-4A45-B635-9E7290BBD7FC}"/>
          </ac:spMkLst>
        </pc:spChg>
        <pc:spChg chg="del mod">
          <ac:chgData name="Snigdha Sangam" userId="4d557459f9cf21a7" providerId="LiveId" clId="{B51EA4B9-1B01-4977-9CAB-CA670B65D12F}" dt="2023-08-06T17:59:17.812" v="114" actId="478"/>
          <ac:spMkLst>
            <pc:docMk/>
            <pc:sldMk cId="220765324" sldId="290"/>
            <ac:spMk id="12" creationId="{D4BD2BD9-856B-43C5-BF78-C7D644164C19}"/>
          </ac:spMkLst>
        </pc:spChg>
        <pc:graphicFrameChg chg="add mod modGraphic">
          <ac:chgData name="Snigdha Sangam" userId="4d557459f9cf21a7" providerId="LiveId" clId="{B51EA4B9-1B01-4977-9CAB-CA670B65D12F}" dt="2023-08-08T09:56:29" v="340" actId="1076"/>
          <ac:graphicFrameMkLst>
            <pc:docMk/>
            <pc:sldMk cId="220765324" sldId="290"/>
            <ac:graphicFrameMk id="4" creationId="{595BBF83-EA6F-4EA6-7D87-F1E7CCE993D2}"/>
          </ac:graphicFrameMkLst>
        </pc:graphicFrameChg>
        <pc:graphicFrameChg chg="del mod">
          <ac:chgData name="Snigdha Sangam" userId="4d557459f9cf21a7" providerId="LiveId" clId="{B51EA4B9-1B01-4977-9CAB-CA670B65D12F}" dt="2023-08-06T17:59:10.826" v="110" actId="478"/>
          <ac:graphicFrameMkLst>
            <pc:docMk/>
            <pc:sldMk cId="220765324" sldId="290"/>
            <ac:graphicFrameMk id="16" creationId="{6BD38B5D-76C5-4AC9-9039-144DFD54D171}"/>
          </ac:graphicFrameMkLst>
        </pc:graphicFrameChg>
      </pc:sldChg>
      <pc:sldChg chg="addSp delSp modSp mod ord">
        <pc:chgData name="Snigdha Sangam" userId="4d557459f9cf21a7" providerId="LiveId" clId="{B51EA4B9-1B01-4977-9CAB-CA670B65D12F}" dt="2023-08-09T06:20:04.065" v="726" actId="1076"/>
        <pc:sldMkLst>
          <pc:docMk/>
          <pc:sldMk cId="1289546236" sldId="291"/>
        </pc:sldMkLst>
        <pc:spChg chg="del mod">
          <ac:chgData name="Snigdha Sangam" userId="4d557459f9cf21a7" providerId="LiveId" clId="{B51EA4B9-1B01-4977-9CAB-CA670B65D12F}" dt="2023-08-09T06:19:34.919" v="716" actId="478"/>
          <ac:spMkLst>
            <pc:docMk/>
            <pc:sldMk cId="1289546236" sldId="291"/>
            <ac:spMk id="2" creationId="{9B80F1A4-FDC6-4E36-8371-74F8E9B7F0C0}"/>
          </ac:spMkLst>
        </pc:spChg>
        <pc:spChg chg="add del mod">
          <ac:chgData name="Snigdha Sangam" userId="4d557459f9cf21a7" providerId="LiveId" clId="{B51EA4B9-1B01-4977-9CAB-CA670B65D12F}" dt="2023-08-09T06:19:31.541" v="714" actId="478"/>
          <ac:spMkLst>
            <pc:docMk/>
            <pc:sldMk cId="1289546236" sldId="291"/>
            <ac:spMk id="4" creationId="{A3662037-D199-827D-FBD3-5BE33D9DA477}"/>
          </ac:spMkLst>
        </pc:spChg>
        <pc:spChg chg="add del mod">
          <ac:chgData name="Snigdha Sangam" userId="4d557459f9cf21a7" providerId="LiveId" clId="{B51EA4B9-1B01-4977-9CAB-CA670B65D12F}" dt="2023-08-09T06:19:36.482" v="717" actId="478"/>
          <ac:spMkLst>
            <pc:docMk/>
            <pc:sldMk cId="1289546236" sldId="291"/>
            <ac:spMk id="6" creationId="{DCEACBF7-AD02-9290-EC5F-F20781074C7C}"/>
          </ac:spMkLst>
        </pc:spChg>
        <pc:spChg chg="del mod">
          <ac:chgData name="Snigdha Sangam" userId="4d557459f9cf21a7" providerId="LiveId" clId="{B51EA4B9-1B01-4977-9CAB-CA670B65D12F}" dt="2023-08-09T06:19:44.119" v="721" actId="478"/>
          <ac:spMkLst>
            <pc:docMk/>
            <pc:sldMk cId="1289546236" sldId="291"/>
            <ac:spMk id="8" creationId="{F6FAB1AC-C56E-4A45-B635-9E7290BBD7FC}"/>
          </ac:spMkLst>
        </pc:spChg>
        <pc:spChg chg="del mod">
          <ac:chgData name="Snigdha Sangam" userId="4d557459f9cf21a7" providerId="LiveId" clId="{B51EA4B9-1B01-4977-9CAB-CA670B65D12F}" dt="2023-08-09T06:19:40.809" v="719" actId="478"/>
          <ac:spMkLst>
            <pc:docMk/>
            <pc:sldMk cId="1289546236" sldId="291"/>
            <ac:spMk id="12" creationId="{D4BD2BD9-856B-43C5-BF78-C7D644164C19}"/>
          </ac:spMkLst>
        </pc:spChg>
        <pc:graphicFrameChg chg="del mod">
          <ac:chgData name="Snigdha Sangam" userId="4d557459f9cf21a7" providerId="LiveId" clId="{B51EA4B9-1B01-4977-9CAB-CA670B65D12F}" dt="2023-08-09T06:19:29.377" v="713" actId="478"/>
          <ac:graphicFrameMkLst>
            <pc:docMk/>
            <pc:sldMk cId="1289546236" sldId="291"/>
            <ac:graphicFrameMk id="14" creationId="{2FEBF416-9260-4E53-9F09-8553200D5747}"/>
          </ac:graphicFrameMkLst>
        </pc:graphicFrameChg>
        <pc:picChg chg="add mod">
          <ac:chgData name="Snigdha Sangam" userId="4d557459f9cf21a7" providerId="LiveId" clId="{B51EA4B9-1B01-4977-9CAB-CA670B65D12F}" dt="2023-08-09T06:20:04.065" v="726" actId="1076"/>
          <ac:picMkLst>
            <pc:docMk/>
            <pc:sldMk cId="1289546236" sldId="291"/>
            <ac:picMk id="9" creationId="{176C21E7-8134-5966-7EB9-8E3E3F416BF3}"/>
          </ac:picMkLst>
        </pc:picChg>
      </pc:sldChg>
      <pc:sldChg chg="modSp del mod">
        <pc:chgData name="Snigdha Sangam" userId="4d557459f9cf21a7" providerId="LiveId" clId="{B51EA4B9-1B01-4977-9CAB-CA670B65D12F}" dt="2023-08-09T06:38:39.792" v="981" actId="2696"/>
        <pc:sldMkLst>
          <pc:docMk/>
          <pc:sldMk cId="133507419" sldId="292"/>
        </pc:sldMkLst>
        <pc:spChg chg="mod">
          <ac:chgData name="Snigdha Sangam" userId="4d557459f9cf21a7" providerId="LiveId" clId="{B51EA4B9-1B01-4977-9CAB-CA670B65D12F}" dt="2023-08-09T06:18:16.990" v="704" actId="20577"/>
          <ac:spMkLst>
            <pc:docMk/>
            <pc:sldMk cId="133507419" sldId="292"/>
            <ac:spMk id="8" creationId="{4A6A2756-6ED6-43F6-B815-E072B1534E2C}"/>
          </ac:spMkLst>
        </pc:spChg>
      </pc:sldChg>
      <pc:sldChg chg="del">
        <pc:chgData name="Snigdha Sangam" userId="4d557459f9cf21a7" providerId="LiveId" clId="{B51EA4B9-1B01-4977-9CAB-CA670B65D12F}" dt="2023-08-09T06:38:37.302" v="980" actId="2696"/>
        <pc:sldMkLst>
          <pc:docMk/>
          <pc:sldMk cId="3093274340" sldId="302"/>
        </pc:sldMkLst>
      </pc:sldChg>
      <pc:sldChg chg="del">
        <pc:chgData name="Snigdha Sangam" userId="4d557459f9cf21a7" providerId="LiveId" clId="{B51EA4B9-1B01-4977-9CAB-CA670B65D12F}" dt="2023-08-09T06:38:34.251" v="979" actId="2696"/>
        <pc:sldMkLst>
          <pc:docMk/>
          <pc:sldMk cId="2394221011" sldId="303"/>
        </pc:sldMkLst>
      </pc:sldChg>
      <pc:sldChg chg="addSp delSp modSp new mod">
        <pc:chgData name="Snigdha Sangam" userId="4d557459f9cf21a7" providerId="LiveId" clId="{B51EA4B9-1B01-4977-9CAB-CA670B65D12F}" dt="2023-08-20T16:22:15.197" v="2138" actId="2711"/>
        <pc:sldMkLst>
          <pc:docMk/>
          <pc:sldMk cId="2815771838" sldId="304"/>
        </pc:sldMkLst>
        <pc:spChg chg="del mod">
          <ac:chgData name="Snigdha Sangam" userId="4d557459f9cf21a7" providerId="LiveId" clId="{B51EA4B9-1B01-4977-9CAB-CA670B65D12F}" dt="2023-08-06T17:53:39.159" v="30" actId="478"/>
          <ac:spMkLst>
            <pc:docMk/>
            <pc:sldMk cId="2815771838" sldId="304"/>
            <ac:spMk id="2" creationId="{90333AC3-C315-B99F-9447-0D5C412CE29B}"/>
          </ac:spMkLst>
        </pc:spChg>
        <pc:spChg chg="del mod">
          <ac:chgData name="Snigdha Sangam" userId="4d557459f9cf21a7" providerId="LiveId" clId="{B51EA4B9-1B01-4977-9CAB-CA670B65D12F}" dt="2023-08-06T17:53:41.837" v="32" actId="478"/>
          <ac:spMkLst>
            <pc:docMk/>
            <pc:sldMk cId="2815771838" sldId="304"/>
            <ac:spMk id="3" creationId="{8960DEFE-AAA4-0911-1917-F237C94883C7}"/>
          </ac:spMkLst>
        </pc:spChg>
        <pc:spChg chg="del">
          <ac:chgData name="Snigdha Sangam" userId="4d557459f9cf21a7" providerId="LiveId" clId="{B51EA4B9-1B01-4977-9CAB-CA670B65D12F}" dt="2023-08-06T17:53:36.833" v="28" actId="478"/>
          <ac:spMkLst>
            <pc:docMk/>
            <pc:sldMk cId="2815771838" sldId="304"/>
            <ac:spMk id="4" creationId="{9D0B5ABD-691C-3A4B-7207-2B029A255AAC}"/>
          </ac:spMkLst>
        </pc:spChg>
        <pc:spChg chg="del mod">
          <ac:chgData name="Snigdha Sangam" userId="4d557459f9cf21a7" providerId="LiveId" clId="{B51EA4B9-1B01-4977-9CAB-CA670B65D12F}" dt="2023-08-06T17:53:44.402" v="34" actId="478"/>
          <ac:spMkLst>
            <pc:docMk/>
            <pc:sldMk cId="2815771838" sldId="304"/>
            <ac:spMk id="5" creationId="{A33A34A0-CD54-BC9A-1FE2-F19FB9F3910B}"/>
          </ac:spMkLst>
        </pc:spChg>
        <pc:spChg chg="del mod">
          <ac:chgData name="Snigdha Sangam" userId="4d557459f9cf21a7" providerId="LiveId" clId="{B51EA4B9-1B01-4977-9CAB-CA670B65D12F}" dt="2023-08-06T17:54:17.023" v="43" actId="478"/>
          <ac:spMkLst>
            <pc:docMk/>
            <pc:sldMk cId="2815771838" sldId="304"/>
            <ac:spMk id="6" creationId="{9BF4B165-5F79-81AD-2E72-20621E520D13}"/>
          </ac:spMkLst>
        </pc:spChg>
        <pc:spChg chg="del mod">
          <ac:chgData name="Snigdha Sangam" userId="4d557459f9cf21a7" providerId="LiveId" clId="{B51EA4B9-1B01-4977-9CAB-CA670B65D12F}" dt="2023-08-06T17:57:30.482" v="69" actId="478"/>
          <ac:spMkLst>
            <pc:docMk/>
            <pc:sldMk cId="2815771838" sldId="304"/>
            <ac:spMk id="7" creationId="{3541B576-D434-581E-52D5-3363D76FAC4A}"/>
          </ac:spMkLst>
        </pc:spChg>
        <pc:spChg chg="add mod">
          <ac:chgData name="Snigdha Sangam" userId="4d557459f9cf21a7" providerId="LiveId" clId="{B51EA4B9-1B01-4977-9CAB-CA670B65D12F}" dt="2023-08-09T07:23:26.906" v="1958" actId="113"/>
          <ac:spMkLst>
            <pc:docMk/>
            <pc:sldMk cId="2815771838" sldId="304"/>
            <ac:spMk id="10" creationId="{B3D056A1-8A62-870B-0529-0664903C1CA4}"/>
          </ac:spMkLst>
        </pc:spChg>
        <pc:spChg chg="add mod">
          <ac:chgData name="Snigdha Sangam" userId="4d557459f9cf21a7" providerId="LiveId" clId="{B51EA4B9-1B01-4977-9CAB-CA670B65D12F}" dt="2023-08-20T16:22:15.197" v="2138" actId="2711"/>
          <ac:spMkLst>
            <pc:docMk/>
            <pc:sldMk cId="2815771838" sldId="304"/>
            <ac:spMk id="12" creationId="{D78F5AE0-3803-FD6D-CDA0-73E6E8664B94}"/>
          </ac:spMkLst>
        </pc:spChg>
        <pc:picChg chg="add del">
          <ac:chgData name="Snigdha Sangam" userId="4d557459f9cf21a7" providerId="LiveId" clId="{B51EA4B9-1B01-4977-9CAB-CA670B65D12F}" dt="2023-08-06T17:56:38.464" v="62" actId="478"/>
          <ac:picMkLst>
            <pc:docMk/>
            <pc:sldMk cId="2815771838" sldId="304"/>
            <ac:picMk id="1026" creationId="{A5AA603E-32B4-68FD-5B0C-96A7B76D4F9A}"/>
          </ac:picMkLst>
        </pc:picChg>
        <pc:picChg chg="add mod">
          <ac:chgData name="Snigdha Sangam" userId="4d557459f9cf21a7" providerId="LiveId" clId="{B51EA4B9-1B01-4977-9CAB-CA670B65D12F}" dt="2023-08-06T17:57:27.368" v="67" actId="1076"/>
          <ac:picMkLst>
            <pc:docMk/>
            <pc:sldMk cId="2815771838" sldId="304"/>
            <ac:picMk id="1028" creationId="{A4750FD8-7AAA-2E1A-39F8-06EF59732C16}"/>
          </ac:picMkLst>
        </pc:picChg>
      </pc:sldChg>
      <pc:sldChg chg="addSp delSp modSp new mod">
        <pc:chgData name="Snigdha Sangam" userId="4d557459f9cf21a7" providerId="LiveId" clId="{B51EA4B9-1B01-4977-9CAB-CA670B65D12F}" dt="2023-08-09T07:23:40.842" v="1961" actId="113"/>
        <pc:sldMkLst>
          <pc:docMk/>
          <pc:sldMk cId="381219182" sldId="305"/>
        </pc:sldMkLst>
        <pc:spChg chg="del mod">
          <ac:chgData name="Snigdha Sangam" userId="4d557459f9cf21a7" providerId="LiveId" clId="{B51EA4B9-1B01-4977-9CAB-CA670B65D12F}" dt="2023-08-06T18:07:10.871" v="146" actId="478"/>
          <ac:spMkLst>
            <pc:docMk/>
            <pc:sldMk cId="381219182" sldId="305"/>
            <ac:spMk id="2" creationId="{D5D1DFA4-1DCC-10D9-AB83-50C2C3ABB0F4}"/>
          </ac:spMkLst>
        </pc:spChg>
        <pc:spChg chg="del mod">
          <ac:chgData name="Snigdha Sangam" userId="4d557459f9cf21a7" providerId="LiveId" clId="{B51EA4B9-1B01-4977-9CAB-CA670B65D12F}" dt="2023-08-06T18:07:13.373" v="148" actId="478"/>
          <ac:spMkLst>
            <pc:docMk/>
            <pc:sldMk cId="381219182" sldId="305"/>
            <ac:spMk id="3" creationId="{F215CA83-9038-A107-C625-1B97F1E7077D}"/>
          </ac:spMkLst>
        </pc:spChg>
        <pc:spChg chg="del mod">
          <ac:chgData name="Snigdha Sangam" userId="4d557459f9cf21a7" providerId="LiveId" clId="{B51EA4B9-1B01-4977-9CAB-CA670B65D12F}" dt="2023-08-06T18:07:15.655" v="150" actId="478"/>
          <ac:spMkLst>
            <pc:docMk/>
            <pc:sldMk cId="381219182" sldId="305"/>
            <ac:spMk id="4" creationId="{2A8F3B58-4BD6-50D8-1A4C-5F55EC792EF7}"/>
          </ac:spMkLst>
        </pc:spChg>
        <pc:spChg chg="del">
          <ac:chgData name="Snigdha Sangam" userId="4d557459f9cf21a7" providerId="LiveId" clId="{B51EA4B9-1B01-4977-9CAB-CA670B65D12F}" dt="2023-08-06T18:07:18.685" v="151" actId="478"/>
          <ac:spMkLst>
            <pc:docMk/>
            <pc:sldMk cId="381219182" sldId="305"/>
            <ac:spMk id="5" creationId="{2865C74D-C046-098F-38A0-518FAADF6668}"/>
          </ac:spMkLst>
        </pc:spChg>
        <pc:spChg chg="del mod">
          <ac:chgData name="Snigdha Sangam" userId="4d557459f9cf21a7" providerId="LiveId" clId="{B51EA4B9-1B01-4977-9CAB-CA670B65D12F}" dt="2023-08-06T18:07:22.304" v="153" actId="478"/>
          <ac:spMkLst>
            <pc:docMk/>
            <pc:sldMk cId="381219182" sldId="305"/>
            <ac:spMk id="6" creationId="{FFD605ED-5149-888E-4C54-1E17D93A992E}"/>
          </ac:spMkLst>
        </pc:spChg>
        <pc:spChg chg="del mod">
          <ac:chgData name="Snigdha Sangam" userId="4d557459f9cf21a7" providerId="LiveId" clId="{B51EA4B9-1B01-4977-9CAB-CA670B65D12F}" dt="2023-08-06T18:07:25.001" v="155" actId="478"/>
          <ac:spMkLst>
            <pc:docMk/>
            <pc:sldMk cId="381219182" sldId="305"/>
            <ac:spMk id="7" creationId="{AF0FE21D-23C4-57CD-DF70-0673C9CE11F7}"/>
          </ac:spMkLst>
        </pc:spChg>
        <pc:spChg chg="add mod">
          <ac:chgData name="Snigdha Sangam" userId="4d557459f9cf21a7" providerId="LiveId" clId="{B51EA4B9-1B01-4977-9CAB-CA670B65D12F}" dt="2023-08-09T07:23:40.842" v="1961" actId="113"/>
          <ac:spMkLst>
            <pc:docMk/>
            <pc:sldMk cId="381219182" sldId="305"/>
            <ac:spMk id="10" creationId="{A73CCB7C-9192-0926-F954-FE606110A52A}"/>
          </ac:spMkLst>
        </pc:spChg>
        <pc:graphicFrameChg chg="add del mod modGraphic">
          <ac:chgData name="Snigdha Sangam" userId="4d557459f9cf21a7" providerId="LiveId" clId="{B51EA4B9-1B01-4977-9CAB-CA670B65D12F}" dt="2023-08-08T09:51:59.443" v="207" actId="478"/>
          <ac:graphicFrameMkLst>
            <pc:docMk/>
            <pc:sldMk cId="381219182" sldId="305"/>
            <ac:graphicFrameMk id="2" creationId="{D3F2D8A9-3C80-BB97-C8B0-C86F1C80B37D}"/>
          </ac:graphicFrameMkLst>
        </pc:graphicFrameChg>
        <pc:graphicFrameChg chg="add mod modGraphic">
          <ac:chgData name="Snigdha Sangam" userId="4d557459f9cf21a7" providerId="LiveId" clId="{B51EA4B9-1B01-4977-9CAB-CA670B65D12F}" dt="2023-08-08T09:56:37.051" v="341" actId="1076"/>
          <ac:graphicFrameMkLst>
            <pc:docMk/>
            <pc:sldMk cId="381219182" sldId="305"/>
            <ac:graphicFrameMk id="3" creationId="{6BEC12B5-6CEC-2CBE-C75F-F7AB4FCB4113}"/>
          </ac:graphicFrameMkLst>
        </pc:graphicFrameChg>
      </pc:sldChg>
      <pc:sldChg chg="delSp modSp new del mod">
        <pc:chgData name="Snigdha Sangam" userId="4d557459f9cf21a7" providerId="LiveId" clId="{B51EA4B9-1B01-4977-9CAB-CA670B65D12F}" dt="2023-08-06T17:59:21.320" v="115" actId="2696"/>
        <pc:sldMkLst>
          <pc:docMk/>
          <pc:sldMk cId="2353823490" sldId="305"/>
        </pc:sldMkLst>
        <pc:spChg chg="del mod">
          <ac:chgData name="Snigdha Sangam" userId="4d557459f9cf21a7" providerId="LiveId" clId="{B51EA4B9-1B01-4977-9CAB-CA670B65D12F}" dt="2023-08-06T17:58:24.930" v="72" actId="478"/>
          <ac:spMkLst>
            <pc:docMk/>
            <pc:sldMk cId="2353823490" sldId="305"/>
            <ac:spMk id="2" creationId="{DC0BAEE7-746B-639F-A4EA-0C7CB7860FAD}"/>
          </ac:spMkLst>
        </pc:spChg>
        <pc:spChg chg="del mod">
          <ac:chgData name="Snigdha Sangam" userId="4d557459f9cf21a7" providerId="LiveId" clId="{B51EA4B9-1B01-4977-9CAB-CA670B65D12F}" dt="2023-08-06T17:58:27.160" v="74" actId="478"/>
          <ac:spMkLst>
            <pc:docMk/>
            <pc:sldMk cId="2353823490" sldId="305"/>
            <ac:spMk id="3" creationId="{613F949E-C8E8-068D-060B-A16F59547678}"/>
          </ac:spMkLst>
        </pc:spChg>
        <pc:spChg chg="del mod">
          <ac:chgData name="Snigdha Sangam" userId="4d557459f9cf21a7" providerId="LiveId" clId="{B51EA4B9-1B01-4977-9CAB-CA670B65D12F}" dt="2023-08-06T17:58:29.708" v="76" actId="478"/>
          <ac:spMkLst>
            <pc:docMk/>
            <pc:sldMk cId="2353823490" sldId="305"/>
            <ac:spMk id="4" creationId="{BEE7D413-BBC6-0F17-C18B-934B09190FE9}"/>
          </ac:spMkLst>
        </pc:spChg>
        <pc:spChg chg="del mod">
          <ac:chgData name="Snigdha Sangam" userId="4d557459f9cf21a7" providerId="LiveId" clId="{B51EA4B9-1B01-4977-9CAB-CA670B65D12F}" dt="2023-08-06T17:58:36.099" v="88" actId="478"/>
          <ac:spMkLst>
            <pc:docMk/>
            <pc:sldMk cId="2353823490" sldId="305"/>
            <ac:spMk id="5" creationId="{3AF11F5F-71F3-BEFC-FF5E-169E9C0FCCAC}"/>
          </ac:spMkLst>
        </pc:spChg>
      </pc:sldChg>
      <pc:sldChg chg="modSp new del mod">
        <pc:chgData name="Snigdha Sangam" userId="4d557459f9cf21a7" providerId="LiveId" clId="{B51EA4B9-1B01-4977-9CAB-CA670B65D12F}" dt="2023-08-06T18:06:06.485" v="143" actId="2696"/>
        <pc:sldMkLst>
          <pc:docMk/>
          <pc:sldMk cId="2470086577" sldId="305"/>
        </pc:sldMkLst>
        <pc:spChg chg="mod">
          <ac:chgData name="Snigdha Sangam" userId="4d557459f9cf21a7" providerId="LiveId" clId="{B51EA4B9-1B01-4977-9CAB-CA670B65D12F}" dt="2023-08-06T18:05:25.260" v="142" actId="20577"/>
          <ac:spMkLst>
            <pc:docMk/>
            <pc:sldMk cId="2470086577" sldId="305"/>
            <ac:spMk id="2" creationId="{9BF71005-53B4-41FB-5ACB-9F7B99BC980C}"/>
          </ac:spMkLst>
        </pc:spChg>
      </pc:sldChg>
      <pc:sldChg chg="addSp modSp mod">
        <pc:chgData name="Snigdha Sangam" userId="4d557459f9cf21a7" providerId="LiveId" clId="{B51EA4B9-1B01-4977-9CAB-CA670B65D12F}" dt="2023-08-20T16:22:56.296" v="2140" actId="2711"/>
        <pc:sldMkLst>
          <pc:docMk/>
          <pc:sldMk cId="186383699" sldId="306"/>
        </pc:sldMkLst>
        <pc:spChg chg="add mod">
          <ac:chgData name="Snigdha Sangam" userId="4d557459f9cf21a7" providerId="LiveId" clId="{B51EA4B9-1B01-4977-9CAB-CA670B65D12F}" dt="2023-08-20T16:22:56.296" v="2140" actId="2711"/>
          <ac:spMkLst>
            <pc:docMk/>
            <pc:sldMk cId="186383699" sldId="306"/>
            <ac:spMk id="3" creationId="{FED9D1AB-B4BC-264F-AFDE-D13BF11064AC}"/>
          </ac:spMkLst>
        </pc:spChg>
        <pc:spChg chg="mod">
          <ac:chgData name="Snigdha Sangam" userId="4d557459f9cf21a7" providerId="LiveId" clId="{B51EA4B9-1B01-4977-9CAB-CA670B65D12F}" dt="2023-08-20T16:22:56.296" v="2140" actId="2711"/>
          <ac:spMkLst>
            <pc:docMk/>
            <pc:sldMk cId="186383699" sldId="306"/>
            <ac:spMk id="8" creationId="{DDF329F9-8DDB-9A7D-E8C4-6002E3D5DF27}"/>
          </ac:spMkLst>
        </pc:spChg>
        <pc:spChg chg="mod">
          <ac:chgData name="Snigdha Sangam" userId="4d557459f9cf21a7" providerId="LiveId" clId="{B51EA4B9-1B01-4977-9CAB-CA670B65D12F}" dt="2023-08-20T16:22:56.296" v="2140" actId="2711"/>
          <ac:spMkLst>
            <pc:docMk/>
            <pc:sldMk cId="186383699" sldId="306"/>
            <ac:spMk id="10" creationId="{FF5B3CC6-D350-ED4B-A9A8-51870B0A0570}"/>
          </ac:spMkLst>
        </pc:spChg>
      </pc:sldChg>
      <pc:sldChg chg="addSp delSp modSp new mod">
        <pc:chgData name="Snigdha Sangam" userId="4d557459f9cf21a7" providerId="LiveId" clId="{B51EA4B9-1B01-4977-9CAB-CA670B65D12F}" dt="2023-08-09T07:24:10.784" v="1967" actId="113"/>
        <pc:sldMkLst>
          <pc:docMk/>
          <pc:sldMk cId="2822491296" sldId="307"/>
        </pc:sldMkLst>
        <pc:spChg chg="del mod">
          <ac:chgData name="Snigdha Sangam" userId="4d557459f9cf21a7" providerId="LiveId" clId="{B51EA4B9-1B01-4977-9CAB-CA670B65D12F}" dt="2023-08-09T06:21:38.598" v="729" actId="478"/>
          <ac:spMkLst>
            <pc:docMk/>
            <pc:sldMk cId="2822491296" sldId="307"/>
            <ac:spMk id="2" creationId="{D9664352-5793-0B37-1308-189C78A46B42}"/>
          </ac:spMkLst>
        </pc:spChg>
        <pc:spChg chg="del mod">
          <ac:chgData name="Snigdha Sangam" userId="4d557459f9cf21a7" providerId="LiveId" clId="{B51EA4B9-1B01-4977-9CAB-CA670B65D12F}" dt="2023-08-09T06:21:43.998" v="733" actId="478"/>
          <ac:spMkLst>
            <pc:docMk/>
            <pc:sldMk cId="2822491296" sldId="307"/>
            <ac:spMk id="3" creationId="{CB6BC20E-BF7D-41C7-1634-66D6200C2D3A}"/>
          </ac:spMkLst>
        </pc:spChg>
        <pc:spChg chg="del mod">
          <ac:chgData name="Snigdha Sangam" userId="4d557459f9cf21a7" providerId="LiveId" clId="{B51EA4B9-1B01-4977-9CAB-CA670B65D12F}" dt="2023-08-09T06:21:41.102" v="731" actId="478"/>
          <ac:spMkLst>
            <pc:docMk/>
            <pc:sldMk cId="2822491296" sldId="307"/>
            <ac:spMk id="4" creationId="{298D1A1B-0F55-AFF2-FF92-9C98916017A2}"/>
          </ac:spMkLst>
        </pc:spChg>
        <pc:spChg chg="del mod">
          <ac:chgData name="Snigdha Sangam" userId="4d557459f9cf21a7" providerId="LiveId" clId="{B51EA4B9-1B01-4977-9CAB-CA670B65D12F}" dt="2023-08-09T06:21:46.928" v="735" actId="478"/>
          <ac:spMkLst>
            <pc:docMk/>
            <pc:sldMk cId="2822491296" sldId="307"/>
            <ac:spMk id="5" creationId="{808ADCFD-9695-8F74-7A25-B19AD425DC42}"/>
          </ac:spMkLst>
        </pc:spChg>
        <pc:spChg chg="del mod">
          <ac:chgData name="Snigdha Sangam" userId="4d557459f9cf21a7" providerId="LiveId" clId="{B51EA4B9-1B01-4977-9CAB-CA670B65D12F}" dt="2023-08-09T06:21:49.696" v="737" actId="478"/>
          <ac:spMkLst>
            <pc:docMk/>
            <pc:sldMk cId="2822491296" sldId="307"/>
            <ac:spMk id="6" creationId="{419C23F2-7B8E-95B2-DC3D-2C3E312C7C85}"/>
          </ac:spMkLst>
        </pc:spChg>
        <pc:spChg chg="add mod">
          <ac:chgData name="Snigdha Sangam" userId="4d557459f9cf21a7" providerId="LiveId" clId="{B51EA4B9-1B01-4977-9CAB-CA670B65D12F}" dt="2023-08-09T07:24:10.784" v="1967" actId="113"/>
          <ac:spMkLst>
            <pc:docMk/>
            <pc:sldMk cId="2822491296" sldId="307"/>
            <ac:spMk id="12" creationId="{60F987A6-DC41-C02A-936C-D7E8FCC1530B}"/>
          </ac:spMkLst>
        </pc:spChg>
        <pc:picChg chg="add mod">
          <ac:chgData name="Snigdha Sangam" userId="4d557459f9cf21a7" providerId="LiveId" clId="{B51EA4B9-1B01-4977-9CAB-CA670B65D12F}" dt="2023-08-09T06:22:08.229" v="740" actId="1076"/>
          <ac:picMkLst>
            <pc:docMk/>
            <pc:sldMk cId="2822491296" sldId="307"/>
            <ac:picMk id="10" creationId="{D4A497D2-0B96-1023-74AC-4A05724FC21E}"/>
          </ac:picMkLst>
        </pc:picChg>
      </pc:sldChg>
      <pc:sldChg chg="addSp delSp modSp new mod">
        <pc:chgData name="Snigdha Sangam" userId="4d557459f9cf21a7" providerId="LiveId" clId="{B51EA4B9-1B01-4977-9CAB-CA670B65D12F}" dt="2023-08-20T16:23:21.763" v="2141" actId="2711"/>
        <pc:sldMkLst>
          <pc:docMk/>
          <pc:sldMk cId="2317026015" sldId="308"/>
        </pc:sldMkLst>
        <pc:spChg chg="del mod">
          <ac:chgData name="Snigdha Sangam" userId="4d557459f9cf21a7" providerId="LiveId" clId="{B51EA4B9-1B01-4977-9CAB-CA670B65D12F}" dt="2023-08-09T06:24:14.600" v="768" actId="478"/>
          <ac:spMkLst>
            <pc:docMk/>
            <pc:sldMk cId="2317026015" sldId="308"/>
            <ac:spMk id="2" creationId="{24057764-9630-1F82-AF4B-CC37B936CB9C}"/>
          </ac:spMkLst>
        </pc:spChg>
        <pc:spChg chg="del mod">
          <ac:chgData name="Snigdha Sangam" userId="4d557459f9cf21a7" providerId="LiveId" clId="{B51EA4B9-1B01-4977-9CAB-CA670B65D12F}" dt="2023-08-09T06:24:23.187" v="776" actId="478"/>
          <ac:spMkLst>
            <pc:docMk/>
            <pc:sldMk cId="2317026015" sldId="308"/>
            <ac:spMk id="3" creationId="{59DE08DA-8441-C5B4-815F-6E5799BB44EE}"/>
          </ac:spMkLst>
        </pc:spChg>
        <pc:spChg chg="del mod">
          <ac:chgData name="Snigdha Sangam" userId="4d557459f9cf21a7" providerId="LiveId" clId="{B51EA4B9-1B01-4977-9CAB-CA670B65D12F}" dt="2023-08-09T06:24:16.994" v="770" actId="478"/>
          <ac:spMkLst>
            <pc:docMk/>
            <pc:sldMk cId="2317026015" sldId="308"/>
            <ac:spMk id="4" creationId="{A9F099F0-E543-0563-0E05-FB7F0988FC9F}"/>
          </ac:spMkLst>
        </pc:spChg>
        <pc:spChg chg="del mod">
          <ac:chgData name="Snigdha Sangam" userId="4d557459f9cf21a7" providerId="LiveId" clId="{B51EA4B9-1B01-4977-9CAB-CA670B65D12F}" dt="2023-08-09T06:24:26.103" v="778" actId="478"/>
          <ac:spMkLst>
            <pc:docMk/>
            <pc:sldMk cId="2317026015" sldId="308"/>
            <ac:spMk id="5" creationId="{9F73A920-7086-31B1-493A-B1E9A93158AB}"/>
          </ac:spMkLst>
        </pc:spChg>
        <pc:spChg chg="del mod">
          <ac:chgData name="Snigdha Sangam" userId="4d557459f9cf21a7" providerId="LiveId" clId="{B51EA4B9-1B01-4977-9CAB-CA670B65D12F}" dt="2023-08-09T06:24:29.563" v="780" actId="478"/>
          <ac:spMkLst>
            <pc:docMk/>
            <pc:sldMk cId="2317026015" sldId="308"/>
            <ac:spMk id="6" creationId="{D5870B48-5E2F-596A-D491-B616157CC00B}"/>
          </ac:spMkLst>
        </pc:spChg>
        <pc:spChg chg="del mod">
          <ac:chgData name="Snigdha Sangam" userId="4d557459f9cf21a7" providerId="LiveId" clId="{B51EA4B9-1B01-4977-9CAB-CA670B65D12F}" dt="2023-08-09T06:24:32" v="782" actId="478"/>
          <ac:spMkLst>
            <pc:docMk/>
            <pc:sldMk cId="2317026015" sldId="308"/>
            <ac:spMk id="7" creationId="{6605B0A3-4273-8238-A1D1-0B239E985E9A}"/>
          </ac:spMkLst>
        </pc:spChg>
        <pc:spChg chg="mod">
          <ac:chgData name="Snigdha Sangam" userId="4d557459f9cf21a7" providerId="LiveId" clId="{B51EA4B9-1B01-4977-9CAB-CA670B65D12F}" dt="2023-08-20T16:23:21.763" v="2141" actId="2711"/>
          <ac:spMkLst>
            <pc:docMk/>
            <pc:sldMk cId="2317026015" sldId="308"/>
            <ac:spMk id="8" creationId="{040F1DBB-D4AD-16D5-60B0-AE95A1FD43D4}"/>
          </ac:spMkLst>
        </pc:spChg>
        <pc:spChg chg="add mod">
          <ac:chgData name="Snigdha Sangam" userId="4d557459f9cf21a7" providerId="LiveId" clId="{B51EA4B9-1B01-4977-9CAB-CA670B65D12F}" dt="2023-08-20T16:23:21.763" v="2141" actId="2711"/>
          <ac:spMkLst>
            <pc:docMk/>
            <pc:sldMk cId="2317026015" sldId="308"/>
            <ac:spMk id="10" creationId="{CEB7A8FC-FFD7-DA85-124A-8C4FA9AB96AF}"/>
          </ac:spMkLst>
        </pc:spChg>
        <pc:spChg chg="add mod">
          <ac:chgData name="Snigdha Sangam" userId="4d557459f9cf21a7" providerId="LiveId" clId="{B51EA4B9-1B01-4977-9CAB-CA670B65D12F}" dt="2023-08-20T16:23:21.763" v="2141" actId="2711"/>
          <ac:spMkLst>
            <pc:docMk/>
            <pc:sldMk cId="2317026015" sldId="308"/>
            <ac:spMk id="13" creationId="{F02D96A1-A1B7-2373-82A7-920B1BBCCAE4}"/>
          </ac:spMkLst>
        </pc:spChg>
        <pc:spChg chg="add mod">
          <ac:chgData name="Snigdha Sangam" userId="4d557459f9cf21a7" providerId="LiveId" clId="{B51EA4B9-1B01-4977-9CAB-CA670B65D12F}" dt="2023-08-20T16:23:21.763" v="2141" actId="2711"/>
          <ac:spMkLst>
            <pc:docMk/>
            <pc:sldMk cId="2317026015" sldId="308"/>
            <ac:spMk id="14" creationId="{2EDAE376-1145-4F27-C0DD-0675C9FB26FB}"/>
          </ac:spMkLst>
        </pc:spChg>
        <pc:spChg chg="add del">
          <ac:chgData name="Snigdha Sangam" userId="4d557459f9cf21a7" providerId="LiveId" clId="{B51EA4B9-1B01-4977-9CAB-CA670B65D12F}" dt="2023-08-09T06:29:43.718" v="861" actId="22"/>
          <ac:spMkLst>
            <pc:docMk/>
            <pc:sldMk cId="2317026015" sldId="308"/>
            <ac:spMk id="18" creationId="{DB61F1A1-C7CB-1F5E-FE99-5093EC4CF683}"/>
          </ac:spMkLst>
        </pc:spChg>
        <pc:spChg chg="add del">
          <ac:chgData name="Snigdha Sangam" userId="4d557459f9cf21a7" providerId="LiveId" clId="{B51EA4B9-1B01-4977-9CAB-CA670B65D12F}" dt="2023-08-09T06:29:45.716" v="863" actId="22"/>
          <ac:spMkLst>
            <pc:docMk/>
            <pc:sldMk cId="2317026015" sldId="308"/>
            <ac:spMk id="20" creationId="{F139B268-3456-F80E-9C82-40D2260CF743}"/>
          </ac:spMkLst>
        </pc:spChg>
        <pc:spChg chg="add mod">
          <ac:chgData name="Snigdha Sangam" userId="4d557459f9cf21a7" providerId="LiveId" clId="{B51EA4B9-1B01-4977-9CAB-CA670B65D12F}" dt="2023-08-20T16:23:21.763" v="2141" actId="2711"/>
          <ac:spMkLst>
            <pc:docMk/>
            <pc:sldMk cId="2317026015" sldId="308"/>
            <ac:spMk id="22" creationId="{3B6C5F8C-503A-653E-7C99-0C4AD3C9ED53}"/>
          </ac:spMkLst>
        </pc:spChg>
        <pc:spChg chg="add mod">
          <ac:chgData name="Snigdha Sangam" userId="4d557459f9cf21a7" providerId="LiveId" clId="{B51EA4B9-1B01-4977-9CAB-CA670B65D12F}" dt="2023-08-20T16:23:21.763" v="2141" actId="2711"/>
          <ac:spMkLst>
            <pc:docMk/>
            <pc:sldMk cId="2317026015" sldId="308"/>
            <ac:spMk id="24" creationId="{B3B5744A-5926-170F-D8D4-2DD047202B89}"/>
          </ac:spMkLst>
        </pc:spChg>
        <pc:spChg chg="add del">
          <ac:chgData name="Snigdha Sangam" userId="4d557459f9cf21a7" providerId="LiveId" clId="{B51EA4B9-1B01-4977-9CAB-CA670B65D12F}" dt="2023-08-09T06:30:25.351" v="871" actId="22"/>
          <ac:spMkLst>
            <pc:docMk/>
            <pc:sldMk cId="2317026015" sldId="308"/>
            <ac:spMk id="26" creationId="{C0600093-6BFA-97A2-3BAA-C30948C9367A}"/>
          </ac:spMkLst>
        </pc:spChg>
        <pc:spChg chg="add mod">
          <ac:chgData name="Snigdha Sangam" userId="4d557459f9cf21a7" providerId="LiveId" clId="{B51EA4B9-1B01-4977-9CAB-CA670B65D12F}" dt="2023-08-20T16:23:21.763" v="2141" actId="2711"/>
          <ac:spMkLst>
            <pc:docMk/>
            <pc:sldMk cId="2317026015" sldId="308"/>
            <ac:spMk id="28" creationId="{18D973A6-6001-D4A6-1EA4-732684681E93}"/>
          </ac:spMkLst>
        </pc:spChg>
        <pc:spChg chg="add mod">
          <ac:chgData name="Snigdha Sangam" userId="4d557459f9cf21a7" providerId="LiveId" clId="{B51EA4B9-1B01-4977-9CAB-CA670B65D12F}" dt="2023-08-20T16:23:21.763" v="2141" actId="2711"/>
          <ac:spMkLst>
            <pc:docMk/>
            <pc:sldMk cId="2317026015" sldId="308"/>
            <ac:spMk id="30" creationId="{2A46148F-C953-EE8A-51FC-624AEC256F98}"/>
          </ac:spMkLst>
        </pc:spChg>
        <pc:spChg chg="add mod">
          <ac:chgData name="Snigdha Sangam" userId="4d557459f9cf21a7" providerId="LiveId" clId="{B51EA4B9-1B01-4977-9CAB-CA670B65D12F}" dt="2023-08-20T16:23:21.763" v="2141" actId="2711"/>
          <ac:spMkLst>
            <pc:docMk/>
            <pc:sldMk cId="2317026015" sldId="308"/>
            <ac:spMk id="32" creationId="{F1CEF1AC-7BB6-9C58-B285-5BFB4D2938AD}"/>
          </ac:spMkLst>
        </pc:spChg>
        <pc:spChg chg="add mod">
          <ac:chgData name="Snigdha Sangam" userId="4d557459f9cf21a7" providerId="LiveId" clId="{B51EA4B9-1B01-4977-9CAB-CA670B65D12F}" dt="2023-08-20T16:23:21.763" v="2141" actId="2711"/>
          <ac:spMkLst>
            <pc:docMk/>
            <pc:sldMk cId="2317026015" sldId="308"/>
            <ac:spMk id="34" creationId="{973F4EC2-A918-77D9-4A03-D105CEA47AB5}"/>
          </ac:spMkLst>
        </pc:spChg>
        <pc:cxnChg chg="add mod">
          <ac:chgData name="Snigdha Sangam" userId="4d557459f9cf21a7" providerId="LiveId" clId="{B51EA4B9-1B01-4977-9CAB-CA670B65D12F}" dt="2023-08-09T06:25:20.777" v="801" actId="13822"/>
          <ac:cxnSpMkLst>
            <pc:docMk/>
            <pc:sldMk cId="2317026015" sldId="308"/>
            <ac:cxnSpMk id="12" creationId="{40F12AED-9F87-7462-C890-470CA726A65E}"/>
          </ac:cxnSpMkLst>
        </pc:cxnChg>
        <pc:cxnChg chg="add mod">
          <ac:chgData name="Snigdha Sangam" userId="4d557459f9cf21a7" providerId="LiveId" clId="{B51EA4B9-1B01-4977-9CAB-CA670B65D12F}" dt="2023-08-09T06:27:03.084" v="859" actId="1076"/>
          <ac:cxnSpMkLst>
            <pc:docMk/>
            <pc:sldMk cId="2317026015" sldId="308"/>
            <ac:cxnSpMk id="16" creationId="{4CCDDB84-08D6-C5D4-41E0-3F2C6F1AEE50}"/>
          </ac:cxnSpMkLst>
        </pc:cxnChg>
      </pc:sldChg>
      <pc:sldChg chg="delSp modSp new del mod">
        <pc:chgData name="Snigdha Sangam" userId="4d557459f9cf21a7" providerId="LiveId" clId="{B51EA4B9-1B01-4977-9CAB-CA670B65D12F}" dt="2023-08-09T06:34:49.018" v="910" actId="2696"/>
        <pc:sldMkLst>
          <pc:docMk/>
          <pc:sldMk cId="1501163418" sldId="309"/>
        </pc:sldMkLst>
        <pc:spChg chg="del mod">
          <ac:chgData name="Snigdha Sangam" userId="4d557459f9cf21a7" providerId="LiveId" clId="{B51EA4B9-1B01-4977-9CAB-CA670B65D12F}" dt="2023-08-09T06:34:38.558" v="908" actId="478"/>
          <ac:spMkLst>
            <pc:docMk/>
            <pc:sldMk cId="1501163418" sldId="309"/>
            <ac:spMk id="2" creationId="{A10EB78D-A2B1-7F5D-49B3-A5409C0E28D0}"/>
          </ac:spMkLst>
        </pc:spChg>
      </pc:sldChg>
      <pc:sldChg chg="addSp delSp modSp new mod setBg">
        <pc:chgData name="Snigdha Sangam" userId="4d557459f9cf21a7" providerId="LiveId" clId="{B51EA4B9-1B01-4977-9CAB-CA670B65D12F}" dt="2023-08-14T16:07:39.943" v="2038" actId="1076"/>
        <pc:sldMkLst>
          <pc:docMk/>
          <pc:sldMk cId="1563473414" sldId="310"/>
        </pc:sldMkLst>
        <pc:spChg chg="del mod">
          <ac:chgData name="Snigdha Sangam" userId="4d557459f9cf21a7" providerId="LiveId" clId="{B51EA4B9-1B01-4977-9CAB-CA670B65D12F}" dt="2023-08-09T06:34:52.150" v="912" actId="478"/>
          <ac:spMkLst>
            <pc:docMk/>
            <pc:sldMk cId="1563473414" sldId="310"/>
            <ac:spMk id="2" creationId="{B6CD5EB8-339E-FFC6-92B7-7FC24FB85E64}"/>
          </ac:spMkLst>
        </pc:spChg>
        <pc:spChg chg="del mod">
          <ac:chgData name="Snigdha Sangam" userId="4d557459f9cf21a7" providerId="LiveId" clId="{B51EA4B9-1B01-4977-9CAB-CA670B65D12F}" dt="2023-08-09T06:34:54.950" v="914" actId="478"/>
          <ac:spMkLst>
            <pc:docMk/>
            <pc:sldMk cId="1563473414" sldId="310"/>
            <ac:spMk id="3" creationId="{9F89CE14-281C-9D3A-3762-B83893207F2B}"/>
          </ac:spMkLst>
        </pc:spChg>
        <pc:spChg chg="del mod">
          <ac:chgData name="Snigdha Sangam" userId="4d557459f9cf21a7" providerId="LiveId" clId="{B51EA4B9-1B01-4977-9CAB-CA670B65D12F}" dt="2023-08-09T06:34:57.374" v="916" actId="478"/>
          <ac:spMkLst>
            <pc:docMk/>
            <pc:sldMk cId="1563473414" sldId="310"/>
            <ac:spMk id="4" creationId="{DF208FBC-8E23-E69F-A0D0-BEB257E1FA4D}"/>
          </ac:spMkLst>
        </pc:spChg>
        <pc:spChg chg="del mod">
          <ac:chgData name="Snigdha Sangam" userId="4d557459f9cf21a7" providerId="LiveId" clId="{B51EA4B9-1B01-4977-9CAB-CA670B65D12F}" dt="2023-08-09T06:35:00.015" v="919" actId="478"/>
          <ac:spMkLst>
            <pc:docMk/>
            <pc:sldMk cId="1563473414" sldId="310"/>
            <ac:spMk id="5" creationId="{BB380CD5-0AA9-2045-FEE0-1DE8EDFE05E6}"/>
          </ac:spMkLst>
        </pc:spChg>
        <pc:spChg chg="del mod">
          <ac:chgData name="Snigdha Sangam" userId="4d557459f9cf21a7" providerId="LiveId" clId="{B51EA4B9-1B01-4977-9CAB-CA670B65D12F}" dt="2023-08-09T06:35:05.636" v="924" actId="478"/>
          <ac:spMkLst>
            <pc:docMk/>
            <pc:sldMk cId="1563473414" sldId="310"/>
            <ac:spMk id="6" creationId="{889A1B38-771E-AF70-6F15-830409236361}"/>
          </ac:spMkLst>
        </pc:spChg>
        <pc:spChg chg="del mod">
          <ac:chgData name="Snigdha Sangam" userId="4d557459f9cf21a7" providerId="LiveId" clId="{B51EA4B9-1B01-4977-9CAB-CA670B65D12F}" dt="2023-08-09T06:35:07.933" v="926" actId="478"/>
          <ac:spMkLst>
            <pc:docMk/>
            <pc:sldMk cId="1563473414" sldId="310"/>
            <ac:spMk id="7" creationId="{A8ED2183-9ACF-1AFC-4DD9-CFDFA620175A}"/>
          </ac:spMkLst>
        </pc:spChg>
        <pc:spChg chg="add del mod">
          <ac:chgData name="Snigdha Sangam" userId="4d557459f9cf21a7" providerId="LiveId" clId="{B51EA4B9-1B01-4977-9CAB-CA670B65D12F}" dt="2023-08-09T07:25:19.783" v="1982" actId="478"/>
          <ac:spMkLst>
            <pc:docMk/>
            <pc:sldMk cId="1563473414" sldId="310"/>
            <ac:spMk id="9" creationId="{3C5DC884-F9E8-F968-C00E-68B328046405}"/>
          </ac:spMkLst>
        </pc:spChg>
        <pc:spChg chg="add mod">
          <ac:chgData name="Snigdha Sangam" userId="4d557459f9cf21a7" providerId="LiveId" clId="{B51EA4B9-1B01-4977-9CAB-CA670B65D12F}" dt="2023-08-14T16:07:39.125" v="2037" actId="1076"/>
          <ac:spMkLst>
            <pc:docMk/>
            <pc:sldMk cId="1563473414" sldId="310"/>
            <ac:spMk id="11" creationId="{D1ECB02B-3CBF-68B1-5B74-089C40A94F77}"/>
          </ac:spMkLst>
        </pc:spChg>
        <pc:picChg chg="add mod">
          <ac:chgData name="Snigdha Sangam" userId="4d557459f9cf21a7" providerId="LiveId" clId="{B51EA4B9-1B01-4977-9CAB-CA670B65D12F}" dt="2023-08-14T16:07:39.943" v="2038" actId="1076"/>
          <ac:picMkLst>
            <pc:docMk/>
            <pc:sldMk cId="1563473414" sldId="310"/>
            <ac:picMk id="10" creationId="{1994F742-BD2A-73DD-69C3-9272CDD807D5}"/>
          </ac:picMkLst>
        </pc:picChg>
        <pc:picChg chg="add del mod">
          <ac:chgData name="Snigdha Sangam" userId="4d557459f9cf21a7" providerId="LiveId" clId="{B51EA4B9-1B01-4977-9CAB-CA670B65D12F}" dt="2023-08-09T07:26:22.113" v="1993" actId="21"/>
          <ac:picMkLst>
            <pc:docMk/>
            <pc:sldMk cId="1563473414" sldId="310"/>
            <ac:picMk id="2050" creationId="{6269D545-B085-7D2F-051F-32C229AEEBAC}"/>
          </ac:picMkLst>
        </pc:picChg>
      </pc:sldChg>
      <pc:sldChg chg="addSp delSp modSp new mod">
        <pc:chgData name="Snigdha Sangam" userId="4d557459f9cf21a7" providerId="LiveId" clId="{B51EA4B9-1B01-4977-9CAB-CA670B65D12F}" dt="2023-08-20T16:23:36.369" v="2142" actId="2711"/>
        <pc:sldMkLst>
          <pc:docMk/>
          <pc:sldMk cId="543898452" sldId="311"/>
        </pc:sldMkLst>
        <pc:spChg chg="del mod">
          <ac:chgData name="Snigdha Sangam" userId="4d557459f9cf21a7" providerId="LiveId" clId="{B51EA4B9-1B01-4977-9CAB-CA670B65D12F}" dt="2023-08-09T06:36:24.704" v="950" actId="478"/>
          <ac:spMkLst>
            <pc:docMk/>
            <pc:sldMk cId="543898452" sldId="311"/>
            <ac:spMk id="2" creationId="{95359CA9-AD5D-E342-CEF0-CF87485E5C0B}"/>
          </ac:spMkLst>
        </pc:spChg>
        <pc:spChg chg="del mod">
          <ac:chgData name="Snigdha Sangam" userId="4d557459f9cf21a7" providerId="LiveId" clId="{B51EA4B9-1B01-4977-9CAB-CA670B65D12F}" dt="2023-08-09T06:36:27.792" v="952" actId="478"/>
          <ac:spMkLst>
            <pc:docMk/>
            <pc:sldMk cId="543898452" sldId="311"/>
            <ac:spMk id="3" creationId="{7EC9EEFC-8D89-FE39-4CBC-EBD7815B954E}"/>
          </ac:spMkLst>
        </pc:spChg>
        <pc:spChg chg="del mod">
          <ac:chgData name="Snigdha Sangam" userId="4d557459f9cf21a7" providerId="LiveId" clId="{B51EA4B9-1B01-4977-9CAB-CA670B65D12F}" dt="2023-08-09T06:36:30.294" v="954" actId="478"/>
          <ac:spMkLst>
            <pc:docMk/>
            <pc:sldMk cId="543898452" sldId="311"/>
            <ac:spMk id="4" creationId="{B8BBB26B-E654-EE2C-DE8E-5697F51AD9AA}"/>
          </ac:spMkLst>
        </pc:spChg>
        <pc:spChg chg="del mod">
          <ac:chgData name="Snigdha Sangam" userId="4d557459f9cf21a7" providerId="LiveId" clId="{B51EA4B9-1B01-4977-9CAB-CA670B65D12F}" dt="2023-08-09T06:36:35.674" v="956" actId="478"/>
          <ac:spMkLst>
            <pc:docMk/>
            <pc:sldMk cId="543898452" sldId="311"/>
            <ac:spMk id="5" creationId="{894CF9DA-E5EE-1E31-7998-2F2A866DDC9F}"/>
          </ac:spMkLst>
        </pc:spChg>
        <pc:spChg chg="del mod">
          <ac:chgData name="Snigdha Sangam" userId="4d557459f9cf21a7" providerId="LiveId" clId="{B51EA4B9-1B01-4977-9CAB-CA670B65D12F}" dt="2023-08-09T06:36:41.919" v="960" actId="478"/>
          <ac:spMkLst>
            <pc:docMk/>
            <pc:sldMk cId="543898452" sldId="311"/>
            <ac:spMk id="6" creationId="{16888A7D-4FC5-EBCE-FB37-058DC59E8950}"/>
          </ac:spMkLst>
        </pc:spChg>
        <pc:spChg chg="del mod">
          <ac:chgData name="Snigdha Sangam" userId="4d557459f9cf21a7" providerId="LiveId" clId="{B51EA4B9-1B01-4977-9CAB-CA670B65D12F}" dt="2023-08-09T06:36:38.222" v="958" actId="478"/>
          <ac:spMkLst>
            <pc:docMk/>
            <pc:sldMk cId="543898452" sldId="311"/>
            <ac:spMk id="7" creationId="{CAF96522-88AF-2CEB-AD39-DC97CC61C376}"/>
          </ac:spMkLst>
        </pc:spChg>
        <pc:spChg chg="mod">
          <ac:chgData name="Snigdha Sangam" userId="4d557459f9cf21a7" providerId="LiveId" clId="{B51EA4B9-1B01-4977-9CAB-CA670B65D12F}" dt="2023-08-20T16:23:36.369" v="2142" actId="2711"/>
          <ac:spMkLst>
            <pc:docMk/>
            <pc:sldMk cId="543898452" sldId="311"/>
            <ac:spMk id="8" creationId="{314059D0-D719-D4BC-0ADB-FCAE8C97B6D6}"/>
          </ac:spMkLst>
        </pc:spChg>
        <pc:spChg chg="add mod">
          <ac:chgData name="Snigdha Sangam" userId="4d557459f9cf21a7" providerId="LiveId" clId="{B51EA4B9-1B01-4977-9CAB-CA670B65D12F}" dt="2023-08-20T16:23:36.369" v="2142" actId="2711"/>
          <ac:spMkLst>
            <pc:docMk/>
            <pc:sldMk cId="543898452" sldId="311"/>
            <ac:spMk id="10" creationId="{A1AD42C2-E5A9-8D09-81A4-EDAE9ABC9209}"/>
          </ac:spMkLst>
        </pc:spChg>
        <pc:spChg chg="add mod">
          <ac:chgData name="Snigdha Sangam" userId="4d557459f9cf21a7" providerId="LiveId" clId="{B51EA4B9-1B01-4977-9CAB-CA670B65D12F}" dt="2023-08-20T16:23:36.369" v="2142" actId="2711"/>
          <ac:spMkLst>
            <pc:docMk/>
            <pc:sldMk cId="543898452" sldId="311"/>
            <ac:spMk id="11" creationId="{A52EE22F-FAC9-D35C-D97E-CE5F6379113D}"/>
          </ac:spMkLst>
        </pc:spChg>
      </pc:sldChg>
      <pc:sldMasterChg chg="modSldLayout">
        <pc:chgData name="Snigdha Sangam" userId="4d557459f9cf21a7" providerId="LiveId" clId="{B51EA4B9-1B01-4977-9CAB-CA670B65D12F}" dt="2023-08-08T10:00:04.781" v="381"/>
        <pc:sldMasterMkLst>
          <pc:docMk/>
          <pc:sldMasterMk cId="2866470824" sldId="2147483648"/>
        </pc:sldMasterMkLst>
        <pc:sldLayoutChg chg="setBg">
          <pc:chgData name="Snigdha Sangam" userId="4d557459f9cf21a7" providerId="LiveId" clId="{B51EA4B9-1B01-4977-9CAB-CA670B65D12F}" dt="2023-08-08T10:00:04.781" v="381"/>
          <pc:sldLayoutMkLst>
            <pc:docMk/>
            <pc:sldMasterMk cId="2866470824" sldId="2147483648"/>
            <pc:sldLayoutMk cId="3042735008" sldId="2147483649"/>
          </pc:sldLayoutMkLst>
        </pc:sldLayoutChg>
        <pc:sldLayoutChg chg="setBg">
          <pc:chgData name="Snigdha Sangam" userId="4d557459f9cf21a7" providerId="LiveId" clId="{B51EA4B9-1B01-4977-9CAB-CA670B65D12F}" dt="2023-08-08T10:00:04.781" v="381"/>
          <pc:sldLayoutMkLst>
            <pc:docMk/>
            <pc:sldMasterMk cId="2866470824" sldId="2147483648"/>
            <pc:sldLayoutMk cId="3370977323" sldId="214748366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8BB53-0665-4396-8D9A-EA6E81F4F311}" type="doc">
      <dgm:prSet loTypeId="urn:microsoft.com/office/officeart/2005/8/layout/radial3" loCatId="cycle" qsTypeId="urn:microsoft.com/office/officeart/2005/8/quickstyle/simple1" qsCatId="simple" csTypeId="urn:microsoft.com/office/officeart/2005/8/colors/colorful4" csCatId="colorful" phldr="1"/>
      <dgm:spPr/>
      <dgm:t>
        <a:bodyPr/>
        <a:lstStyle/>
        <a:p>
          <a:endParaRPr lang="en-US"/>
        </a:p>
      </dgm:t>
    </dgm:pt>
    <dgm:pt modelId="{F8917366-7DF0-420E-B528-2D14F6A791EF}">
      <dgm:prSet phldrT="[Text]"/>
      <dgm:spPr/>
      <dgm:t>
        <a:bodyPr/>
        <a:lstStyle/>
        <a:p>
          <a:r>
            <a:rPr lang="en-US" dirty="0"/>
            <a:t>Existing Models</a:t>
          </a:r>
        </a:p>
      </dgm:t>
    </dgm:pt>
    <dgm:pt modelId="{D692575D-B901-40F5-9446-D13F6D869554}" type="parTrans" cxnId="{A7B68C4A-7D1B-4129-AE3C-2553224E0725}">
      <dgm:prSet/>
      <dgm:spPr/>
      <dgm:t>
        <a:bodyPr/>
        <a:lstStyle/>
        <a:p>
          <a:endParaRPr lang="en-US"/>
        </a:p>
      </dgm:t>
    </dgm:pt>
    <dgm:pt modelId="{2F05D5F4-0181-4F69-ACC0-EFEFB8A57DAF}" type="sibTrans" cxnId="{A7B68C4A-7D1B-4129-AE3C-2553224E0725}">
      <dgm:prSet/>
      <dgm:spPr/>
      <dgm:t>
        <a:bodyPr/>
        <a:lstStyle/>
        <a:p>
          <a:endParaRPr lang="en-US"/>
        </a:p>
      </dgm:t>
    </dgm:pt>
    <dgm:pt modelId="{7E6CEE6C-2F2D-48F3-AF48-F6EEA6EE9F6B}">
      <dgm:prSet phldrT="[Text]"/>
      <dgm:spPr/>
      <dgm:t>
        <a:bodyPr/>
        <a:lstStyle/>
        <a:p>
          <a:r>
            <a:rPr lang="en-US" b="1" dirty="0"/>
            <a:t>Filtering</a:t>
          </a:r>
        </a:p>
        <a:p>
          <a:r>
            <a:rPr lang="en-US" b="1" dirty="0"/>
            <a:t>Methods</a:t>
          </a:r>
        </a:p>
      </dgm:t>
    </dgm:pt>
    <dgm:pt modelId="{CDA6D6AE-9CF6-423D-B253-7DE14C897978}" type="parTrans" cxnId="{FB2A6ABA-C6EC-4E78-AF07-A9B88C49C47D}">
      <dgm:prSet/>
      <dgm:spPr/>
      <dgm:t>
        <a:bodyPr/>
        <a:lstStyle/>
        <a:p>
          <a:endParaRPr lang="en-US"/>
        </a:p>
      </dgm:t>
    </dgm:pt>
    <dgm:pt modelId="{5FE5C5C2-6890-424B-A657-D268424A49BF}" type="sibTrans" cxnId="{FB2A6ABA-C6EC-4E78-AF07-A9B88C49C47D}">
      <dgm:prSet/>
      <dgm:spPr/>
      <dgm:t>
        <a:bodyPr/>
        <a:lstStyle/>
        <a:p>
          <a:endParaRPr lang="en-US"/>
        </a:p>
      </dgm:t>
    </dgm:pt>
    <dgm:pt modelId="{83B44A98-8CBE-4FC8-A1C8-02E7FA3167A7}">
      <dgm:prSet phldrT="[Text]"/>
      <dgm:spPr/>
      <dgm:t>
        <a:bodyPr/>
        <a:lstStyle/>
        <a:p>
          <a:r>
            <a:rPr lang="en-US" b="1" dirty="0"/>
            <a:t>Spectral Subtraction</a:t>
          </a:r>
        </a:p>
      </dgm:t>
    </dgm:pt>
    <dgm:pt modelId="{927DFB0F-2D73-4DFE-9D41-BEBD9B73B7F6}" type="parTrans" cxnId="{3B52AF0F-A22B-4290-92B3-909F7D7409FA}">
      <dgm:prSet/>
      <dgm:spPr/>
      <dgm:t>
        <a:bodyPr/>
        <a:lstStyle/>
        <a:p>
          <a:endParaRPr lang="en-US"/>
        </a:p>
      </dgm:t>
    </dgm:pt>
    <dgm:pt modelId="{B47FD1E6-0879-45EB-8128-0E3F33513FC6}" type="sibTrans" cxnId="{3B52AF0F-A22B-4290-92B3-909F7D7409FA}">
      <dgm:prSet/>
      <dgm:spPr/>
      <dgm:t>
        <a:bodyPr/>
        <a:lstStyle/>
        <a:p>
          <a:endParaRPr lang="en-US"/>
        </a:p>
      </dgm:t>
    </dgm:pt>
    <dgm:pt modelId="{7325F51B-7AF7-444C-94BE-A6D8F521E8F1}">
      <dgm:prSet phldrT="[Text]"/>
      <dgm:spPr/>
      <dgm:t>
        <a:bodyPr/>
        <a:lstStyle/>
        <a:p>
          <a:r>
            <a:rPr lang="en-US" b="1" dirty="0"/>
            <a:t>Statistical Approaches</a:t>
          </a:r>
        </a:p>
      </dgm:t>
    </dgm:pt>
    <dgm:pt modelId="{ECDE92F3-F41F-4BCB-BFC9-65573D52B319}" type="parTrans" cxnId="{538C1B45-00BC-4060-9ABA-37B0F8181DE5}">
      <dgm:prSet/>
      <dgm:spPr/>
      <dgm:t>
        <a:bodyPr/>
        <a:lstStyle/>
        <a:p>
          <a:endParaRPr lang="en-US"/>
        </a:p>
      </dgm:t>
    </dgm:pt>
    <dgm:pt modelId="{C2584580-4A83-4B95-A009-7A1B74774BF6}" type="sibTrans" cxnId="{538C1B45-00BC-4060-9ABA-37B0F8181DE5}">
      <dgm:prSet/>
      <dgm:spPr/>
      <dgm:t>
        <a:bodyPr/>
        <a:lstStyle/>
        <a:p>
          <a:endParaRPr lang="en-US"/>
        </a:p>
      </dgm:t>
    </dgm:pt>
    <dgm:pt modelId="{7C3E836A-6506-437A-AA0C-FFE613F1C62F}">
      <dgm:prSet phldrT="[Text]"/>
      <dgm:spPr/>
      <dgm:t>
        <a:bodyPr/>
        <a:lstStyle/>
        <a:p>
          <a:r>
            <a:rPr lang="en-US" b="1" dirty="0"/>
            <a:t>Wavelet denoising</a:t>
          </a:r>
        </a:p>
      </dgm:t>
    </dgm:pt>
    <dgm:pt modelId="{2730FD34-4771-467F-9C38-655D9A4189FB}" type="parTrans" cxnId="{F1007BDC-D734-4962-A654-63290E002640}">
      <dgm:prSet/>
      <dgm:spPr/>
      <dgm:t>
        <a:bodyPr/>
        <a:lstStyle/>
        <a:p>
          <a:endParaRPr lang="en-US"/>
        </a:p>
      </dgm:t>
    </dgm:pt>
    <dgm:pt modelId="{66158910-98FD-4A17-B1CE-9485484000F5}" type="sibTrans" cxnId="{F1007BDC-D734-4962-A654-63290E002640}">
      <dgm:prSet/>
      <dgm:spPr/>
      <dgm:t>
        <a:bodyPr/>
        <a:lstStyle/>
        <a:p>
          <a:endParaRPr lang="en-US"/>
        </a:p>
      </dgm:t>
    </dgm:pt>
    <dgm:pt modelId="{FD8C3049-2CE4-4258-8F64-5BC6A9BBD0C0}">
      <dgm:prSet/>
      <dgm:spPr/>
      <dgm:t>
        <a:bodyPr/>
        <a:lstStyle/>
        <a:p>
          <a:r>
            <a:rPr lang="en-US" b="1" dirty="0"/>
            <a:t>Deep Learning Approaches</a:t>
          </a:r>
        </a:p>
      </dgm:t>
    </dgm:pt>
    <dgm:pt modelId="{81984A1B-F79F-4467-9A66-4FC56FFC7881}" type="parTrans" cxnId="{0C7BB0BE-8C8A-4483-AE13-2A3E2F758586}">
      <dgm:prSet/>
      <dgm:spPr/>
      <dgm:t>
        <a:bodyPr/>
        <a:lstStyle/>
        <a:p>
          <a:endParaRPr lang="en-US"/>
        </a:p>
      </dgm:t>
    </dgm:pt>
    <dgm:pt modelId="{D7E9B4D6-2F89-4D52-AFCF-8DA220783B73}" type="sibTrans" cxnId="{0C7BB0BE-8C8A-4483-AE13-2A3E2F758586}">
      <dgm:prSet/>
      <dgm:spPr/>
      <dgm:t>
        <a:bodyPr/>
        <a:lstStyle/>
        <a:p>
          <a:endParaRPr lang="en-US"/>
        </a:p>
      </dgm:t>
    </dgm:pt>
    <dgm:pt modelId="{63BD35F6-DF4E-4B81-B5A4-B44D984FC63F}" type="pres">
      <dgm:prSet presAssocID="{8E08BB53-0665-4396-8D9A-EA6E81F4F311}" presName="composite" presStyleCnt="0">
        <dgm:presLayoutVars>
          <dgm:chMax val="1"/>
          <dgm:dir/>
          <dgm:resizeHandles val="exact"/>
        </dgm:presLayoutVars>
      </dgm:prSet>
      <dgm:spPr/>
    </dgm:pt>
    <dgm:pt modelId="{E7373ED0-C84E-4E36-8D5C-0384CB1E112F}" type="pres">
      <dgm:prSet presAssocID="{8E08BB53-0665-4396-8D9A-EA6E81F4F311}" presName="radial" presStyleCnt="0">
        <dgm:presLayoutVars>
          <dgm:animLvl val="ctr"/>
        </dgm:presLayoutVars>
      </dgm:prSet>
      <dgm:spPr/>
    </dgm:pt>
    <dgm:pt modelId="{47F76006-8CEA-40EE-9908-618DDADB658E}" type="pres">
      <dgm:prSet presAssocID="{F8917366-7DF0-420E-B528-2D14F6A791EF}" presName="centerShape" presStyleLbl="vennNode1" presStyleIdx="0" presStyleCnt="6"/>
      <dgm:spPr/>
    </dgm:pt>
    <dgm:pt modelId="{97757AFB-AD83-46C0-8293-3658F6C3B019}" type="pres">
      <dgm:prSet presAssocID="{7E6CEE6C-2F2D-48F3-AF48-F6EEA6EE9F6B}" presName="node" presStyleLbl="vennNode1" presStyleIdx="1" presStyleCnt="6">
        <dgm:presLayoutVars>
          <dgm:bulletEnabled val="1"/>
        </dgm:presLayoutVars>
      </dgm:prSet>
      <dgm:spPr/>
    </dgm:pt>
    <dgm:pt modelId="{BD09719D-D370-4B67-AF47-C5D5D16F6323}" type="pres">
      <dgm:prSet presAssocID="{83B44A98-8CBE-4FC8-A1C8-02E7FA3167A7}" presName="node" presStyleLbl="vennNode1" presStyleIdx="2" presStyleCnt="6">
        <dgm:presLayoutVars>
          <dgm:bulletEnabled val="1"/>
        </dgm:presLayoutVars>
      </dgm:prSet>
      <dgm:spPr/>
    </dgm:pt>
    <dgm:pt modelId="{A85C065E-6AFB-4F39-97F3-19809E89F0A4}" type="pres">
      <dgm:prSet presAssocID="{7325F51B-7AF7-444C-94BE-A6D8F521E8F1}" presName="node" presStyleLbl="vennNode1" presStyleIdx="3" presStyleCnt="6">
        <dgm:presLayoutVars>
          <dgm:bulletEnabled val="1"/>
        </dgm:presLayoutVars>
      </dgm:prSet>
      <dgm:spPr/>
    </dgm:pt>
    <dgm:pt modelId="{B46418A4-5FE1-49AE-AF7D-887348235552}" type="pres">
      <dgm:prSet presAssocID="{7C3E836A-6506-437A-AA0C-FFE613F1C62F}" presName="node" presStyleLbl="vennNode1" presStyleIdx="4" presStyleCnt="6">
        <dgm:presLayoutVars>
          <dgm:bulletEnabled val="1"/>
        </dgm:presLayoutVars>
      </dgm:prSet>
      <dgm:spPr/>
    </dgm:pt>
    <dgm:pt modelId="{754626BB-5B5C-4521-9E04-F850776CD456}" type="pres">
      <dgm:prSet presAssocID="{FD8C3049-2CE4-4258-8F64-5BC6A9BBD0C0}" presName="node" presStyleLbl="vennNode1" presStyleIdx="5" presStyleCnt="6">
        <dgm:presLayoutVars>
          <dgm:bulletEnabled val="1"/>
        </dgm:presLayoutVars>
      </dgm:prSet>
      <dgm:spPr/>
    </dgm:pt>
  </dgm:ptLst>
  <dgm:cxnLst>
    <dgm:cxn modelId="{BB38BB05-8022-4E54-96A5-16E5CE74363A}" type="presOf" srcId="{7C3E836A-6506-437A-AA0C-FFE613F1C62F}" destId="{B46418A4-5FE1-49AE-AF7D-887348235552}" srcOrd="0" destOrd="0" presId="urn:microsoft.com/office/officeart/2005/8/layout/radial3"/>
    <dgm:cxn modelId="{0AC0FE0C-FC49-4F2E-9C8F-E79918271489}" type="presOf" srcId="{F8917366-7DF0-420E-B528-2D14F6A791EF}" destId="{47F76006-8CEA-40EE-9908-618DDADB658E}" srcOrd="0" destOrd="0" presId="urn:microsoft.com/office/officeart/2005/8/layout/radial3"/>
    <dgm:cxn modelId="{3B52AF0F-A22B-4290-92B3-909F7D7409FA}" srcId="{F8917366-7DF0-420E-B528-2D14F6A791EF}" destId="{83B44A98-8CBE-4FC8-A1C8-02E7FA3167A7}" srcOrd="1" destOrd="0" parTransId="{927DFB0F-2D73-4DFE-9D41-BEBD9B73B7F6}" sibTransId="{B47FD1E6-0879-45EB-8128-0E3F33513FC6}"/>
    <dgm:cxn modelId="{B3399B1E-3581-4CE6-A634-07C1E78D357A}" type="presOf" srcId="{83B44A98-8CBE-4FC8-A1C8-02E7FA3167A7}" destId="{BD09719D-D370-4B67-AF47-C5D5D16F6323}" srcOrd="0" destOrd="0" presId="urn:microsoft.com/office/officeart/2005/8/layout/radial3"/>
    <dgm:cxn modelId="{46D17E29-E782-4AD7-BE9E-CAF3690D1FC8}" type="presOf" srcId="{8E08BB53-0665-4396-8D9A-EA6E81F4F311}" destId="{63BD35F6-DF4E-4B81-B5A4-B44D984FC63F}" srcOrd="0" destOrd="0" presId="urn:microsoft.com/office/officeart/2005/8/layout/radial3"/>
    <dgm:cxn modelId="{64B36633-6C3E-4A69-963E-088E836B186F}" type="presOf" srcId="{7E6CEE6C-2F2D-48F3-AF48-F6EEA6EE9F6B}" destId="{97757AFB-AD83-46C0-8293-3658F6C3B019}" srcOrd="0" destOrd="0" presId="urn:microsoft.com/office/officeart/2005/8/layout/radial3"/>
    <dgm:cxn modelId="{19923941-BBE2-4066-9125-F4F9FA47BA94}" type="presOf" srcId="{7325F51B-7AF7-444C-94BE-A6D8F521E8F1}" destId="{A85C065E-6AFB-4F39-97F3-19809E89F0A4}" srcOrd="0" destOrd="0" presId="urn:microsoft.com/office/officeart/2005/8/layout/radial3"/>
    <dgm:cxn modelId="{538C1B45-00BC-4060-9ABA-37B0F8181DE5}" srcId="{F8917366-7DF0-420E-B528-2D14F6A791EF}" destId="{7325F51B-7AF7-444C-94BE-A6D8F521E8F1}" srcOrd="2" destOrd="0" parTransId="{ECDE92F3-F41F-4BCB-BFC9-65573D52B319}" sibTransId="{C2584580-4A83-4B95-A009-7A1B74774BF6}"/>
    <dgm:cxn modelId="{82DF9447-C40F-46C2-AEDF-07A4EDEE3B9D}" type="presOf" srcId="{FD8C3049-2CE4-4258-8F64-5BC6A9BBD0C0}" destId="{754626BB-5B5C-4521-9E04-F850776CD456}" srcOrd="0" destOrd="0" presId="urn:microsoft.com/office/officeart/2005/8/layout/radial3"/>
    <dgm:cxn modelId="{A7B68C4A-7D1B-4129-AE3C-2553224E0725}" srcId="{8E08BB53-0665-4396-8D9A-EA6E81F4F311}" destId="{F8917366-7DF0-420E-B528-2D14F6A791EF}" srcOrd="0" destOrd="0" parTransId="{D692575D-B901-40F5-9446-D13F6D869554}" sibTransId="{2F05D5F4-0181-4F69-ACC0-EFEFB8A57DAF}"/>
    <dgm:cxn modelId="{FB2A6ABA-C6EC-4E78-AF07-A9B88C49C47D}" srcId="{F8917366-7DF0-420E-B528-2D14F6A791EF}" destId="{7E6CEE6C-2F2D-48F3-AF48-F6EEA6EE9F6B}" srcOrd="0" destOrd="0" parTransId="{CDA6D6AE-9CF6-423D-B253-7DE14C897978}" sibTransId="{5FE5C5C2-6890-424B-A657-D268424A49BF}"/>
    <dgm:cxn modelId="{0C7BB0BE-8C8A-4483-AE13-2A3E2F758586}" srcId="{F8917366-7DF0-420E-B528-2D14F6A791EF}" destId="{FD8C3049-2CE4-4258-8F64-5BC6A9BBD0C0}" srcOrd="4" destOrd="0" parTransId="{81984A1B-F79F-4467-9A66-4FC56FFC7881}" sibTransId="{D7E9B4D6-2F89-4D52-AFCF-8DA220783B73}"/>
    <dgm:cxn modelId="{F1007BDC-D734-4962-A654-63290E002640}" srcId="{F8917366-7DF0-420E-B528-2D14F6A791EF}" destId="{7C3E836A-6506-437A-AA0C-FFE613F1C62F}" srcOrd="3" destOrd="0" parTransId="{2730FD34-4771-467F-9C38-655D9A4189FB}" sibTransId="{66158910-98FD-4A17-B1CE-9485484000F5}"/>
    <dgm:cxn modelId="{1F581A7A-6936-4F9B-9E95-DD4B393F57CE}" type="presParOf" srcId="{63BD35F6-DF4E-4B81-B5A4-B44D984FC63F}" destId="{E7373ED0-C84E-4E36-8D5C-0384CB1E112F}" srcOrd="0" destOrd="0" presId="urn:microsoft.com/office/officeart/2005/8/layout/radial3"/>
    <dgm:cxn modelId="{04C9BDAF-B30E-45B4-9104-6D815B4DA41F}" type="presParOf" srcId="{E7373ED0-C84E-4E36-8D5C-0384CB1E112F}" destId="{47F76006-8CEA-40EE-9908-618DDADB658E}" srcOrd="0" destOrd="0" presId="urn:microsoft.com/office/officeart/2005/8/layout/radial3"/>
    <dgm:cxn modelId="{A5A5233C-E321-458A-8099-D25696AE40A1}" type="presParOf" srcId="{E7373ED0-C84E-4E36-8D5C-0384CB1E112F}" destId="{97757AFB-AD83-46C0-8293-3658F6C3B019}" srcOrd="1" destOrd="0" presId="urn:microsoft.com/office/officeart/2005/8/layout/radial3"/>
    <dgm:cxn modelId="{DA510996-A2D0-4E1D-A55C-35627192B7A2}" type="presParOf" srcId="{E7373ED0-C84E-4E36-8D5C-0384CB1E112F}" destId="{BD09719D-D370-4B67-AF47-C5D5D16F6323}" srcOrd="2" destOrd="0" presId="urn:microsoft.com/office/officeart/2005/8/layout/radial3"/>
    <dgm:cxn modelId="{4BCA2BC6-9A0F-4D26-A24A-3EEBE41EBF52}" type="presParOf" srcId="{E7373ED0-C84E-4E36-8D5C-0384CB1E112F}" destId="{A85C065E-6AFB-4F39-97F3-19809E89F0A4}" srcOrd="3" destOrd="0" presId="urn:microsoft.com/office/officeart/2005/8/layout/radial3"/>
    <dgm:cxn modelId="{0DA85946-C074-4192-AD30-608DB8037260}" type="presParOf" srcId="{E7373ED0-C84E-4E36-8D5C-0384CB1E112F}" destId="{B46418A4-5FE1-49AE-AF7D-887348235552}" srcOrd="4" destOrd="0" presId="urn:microsoft.com/office/officeart/2005/8/layout/radial3"/>
    <dgm:cxn modelId="{E7616605-E3FB-4E96-9A43-9BA226F866E0}" type="presParOf" srcId="{E7373ED0-C84E-4E36-8D5C-0384CB1E112F}" destId="{754626BB-5B5C-4521-9E04-F850776CD456}"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F86E9B-D0FB-466F-8D01-72CEDED758DF}" type="doc">
      <dgm:prSet loTypeId="urn:microsoft.com/office/officeart/2008/layout/RadialCluster" loCatId="relationship" qsTypeId="urn:microsoft.com/office/officeart/2005/8/quickstyle/simple1" qsCatId="simple" csTypeId="urn:microsoft.com/office/officeart/2005/8/colors/colorful5" csCatId="colorful" phldr="1"/>
      <dgm:spPr/>
      <dgm:t>
        <a:bodyPr/>
        <a:lstStyle/>
        <a:p>
          <a:endParaRPr lang="en-US"/>
        </a:p>
      </dgm:t>
    </dgm:pt>
    <dgm:pt modelId="{04354091-D02C-4314-B500-E92681C3B592}">
      <dgm:prSet phldrT="[Text]"/>
      <dgm:spPr/>
      <dgm:t>
        <a:bodyPr/>
        <a:lstStyle/>
        <a:p>
          <a:r>
            <a:rPr lang="en-IN" b="1" dirty="0"/>
            <a:t>U-NET BASED AUDIO DENOISER</a:t>
          </a:r>
          <a:endParaRPr lang="en-US" dirty="0"/>
        </a:p>
      </dgm:t>
    </dgm:pt>
    <dgm:pt modelId="{87E10664-4F2B-406C-B901-28A88061A613}" type="parTrans" cxnId="{6EADFA31-5C2E-4D04-B7E1-217BDF891448}">
      <dgm:prSet/>
      <dgm:spPr/>
      <dgm:t>
        <a:bodyPr/>
        <a:lstStyle/>
        <a:p>
          <a:endParaRPr lang="en-US"/>
        </a:p>
      </dgm:t>
    </dgm:pt>
    <dgm:pt modelId="{AE6C821F-9E15-482A-A5FD-23F0E798B17C}" type="sibTrans" cxnId="{6EADFA31-5C2E-4D04-B7E1-217BDF891448}">
      <dgm:prSet/>
      <dgm:spPr/>
      <dgm:t>
        <a:bodyPr/>
        <a:lstStyle/>
        <a:p>
          <a:endParaRPr lang="en-US"/>
        </a:p>
      </dgm:t>
    </dgm:pt>
    <dgm:pt modelId="{908FC40A-14C9-4670-B152-7FEA0E5DC65F}">
      <dgm:prSet phldrT="[Text]" custT="1"/>
      <dgm:spPr/>
      <dgm:t>
        <a:bodyPr/>
        <a:lstStyle/>
        <a:p>
          <a:r>
            <a:rPr lang="en-US" sz="1400" b="1" i="0" dirty="0"/>
            <a:t>Highly Effective Denoising</a:t>
          </a:r>
          <a:endParaRPr lang="en-US" sz="1400" dirty="0"/>
        </a:p>
      </dgm:t>
    </dgm:pt>
    <dgm:pt modelId="{C35559E1-5C67-480E-BED6-681312185846}" type="parTrans" cxnId="{D2188AE2-9A89-4D18-9063-0ADC8478CB2D}">
      <dgm:prSet/>
      <dgm:spPr/>
      <dgm:t>
        <a:bodyPr/>
        <a:lstStyle/>
        <a:p>
          <a:endParaRPr lang="en-US"/>
        </a:p>
      </dgm:t>
    </dgm:pt>
    <dgm:pt modelId="{30C3FEB0-A300-48EB-9CB2-C2EC6C5725E8}" type="sibTrans" cxnId="{D2188AE2-9A89-4D18-9063-0ADC8478CB2D}">
      <dgm:prSet/>
      <dgm:spPr/>
      <dgm:t>
        <a:bodyPr/>
        <a:lstStyle/>
        <a:p>
          <a:endParaRPr lang="en-US"/>
        </a:p>
      </dgm:t>
    </dgm:pt>
    <dgm:pt modelId="{3C4C5BDD-7298-42B2-8591-594E2EA925ED}">
      <dgm:prSet phldrT="[Text]"/>
      <dgm:spPr/>
      <dgm:t>
        <a:bodyPr/>
        <a:lstStyle/>
        <a:p>
          <a:r>
            <a:rPr lang="en-US" b="1" i="0" dirty="0"/>
            <a:t>Preservation of Signal Quality</a:t>
          </a:r>
          <a:endParaRPr lang="en-US" dirty="0"/>
        </a:p>
      </dgm:t>
    </dgm:pt>
    <dgm:pt modelId="{6E074FB0-8C3C-4FBD-B4E5-9F183ACF682B}" type="parTrans" cxnId="{B77C852D-AF5C-46A8-9795-12D274686EDB}">
      <dgm:prSet/>
      <dgm:spPr/>
      <dgm:t>
        <a:bodyPr/>
        <a:lstStyle/>
        <a:p>
          <a:endParaRPr lang="en-US"/>
        </a:p>
      </dgm:t>
    </dgm:pt>
    <dgm:pt modelId="{02F72D13-A9B7-4E04-B6F4-AB606A8CAB68}" type="sibTrans" cxnId="{B77C852D-AF5C-46A8-9795-12D274686EDB}">
      <dgm:prSet/>
      <dgm:spPr/>
      <dgm:t>
        <a:bodyPr/>
        <a:lstStyle/>
        <a:p>
          <a:endParaRPr lang="en-US"/>
        </a:p>
      </dgm:t>
    </dgm:pt>
    <dgm:pt modelId="{75E8D9E2-51F7-46F5-BDEC-203DDE468023}">
      <dgm:prSet phldrT="[Text]" custT="1"/>
      <dgm:spPr/>
      <dgm:t>
        <a:bodyPr/>
        <a:lstStyle/>
        <a:p>
          <a:r>
            <a:rPr lang="en-US" sz="1300" b="1" i="0" dirty="0"/>
            <a:t>Learning Complex Patterns</a:t>
          </a:r>
          <a:endParaRPr lang="en-US" sz="1300" dirty="0"/>
        </a:p>
      </dgm:t>
    </dgm:pt>
    <dgm:pt modelId="{07785C3E-6A0A-4405-8EF9-B0AE283C2B22}" type="parTrans" cxnId="{F131F380-5D8E-4A63-BA59-B3BEFE1B6B32}">
      <dgm:prSet/>
      <dgm:spPr/>
      <dgm:t>
        <a:bodyPr/>
        <a:lstStyle/>
        <a:p>
          <a:endParaRPr lang="en-US"/>
        </a:p>
      </dgm:t>
    </dgm:pt>
    <dgm:pt modelId="{68B42009-1B93-4051-A9D6-8E73345FE7A1}" type="sibTrans" cxnId="{F131F380-5D8E-4A63-BA59-B3BEFE1B6B32}">
      <dgm:prSet/>
      <dgm:spPr/>
      <dgm:t>
        <a:bodyPr/>
        <a:lstStyle/>
        <a:p>
          <a:endParaRPr lang="en-US"/>
        </a:p>
      </dgm:t>
    </dgm:pt>
    <dgm:pt modelId="{ADB2876C-89CD-4957-A3C9-DF762C6636EE}">
      <dgm:prSet/>
      <dgm:spPr/>
      <dgm:t>
        <a:bodyPr/>
        <a:lstStyle/>
        <a:p>
          <a:r>
            <a:rPr lang="en-US" b="1" i="0" dirty="0"/>
            <a:t>Flexibility and Adaptability</a:t>
          </a:r>
          <a:endParaRPr lang="en-US" dirty="0"/>
        </a:p>
      </dgm:t>
    </dgm:pt>
    <dgm:pt modelId="{C2D4C59A-77DA-4A31-A54F-D73506643583}" type="parTrans" cxnId="{1819E5AA-DA15-43C3-B08A-005B097ACA38}">
      <dgm:prSet/>
      <dgm:spPr/>
      <dgm:t>
        <a:bodyPr/>
        <a:lstStyle/>
        <a:p>
          <a:endParaRPr lang="en-US"/>
        </a:p>
      </dgm:t>
    </dgm:pt>
    <dgm:pt modelId="{22C8D1EE-C924-4760-98DA-E13305CEB44C}" type="sibTrans" cxnId="{1819E5AA-DA15-43C3-B08A-005B097ACA38}">
      <dgm:prSet/>
      <dgm:spPr/>
      <dgm:t>
        <a:bodyPr/>
        <a:lstStyle/>
        <a:p>
          <a:endParaRPr lang="en-US"/>
        </a:p>
      </dgm:t>
    </dgm:pt>
    <dgm:pt modelId="{59BC6D0A-01A8-4F81-BB32-BAC07F400660}">
      <dgm:prSet custT="1"/>
      <dgm:spPr/>
      <dgm:t>
        <a:bodyPr/>
        <a:lstStyle/>
        <a:p>
          <a:r>
            <a:rPr lang="en-US" sz="1400" b="1" i="0" dirty="0"/>
            <a:t>End-to-End Denoising</a:t>
          </a:r>
          <a:endParaRPr lang="en-US" sz="1400" dirty="0"/>
        </a:p>
      </dgm:t>
    </dgm:pt>
    <dgm:pt modelId="{DE3C2F9C-8397-44F7-B8D0-88AC3D1BEE7A}" type="parTrans" cxnId="{79BE4F7A-C2D2-4855-AE43-02B781ACB0CD}">
      <dgm:prSet/>
      <dgm:spPr/>
      <dgm:t>
        <a:bodyPr/>
        <a:lstStyle/>
        <a:p>
          <a:endParaRPr lang="en-US"/>
        </a:p>
      </dgm:t>
    </dgm:pt>
    <dgm:pt modelId="{13409950-8B8B-4594-A2B3-05A5EBE56FD0}" type="sibTrans" cxnId="{79BE4F7A-C2D2-4855-AE43-02B781ACB0CD}">
      <dgm:prSet/>
      <dgm:spPr/>
      <dgm:t>
        <a:bodyPr/>
        <a:lstStyle/>
        <a:p>
          <a:endParaRPr lang="en-US"/>
        </a:p>
      </dgm:t>
    </dgm:pt>
    <dgm:pt modelId="{2424AE1E-B8E9-4F22-9285-4695CDE9818D}">
      <dgm:prSet/>
      <dgm:spPr/>
      <dgm:t>
        <a:bodyPr/>
        <a:lstStyle/>
        <a:p>
          <a:r>
            <a:rPr lang="en-US" b="1" i="0" dirty="0"/>
            <a:t>Adaptable to Real-Time Applications</a:t>
          </a:r>
          <a:endParaRPr lang="en-US" dirty="0"/>
        </a:p>
      </dgm:t>
    </dgm:pt>
    <dgm:pt modelId="{DFF49FDE-E397-4043-9478-4813605827E7}" type="parTrans" cxnId="{DC9893C6-2CDA-4203-997B-68AD47A9AB7C}">
      <dgm:prSet/>
      <dgm:spPr/>
      <dgm:t>
        <a:bodyPr/>
        <a:lstStyle/>
        <a:p>
          <a:endParaRPr lang="en-US"/>
        </a:p>
      </dgm:t>
    </dgm:pt>
    <dgm:pt modelId="{3C4E9EB9-3325-4844-AB8F-ECBF32FB0D4D}" type="sibTrans" cxnId="{DC9893C6-2CDA-4203-997B-68AD47A9AB7C}">
      <dgm:prSet/>
      <dgm:spPr/>
      <dgm:t>
        <a:bodyPr/>
        <a:lstStyle/>
        <a:p>
          <a:endParaRPr lang="en-US"/>
        </a:p>
      </dgm:t>
    </dgm:pt>
    <dgm:pt modelId="{B7F55102-4C64-48B4-BFFB-B68FD298CE6F}" type="pres">
      <dgm:prSet presAssocID="{46F86E9B-D0FB-466F-8D01-72CEDED758DF}" presName="Name0" presStyleCnt="0">
        <dgm:presLayoutVars>
          <dgm:chMax val="1"/>
          <dgm:chPref val="1"/>
          <dgm:dir/>
          <dgm:animOne val="branch"/>
          <dgm:animLvl val="lvl"/>
        </dgm:presLayoutVars>
      </dgm:prSet>
      <dgm:spPr/>
    </dgm:pt>
    <dgm:pt modelId="{A89F7276-2616-4566-8CB8-79E210DE43BD}" type="pres">
      <dgm:prSet presAssocID="{04354091-D02C-4314-B500-E92681C3B592}" presName="singleCycle" presStyleCnt="0"/>
      <dgm:spPr/>
    </dgm:pt>
    <dgm:pt modelId="{D30BB1DF-2002-4DB1-8DCA-DC718CB6B5DF}" type="pres">
      <dgm:prSet presAssocID="{04354091-D02C-4314-B500-E92681C3B592}" presName="singleCenter" presStyleLbl="node1" presStyleIdx="0" presStyleCnt="7">
        <dgm:presLayoutVars>
          <dgm:chMax val="7"/>
          <dgm:chPref val="7"/>
        </dgm:presLayoutVars>
      </dgm:prSet>
      <dgm:spPr/>
    </dgm:pt>
    <dgm:pt modelId="{3ACDC025-8C3A-4525-8761-4F6465722C77}" type="pres">
      <dgm:prSet presAssocID="{C35559E1-5C67-480E-BED6-681312185846}" presName="Name56" presStyleLbl="parChTrans1D2" presStyleIdx="0" presStyleCnt="6"/>
      <dgm:spPr/>
    </dgm:pt>
    <dgm:pt modelId="{6E2410A4-7A81-4A81-9009-233A95396091}" type="pres">
      <dgm:prSet presAssocID="{908FC40A-14C9-4670-B152-7FEA0E5DC65F}" presName="text0" presStyleLbl="node1" presStyleIdx="1" presStyleCnt="7">
        <dgm:presLayoutVars>
          <dgm:bulletEnabled val="1"/>
        </dgm:presLayoutVars>
      </dgm:prSet>
      <dgm:spPr/>
    </dgm:pt>
    <dgm:pt modelId="{B475200B-672B-4F71-8446-69C918121A34}" type="pres">
      <dgm:prSet presAssocID="{6E074FB0-8C3C-4FBD-B4E5-9F183ACF682B}" presName="Name56" presStyleLbl="parChTrans1D2" presStyleIdx="1" presStyleCnt="6"/>
      <dgm:spPr/>
    </dgm:pt>
    <dgm:pt modelId="{E9A80EB9-7223-430C-99B3-D8B332587428}" type="pres">
      <dgm:prSet presAssocID="{3C4C5BDD-7298-42B2-8591-594E2EA925ED}" presName="text0" presStyleLbl="node1" presStyleIdx="2" presStyleCnt="7">
        <dgm:presLayoutVars>
          <dgm:bulletEnabled val="1"/>
        </dgm:presLayoutVars>
      </dgm:prSet>
      <dgm:spPr/>
    </dgm:pt>
    <dgm:pt modelId="{DA2326F7-C694-444D-9B53-4ECB5165EF36}" type="pres">
      <dgm:prSet presAssocID="{07785C3E-6A0A-4405-8EF9-B0AE283C2B22}" presName="Name56" presStyleLbl="parChTrans1D2" presStyleIdx="2" presStyleCnt="6"/>
      <dgm:spPr/>
    </dgm:pt>
    <dgm:pt modelId="{9EB0F542-A40E-48E9-B4E8-BEDAF15ABCF6}" type="pres">
      <dgm:prSet presAssocID="{75E8D9E2-51F7-46F5-BDEC-203DDE468023}" presName="text0" presStyleLbl="node1" presStyleIdx="3" presStyleCnt="7">
        <dgm:presLayoutVars>
          <dgm:bulletEnabled val="1"/>
        </dgm:presLayoutVars>
      </dgm:prSet>
      <dgm:spPr/>
    </dgm:pt>
    <dgm:pt modelId="{D648EF63-5EE6-4D6D-8798-FBB5D3F3F319}" type="pres">
      <dgm:prSet presAssocID="{C2D4C59A-77DA-4A31-A54F-D73506643583}" presName="Name56" presStyleLbl="parChTrans1D2" presStyleIdx="3" presStyleCnt="6"/>
      <dgm:spPr/>
    </dgm:pt>
    <dgm:pt modelId="{C8D13179-FE40-42B2-A916-0C614B12422E}" type="pres">
      <dgm:prSet presAssocID="{ADB2876C-89CD-4957-A3C9-DF762C6636EE}" presName="text0" presStyleLbl="node1" presStyleIdx="4" presStyleCnt="7">
        <dgm:presLayoutVars>
          <dgm:bulletEnabled val="1"/>
        </dgm:presLayoutVars>
      </dgm:prSet>
      <dgm:spPr/>
    </dgm:pt>
    <dgm:pt modelId="{155A4358-4CF7-494E-BECE-07B552DDA9A3}" type="pres">
      <dgm:prSet presAssocID="{DE3C2F9C-8397-44F7-B8D0-88AC3D1BEE7A}" presName="Name56" presStyleLbl="parChTrans1D2" presStyleIdx="4" presStyleCnt="6"/>
      <dgm:spPr/>
    </dgm:pt>
    <dgm:pt modelId="{F7EACE8C-C4A9-4A12-A3E9-FB067C7D8907}" type="pres">
      <dgm:prSet presAssocID="{59BC6D0A-01A8-4F81-BB32-BAC07F400660}" presName="text0" presStyleLbl="node1" presStyleIdx="5" presStyleCnt="7">
        <dgm:presLayoutVars>
          <dgm:bulletEnabled val="1"/>
        </dgm:presLayoutVars>
      </dgm:prSet>
      <dgm:spPr/>
    </dgm:pt>
    <dgm:pt modelId="{1C685908-40D7-4A29-A616-00F5055892CD}" type="pres">
      <dgm:prSet presAssocID="{DFF49FDE-E397-4043-9478-4813605827E7}" presName="Name56" presStyleLbl="parChTrans1D2" presStyleIdx="5" presStyleCnt="6"/>
      <dgm:spPr/>
    </dgm:pt>
    <dgm:pt modelId="{8B601D5C-DDA0-47A6-94F3-6AF9C292EA3B}" type="pres">
      <dgm:prSet presAssocID="{2424AE1E-B8E9-4F22-9285-4695CDE9818D}" presName="text0" presStyleLbl="node1" presStyleIdx="6" presStyleCnt="7">
        <dgm:presLayoutVars>
          <dgm:bulletEnabled val="1"/>
        </dgm:presLayoutVars>
      </dgm:prSet>
      <dgm:spPr/>
    </dgm:pt>
  </dgm:ptLst>
  <dgm:cxnLst>
    <dgm:cxn modelId="{FAA09703-99FA-4C9A-8E85-44E478658B39}" type="presOf" srcId="{C35559E1-5C67-480E-BED6-681312185846}" destId="{3ACDC025-8C3A-4525-8761-4F6465722C77}" srcOrd="0" destOrd="0" presId="urn:microsoft.com/office/officeart/2008/layout/RadialCluster"/>
    <dgm:cxn modelId="{1A5CAB0C-242C-484B-BC79-1B1CEB9C7739}" type="presOf" srcId="{46F86E9B-D0FB-466F-8D01-72CEDED758DF}" destId="{B7F55102-4C64-48B4-BFFB-B68FD298CE6F}" srcOrd="0" destOrd="0" presId="urn:microsoft.com/office/officeart/2008/layout/RadialCluster"/>
    <dgm:cxn modelId="{CCD26A25-3280-403A-A29C-B9324F39BEA0}" type="presOf" srcId="{6E074FB0-8C3C-4FBD-B4E5-9F183ACF682B}" destId="{B475200B-672B-4F71-8446-69C918121A34}" srcOrd="0" destOrd="0" presId="urn:microsoft.com/office/officeart/2008/layout/RadialCluster"/>
    <dgm:cxn modelId="{B2693D28-AB99-4EBC-B0ED-50C0F45DC11C}" type="presOf" srcId="{DFF49FDE-E397-4043-9478-4813605827E7}" destId="{1C685908-40D7-4A29-A616-00F5055892CD}" srcOrd="0" destOrd="0" presId="urn:microsoft.com/office/officeart/2008/layout/RadialCluster"/>
    <dgm:cxn modelId="{B77C852D-AF5C-46A8-9795-12D274686EDB}" srcId="{04354091-D02C-4314-B500-E92681C3B592}" destId="{3C4C5BDD-7298-42B2-8591-594E2EA925ED}" srcOrd="1" destOrd="0" parTransId="{6E074FB0-8C3C-4FBD-B4E5-9F183ACF682B}" sibTransId="{02F72D13-A9B7-4E04-B6F4-AB606A8CAB68}"/>
    <dgm:cxn modelId="{6EADFA31-5C2E-4D04-B7E1-217BDF891448}" srcId="{46F86E9B-D0FB-466F-8D01-72CEDED758DF}" destId="{04354091-D02C-4314-B500-E92681C3B592}" srcOrd="0" destOrd="0" parTransId="{87E10664-4F2B-406C-B901-28A88061A613}" sibTransId="{AE6C821F-9E15-482A-A5FD-23F0E798B17C}"/>
    <dgm:cxn modelId="{7158F741-DA7A-46CE-A777-04E436AACC30}" type="presOf" srcId="{04354091-D02C-4314-B500-E92681C3B592}" destId="{D30BB1DF-2002-4DB1-8DCA-DC718CB6B5DF}" srcOrd="0" destOrd="0" presId="urn:microsoft.com/office/officeart/2008/layout/RadialCluster"/>
    <dgm:cxn modelId="{CCCB1A58-EDB7-48BE-914D-A2DEABBF310C}" type="presOf" srcId="{75E8D9E2-51F7-46F5-BDEC-203DDE468023}" destId="{9EB0F542-A40E-48E9-B4E8-BEDAF15ABCF6}" srcOrd="0" destOrd="0" presId="urn:microsoft.com/office/officeart/2008/layout/RadialCluster"/>
    <dgm:cxn modelId="{79BE4F7A-C2D2-4855-AE43-02B781ACB0CD}" srcId="{04354091-D02C-4314-B500-E92681C3B592}" destId="{59BC6D0A-01A8-4F81-BB32-BAC07F400660}" srcOrd="4" destOrd="0" parTransId="{DE3C2F9C-8397-44F7-B8D0-88AC3D1BEE7A}" sibTransId="{13409950-8B8B-4594-A2B3-05A5EBE56FD0}"/>
    <dgm:cxn modelId="{F131F380-5D8E-4A63-BA59-B3BEFE1B6B32}" srcId="{04354091-D02C-4314-B500-E92681C3B592}" destId="{75E8D9E2-51F7-46F5-BDEC-203DDE468023}" srcOrd="2" destOrd="0" parTransId="{07785C3E-6A0A-4405-8EF9-B0AE283C2B22}" sibTransId="{68B42009-1B93-4051-A9D6-8E73345FE7A1}"/>
    <dgm:cxn modelId="{101F388E-B11C-40E0-86FF-7BFBA1838DF0}" type="presOf" srcId="{908FC40A-14C9-4670-B152-7FEA0E5DC65F}" destId="{6E2410A4-7A81-4A81-9009-233A95396091}" srcOrd="0" destOrd="0" presId="urn:microsoft.com/office/officeart/2008/layout/RadialCluster"/>
    <dgm:cxn modelId="{54D9D08E-5E24-4CB0-8352-8826781F9F76}" type="presOf" srcId="{C2D4C59A-77DA-4A31-A54F-D73506643583}" destId="{D648EF63-5EE6-4D6D-8798-FBB5D3F3F319}" srcOrd="0" destOrd="0" presId="urn:microsoft.com/office/officeart/2008/layout/RadialCluster"/>
    <dgm:cxn modelId="{50FCF192-CAAE-4D70-9FF7-03BD2AD2EA4A}" type="presOf" srcId="{DE3C2F9C-8397-44F7-B8D0-88AC3D1BEE7A}" destId="{155A4358-4CF7-494E-BECE-07B552DDA9A3}" srcOrd="0" destOrd="0" presId="urn:microsoft.com/office/officeart/2008/layout/RadialCluster"/>
    <dgm:cxn modelId="{1819E5AA-DA15-43C3-B08A-005B097ACA38}" srcId="{04354091-D02C-4314-B500-E92681C3B592}" destId="{ADB2876C-89CD-4957-A3C9-DF762C6636EE}" srcOrd="3" destOrd="0" parTransId="{C2D4C59A-77DA-4A31-A54F-D73506643583}" sibTransId="{22C8D1EE-C924-4760-98DA-E13305CEB44C}"/>
    <dgm:cxn modelId="{40B24DB9-D298-47D2-8470-24173B401E93}" type="presOf" srcId="{59BC6D0A-01A8-4F81-BB32-BAC07F400660}" destId="{F7EACE8C-C4A9-4A12-A3E9-FB067C7D8907}" srcOrd="0" destOrd="0" presId="urn:microsoft.com/office/officeart/2008/layout/RadialCluster"/>
    <dgm:cxn modelId="{38530EBC-5F3C-4536-B9CE-DE210B3ABCE3}" type="presOf" srcId="{ADB2876C-89CD-4957-A3C9-DF762C6636EE}" destId="{C8D13179-FE40-42B2-A916-0C614B12422E}" srcOrd="0" destOrd="0" presId="urn:microsoft.com/office/officeart/2008/layout/RadialCluster"/>
    <dgm:cxn modelId="{DC9893C6-2CDA-4203-997B-68AD47A9AB7C}" srcId="{04354091-D02C-4314-B500-E92681C3B592}" destId="{2424AE1E-B8E9-4F22-9285-4695CDE9818D}" srcOrd="5" destOrd="0" parTransId="{DFF49FDE-E397-4043-9478-4813605827E7}" sibTransId="{3C4E9EB9-3325-4844-AB8F-ECBF32FB0D4D}"/>
    <dgm:cxn modelId="{932071DC-74F5-4890-BF4C-8DB704B53CF7}" type="presOf" srcId="{3C4C5BDD-7298-42B2-8591-594E2EA925ED}" destId="{E9A80EB9-7223-430C-99B3-D8B332587428}" srcOrd="0" destOrd="0" presId="urn:microsoft.com/office/officeart/2008/layout/RadialCluster"/>
    <dgm:cxn modelId="{D2188AE2-9A89-4D18-9063-0ADC8478CB2D}" srcId="{04354091-D02C-4314-B500-E92681C3B592}" destId="{908FC40A-14C9-4670-B152-7FEA0E5DC65F}" srcOrd="0" destOrd="0" parTransId="{C35559E1-5C67-480E-BED6-681312185846}" sibTransId="{30C3FEB0-A300-48EB-9CB2-C2EC6C5725E8}"/>
    <dgm:cxn modelId="{1F7F53FA-0DA3-47BF-8A79-C0E8759D8543}" type="presOf" srcId="{07785C3E-6A0A-4405-8EF9-B0AE283C2B22}" destId="{DA2326F7-C694-444D-9B53-4ECB5165EF36}" srcOrd="0" destOrd="0" presId="urn:microsoft.com/office/officeart/2008/layout/RadialCluster"/>
    <dgm:cxn modelId="{4A21A4FB-0173-4E0F-BF2E-7114A1D501CF}" type="presOf" srcId="{2424AE1E-B8E9-4F22-9285-4695CDE9818D}" destId="{8B601D5C-DDA0-47A6-94F3-6AF9C292EA3B}" srcOrd="0" destOrd="0" presId="urn:microsoft.com/office/officeart/2008/layout/RadialCluster"/>
    <dgm:cxn modelId="{31B60CB4-8C08-4C2E-8B19-0E4B7FF8E465}" type="presParOf" srcId="{B7F55102-4C64-48B4-BFFB-B68FD298CE6F}" destId="{A89F7276-2616-4566-8CB8-79E210DE43BD}" srcOrd="0" destOrd="0" presId="urn:microsoft.com/office/officeart/2008/layout/RadialCluster"/>
    <dgm:cxn modelId="{AA1E56E3-7E70-468A-BC6F-08ED2AFC069E}" type="presParOf" srcId="{A89F7276-2616-4566-8CB8-79E210DE43BD}" destId="{D30BB1DF-2002-4DB1-8DCA-DC718CB6B5DF}" srcOrd="0" destOrd="0" presId="urn:microsoft.com/office/officeart/2008/layout/RadialCluster"/>
    <dgm:cxn modelId="{445A1F4B-8A88-4639-B9CD-13EE14480464}" type="presParOf" srcId="{A89F7276-2616-4566-8CB8-79E210DE43BD}" destId="{3ACDC025-8C3A-4525-8761-4F6465722C77}" srcOrd="1" destOrd="0" presId="urn:microsoft.com/office/officeart/2008/layout/RadialCluster"/>
    <dgm:cxn modelId="{7CC07E61-04A8-45DA-B140-B4BDE180BC65}" type="presParOf" srcId="{A89F7276-2616-4566-8CB8-79E210DE43BD}" destId="{6E2410A4-7A81-4A81-9009-233A95396091}" srcOrd="2" destOrd="0" presId="urn:microsoft.com/office/officeart/2008/layout/RadialCluster"/>
    <dgm:cxn modelId="{1971030E-4135-42C6-99E5-8FD19EC0FF60}" type="presParOf" srcId="{A89F7276-2616-4566-8CB8-79E210DE43BD}" destId="{B475200B-672B-4F71-8446-69C918121A34}" srcOrd="3" destOrd="0" presId="urn:microsoft.com/office/officeart/2008/layout/RadialCluster"/>
    <dgm:cxn modelId="{5091A11D-AF0B-40AD-8638-460F2B93C9C9}" type="presParOf" srcId="{A89F7276-2616-4566-8CB8-79E210DE43BD}" destId="{E9A80EB9-7223-430C-99B3-D8B332587428}" srcOrd="4" destOrd="0" presId="urn:microsoft.com/office/officeart/2008/layout/RadialCluster"/>
    <dgm:cxn modelId="{03BB3B09-1ECB-4F39-8CD5-446322A3F565}" type="presParOf" srcId="{A89F7276-2616-4566-8CB8-79E210DE43BD}" destId="{DA2326F7-C694-444D-9B53-4ECB5165EF36}" srcOrd="5" destOrd="0" presId="urn:microsoft.com/office/officeart/2008/layout/RadialCluster"/>
    <dgm:cxn modelId="{2597DA55-9EBF-4840-B137-B818F0382660}" type="presParOf" srcId="{A89F7276-2616-4566-8CB8-79E210DE43BD}" destId="{9EB0F542-A40E-48E9-B4E8-BEDAF15ABCF6}" srcOrd="6" destOrd="0" presId="urn:microsoft.com/office/officeart/2008/layout/RadialCluster"/>
    <dgm:cxn modelId="{3F72EBF4-E3DE-41D3-803A-7AD1039BC528}" type="presParOf" srcId="{A89F7276-2616-4566-8CB8-79E210DE43BD}" destId="{D648EF63-5EE6-4D6D-8798-FBB5D3F3F319}" srcOrd="7" destOrd="0" presId="urn:microsoft.com/office/officeart/2008/layout/RadialCluster"/>
    <dgm:cxn modelId="{70E961F5-E731-46C1-8797-33958C5BACFB}" type="presParOf" srcId="{A89F7276-2616-4566-8CB8-79E210DE43BD}" destId="{C8D13179-FE40-42B2-A916-0C614B12422E}" srcOrd="8" destOrd="0" presId="urn:microsoft.com/office/officeart/2008/layout/RadialCluster"/>
    <dgm:cxn modelId="{F6503D6B-E43D-432B-ADAA-C612C66D4AE8}" type="presParOf" srcId="{A89F7276-2616-4566-8CB8-79E210DE43BD}" destId="{155A4358-4CF7-494E-BECE-07B552DDA9A3}" srcOrd="9" destOrd="0" presId="urn:microsoft.com/office/officeart/2008/layout/RadialCluster"/>
    <dgm:cxn modelId="{973FF8F3-9BBC-4B93-B176-FDF005FE1A18}" type="presParOf" srcId="{A89F7276-2616-4566-8CB8-79E210DE43BD}" destId="{F7EACE8C-C4A9-4A12-A3E9-FB067C7D8907}" srcOrd="10" destOrd="0" presId="urn:microsoft.com/office/officeart/2008/layout/RadialCluster"/>
    <dgm:cxn modelId="{27DB6987-2D53-43DE-8CE2-A8BEDAE2D78A}" type="presParOf" srcId="{A89F7276-2616-4566-8CB8-79E210DE43BD}" destId="{1C685908-40D7-4A29-A616-00F5055892CD}" srcOrd="11" destOrd="0" presId="urn:microsoft.com/office/officeart/2008/layout/RadialCluster"/>
    <dgm:cxn modelId="{53F7F8BA-9638-44D8-8FEA-40C0780FDD3D}" type="presParOf" srcId="{A89F7276-2616-4566-8CB8-79E210DE43BD}" destId="{8B601D5C-DDA0-47A6-94F3-6AF9C292EA3B}"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76006-8CEA-40EE-9908-618DDADB658E}">
      <dsp:nvSpPr>
        <dsp:cNvPr id="0" name=""/>
        <dsp:cNvSpPr/>
      </dsp:nvSpPr>
      <dsp:spPr>
        <a:xfrm>
          <a:off x="2321941" y="1218851"/>
          <a:ext cx="2825399" cy="2825399"/>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Existing Models</a:t>
          </a:r>
        </a:p>
      </dsp:txBody>
      <dsp:txXfrm>
        <a:off x="2735711" y="1632621"/>
        <a:ext cx="1997859" cy="1997859"/>
      </dsp:txXfrm>
    </dsp:sp>
    <dsp:sp modelId="{97757AFB-AD83-46C0-8293-3658F6C3B019}">
      <dsp:nvSpPr>
        <dsp:cNvPr id="0" name=""/>
        <dsp:cNvSpPr/>
      </dsp:nvSpPr>
      <dsp:spPr>
        <a:xfrm>
          <a:off x="3028291" y="87170"/>
          <a:ext cx="1412699" cy="1412699"/>
        </a:xfrm>
        <a:prstGeom prst="ellipse">
          <a:avLst/>
        </a:prstGeom>
        <a:solidFill>
          <a:schemeClr val="accent4">
            <a:alpha val="50000"/>
            <a:hueOff val="-3183787"/>
            <a:satOff val="7871"/>
            <a:lumOff val="4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Filtering</a:t>
          </a:r>
        </a:p>
        <a:p>
          <a:pPr marL="0" lvl="0" indent="0" algn="ctr" defTabSz="622300">
            <a:lnSpc>
              <a:spcPct val="90000"/>
            </a:lnSpc>
            <a:spcBef>
              <a:spcPct val="0"/>
            </a:spcBef>
            <a:spcAft>
              <a:spcPct val="35000"/>
            </a:spcAft>
            <a:buNone/>
          </a:pPr>
          <a:r>
            <a:rPr lang="en-US" sz="1400" b="1" kern="1200" dirty="0"/>
            <a:t>Methods</a:t>
          </a:r>
        </a:p>
      </dsp:txBody>
      <dsp:txXfrm>
        <a:off x="3235176" y="294055"/>
        <a:ext cx="998929" cy="998929"/>
      </dsp:txXfrm>
    </dsp:sp>
    <dsp:sp modelId="{BD09719D-D370-4B67-AF47-C5D5D16F6323}">
      <dsp:nvSpPr>
        <dsp:cNvPr id="0" name=""/>
        <dsp:cNvSpPr/>
      </dsp:nvSpPr>
      <dsp:spPr>
        <a:xfrm>
          <a:off x="4776362" y="1357218"/>
          <a:ext cx="1412699" cy="1412699"/>
        </a:xfrm>
        <a:prstGeom prst="ellipse">
          <a:avLst/>
        </a:prstGeom>
        <a:solidFill>
          <a:schemeClr val="accent4">
            <a:alpha val="50000"/>
            <a:hueOff val="-6367574"/>
            <a:satOff val="15741"/>
            <a:lumOff val="8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Spectral Subtraction</a:t>
          </a:r>
        </a:p>
      </dsp:txBody>
      <dsp:txXfrm>
        <a:off x="4983247" y="1564103"/>
        <a:ext cx="998929" cy="998929"/>
      </dsp:txXfrm>
    </dsp:sp>
    <dsp:sp modelId="{A85C065E-6AFB-4F39-97F3-19809E89F0A4}">
      <dsp:nvSpPr>
        <dsp:cNvPr id="0" name=""/>
        <dsp:cNvSpPr/>
      </dsp:nvSpPr>
      <dsp:spPr>
        <a:xfrm>
          <a:off x="4108658" y="3412199"/>
          <a:ext cx="1412699" cy="1412699"/>
        </a:xfrm>
        <a:prstGeom prst="ellipse">
          <a:avLst/>
        </a:prstGeom>
        <a:solidFill>
          <a:schemeClr val="accent4">
            <a:alpha val="50000"/>
            <a:hueOff val="-9551362"/>
            <a:satOff val="23612"/>
            <a:lumOff val="13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Statistical Approaches</a:t>
          </a:r>
        </a:p>
      </dsp:txBody>
      <dsp:txXfrm>
        <a:off x="4315543" y="3619084"/>
        <a:ext cx="998929" cy="998929"/>
      </dsp:txXfrm>
    </dsp:sp>
    <dsp:sp modelId="{B46418A4-5FE1-49AE-AF7D-887348235552}">
      <dsp:nvSpPr>
        <dsp:cNvPr id="0" name=""/>
        <dsp:cNvSpPr/>
      </dsp:nvSpPr>
      <dsp:spPr>
        <a:xfrm>
          <a:off x="1947923" y="3412199"/>
          <a:ext cx="1412699" cy="1412699"/>
        </a:xfrm>
        <a:prstGeom prst="ellipse">
          <a:avLst/>
        </a:prstGeom>
        <a:solidFill>
          <a:schemeClr val="accent4">
            <a:alpha val="50000"/>
            <a:hueOff val="-12735148"/>
            <a:satOff val="31482"/>
            <a:lumOff val="17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Wavelet denoising</a:t>
          </a:r>
        </a:p>
      </dsp:txBody>
      <dsp:txXfrm>
        <a:off x="2154808" y="3619084"/>
        <a:ext cx="998929" cy="998929"/>
      </dsp:txXfrm>
    </dsp:sp>
    <dsp:sp modelId="{754626BB-5B5C-4521-9E04-F850776CD456}">
      <dsp:nvSpPr>
        <dsp:cNvPr id="0" name=""/>
        <dsp:cNvSpPr/>
      </dsp:nvSpPr>
      <dsp:spPr>
        <a:xfrm>
          <a:off x="1280220" y="1357218"/>
          <a:ext cx="1412699" cy="1412699"/>
        </a:xfrm>
        <a:prstGeom prst="ellipse">
          <a:avLst/>
        </a:prstGeom>
        <a:solidFill>
          <a:schemeClr val="accent4">
            <a:alpha val="50000"/>
            <a:hueOff val="-15918935"/>
            <a:satOff val="39353"/>
            <a:lumOff val="2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Deep Learning Approaches</a:t>
          </a:r>
        </a:p>
      </dsp:txBody>
      <dsp:txXfrm>
        <a:off x="1487105" y="1564103"/>
        <a:ext cx="998929" cy="998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BB1DF-2002-4DB1-8DCA-DC718CB6B5DF}">
      <dsp:nvSpPr>
        <dsp:cNvPr id="0" name=""/>
        <dsp:cNvSpPr/>
      </dsp:nvSpPr>
      <dsp:spPr>
        <a:xfrm>
          <a:off x="3251199" y="1896533"/>
          <a:ext cx="1625600" cy="1625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b="1" kern="1200" dirty="0"/>
            <a:t>U-NET BASED AUDIO DENOISER</a:t>
          </a:r>
          <a:endParaRPr lang="en-US" sz="1900" kern="1200" dirty="0"/>
        </a:p>
      </dsp:txBody>
      <dsp:txXfrm>
        <a:off x="3330554" y="1975888"/>
        <a:ext cx="1466890" cy="1466890"/>
      </dsp:txXfrm>
    </dsp:sp>
    <dsp:sp modelId="{3ACDC025-8C3A-4525-8761-4F6465722C77}">
      <dsp:nvSpPr>
        <dsp:cNvPr id="0" name=""/>
        <dsp:cNvSpPr/>
      </dsp:nvSpPr>
      <dsp:spPr>
        <a:xfrm rot="16200000">
          <a:off x="3660542" y="1493075"/>
          <a:ext cx="806915" cy="0"/>
        </a:xfrm>
        <a:custGeom>
          <a:avLst/>
          <a:gdLst/>
          <a:ahLst/>
          <a:cxnLst/>
          <a:rect l="0" t="0" r="0" b="0"/>
          <a:pathLst>
            <a:path>
              <a:moveTo>
                <a:pt x="0" y="0"/>
              </a:moveTo>
              <a:lnTo>
                <a:pt x="80691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2410A4-7A81-4A81-9009-233A95396091}">
      <dsp:nvSpPr>
        <dsp:cNvPr id="0" name=""/>
        <dsp:cNvSpPr/>
      </dsp:nvSpPr>
      <dsp:spPr>
        <a:xfrm>
          <a:off x="3519423" y="465"/>
          <a:ext cx="1089152" cy="1089152"/>
        </a:xfrm>
        <a:prstGeom prst="roundRect">
          <a:avLst/>
        </a:prstGeom>
        <a:solidFill>
          <a:schemeClr val="accent5">
            <a:hueOff val="3168157"/>
            <a:satOff val="-4443"/>
            <a:lumOff val="-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b="1" i="0" kern="1200" dirty="0"/>
            <a:t>Highly Effective Denoising</a:t>
          </a:r>
          <a:endParaRPr lang="en-US" sz="1400" kern="1200" dirty="0"/>
        </a:p>
      </dsp:txBody>
      <dsp:txXfrm>
        <a:off x="3572591" y="53633"/>
        <a:ext cx="982816" cy="982816"/>
      </dsp:txXfrm>
    </dsp:sp>
    <dsp:sp modelId="{B475200B-672B-4F71-8446-69C918121A34}">
      <dsp:nvSpPr>
        <dsp:cNvPr id="0" name=""/>
        <dsp:cNvSpPr/>
      </dsp:nvSpPr>
      <dsp:spPr>
        <a:xfrm rot="19800000">
          <a:off x="4836813" y="2090830"/>
          <a:ext cx="596928" cy="0"/>
        </a:xfrm>
        <a:custGeom>
          <a:avLst/>
          <a:gdLst/>
          <a:ahLst/>
          <a:cxnLst/>
          <a:rect l="0" t="0" r="0" b="0"/>
          <a:pathLst>
            <a:path>
              <a:moveTo>
                <a:pt x="0" y="0"/>
              </a:moveTo>
              <a:lnTo>
                <a:pt x="59692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A80EB9-7223-430C-99B3-D8B332587428}">
      <dsp:nvSpPr>
        <dsp:cNvPr id="0" name=""/>
        <dsp:cNvSpPr/>
      </dsp:nvSpPr>
      <dsp:spPr>
        <a:xfrm>
          <a:off x="5393755" y="1082611"/>
          <a:ext cx="1089152" cy="1089152"/>
        </a:xfrm>
        <a:prstGeom prst="roundRect">
          <a:avLst/>
        </a:prstGeom>
        <a:solidFill>
          <a:schemeClr val="accent5">
            <a:hueOff val="6336313"/>
            <a:satOff val="-8887"/>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b="1" i="0" kern="1200" dirty="0"/>
            <a:t>Preservation of Signal Quality</a:t>
          </a:r>
          <a:endParaRPr lang="en-US" sz="1300" kern="1200" dirty="0"/>
        </a:p>
      </dsp:txBody>
      <dsp:txXfrm>
        <a:off x="5446923" y="1135779"/>
        <a:ext cx="982816" cy="982816"/>
      </dsp:txXfrm>
    </dsp:sp>
    <dsp:sp modelId="{DA2326F7-C694-444D-9B53-4ECB5165EF36}">
      <dsp:nvSpPr>
        <dsp:cNvPr id="0" name=""/>
        <dsp:cNvSpPr/>
      </dsp:nvSpPr>
      <dsp:spPr>
        <a:xfrm rot="1800000">
          <a:off x="4836813" y="3327836"/>
          <a:ext cx="596928" cy="0"/>
        </a:xfrm>
        <a:custGeom>
          <a:avLst/>
          <a:gdLst/>
          <a:ahLst/>
          <a:cxnLst/>
          <a:rect l="0" t="0" r="0" b="0"/>
          <a:pathLst>
            <a:path>
              <a:moveTo>
                <a:pt x="0" y="0"/>
              </a:moveTo>
              <a:lnTo>
                <a:pt x="59692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0F542-A40E-48E9-B4E8-BEDAF15ABCF6}">
      <dsp:nvSpPr>
        <dsp:cNvPr id="0" name=""/>
        <dsp:cNvSpPr/>
      </dsp:nvSpPr>
      <dsp:spPr>
        <a:xfrm>
          <a:off x="5393755" y="3246903"/>
          <a:ext cx="1089152" cy="1089152"/>
        </a:xfrm>
        <a:prstGeom prst="roundRect">
          <a:avLst/>
        </a:prstGeom>
        <a:solidFill>
          <a:schemeClr val="accent5">
            <a:hueOff val="9504470"/>
            <a:satOff val="-13330"/>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b="1" i="0" kern="1200" dirty="0"/>
            <a:t>Learning Complex Patterns</a:t>
          </a:r>
          <a:endParaRPr lang="en-US" sz="1300" kern="1200" dirty="0"/>
        </a:p>
      </dsp:txBody>
      <dsp:txXfrm>
        <a:off x="5446923" y="3300071"/>
        <a:ext cx="982816" cy="982816"/>
      </dsp:txXfrm>
    </dsp:sp>
    <dsp:sp modelId="{D648EF63-5EE6-4D6D-8798-FBB5D3F3F319}">
      <dsp:nvSpPr>
        <dsp:cNvPr id="0" name=""/>
        <dsp:cNvSpPr/>
      </dsp:nvSpPr>
      <dsp:spPr>
        <a:xfrm rot="5400000">
          <a:off x="3660542" y="3925591"/>
          <a:ext cx="806915" cy="0"/>
        </a:xfrm>
        <a:custGeom>
          <a:avLst/>
          <a:gdLst/>
          <a:ahLst/>
          <a:cxnLst/>
          <a:rect l="0" t="0" r="0" b="0"/>
          <a:pathLst>
            <a:path>
              <a:moveTo>
                <a:pt x="0" y="0"/>
              </a:moveTo>
              <a:lnTo>
                <a:pt x="80691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D13179-FE40-42B2-A916-0C614B12422E}">
      <dsp:nvSpPr>
        <dsp:cNvPr id="0" name=""/>
        <dsp:cNvSpPr/>
      </dsp:nvSpPr>
      <dsp:spPr>
        <a:xfrm>
          <a:off x="3519423" y="4329049"/>
          <a:ext cx="1089152" cy="1089152"/>
        </a:xfrm>
        <a:prstGeom prst="roundRect">
          <a:avLst/>
        </a:prstGeom>
        <a:solidFill>
          <a:schemeClr val="accent5">
            <a:hueOff val="12672627"/>
            <a:satOff val="-17773"/>
            <a:lumOff val="-18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b="1" i="0" kern="1200" dirty="0"/>
            <a:t>Flexibility and Adaptability</a:t>
          </a:r>
          <a:endParaRPr lang="en-US" sz="1300" kern="1200" dirty="0"/>
        </a:p>
      </dsp:txBody>
      <dsp:txXfrm>
        <a:off x="3572591" y="4382217"/>
        <a:ext cx="982816" cy="982816"/>
      </dsp:txXfrm>
    </dsp:sp>
    <dsp:sp modelId="{155A4358-4CF7-494E-BECE-07B552DDA9A3}">
      <dsp:nvSpPr>
        <dsp:cNvPr id="0" name=""/>
        <dsp:cNvSpPr/>
      </dsp:nvSpPr>
      <dsp:spPr>
        <a:xfrm rot="9000000">
          <a:off x="2694257" y="3327836"/>
          <a:ext cx="596928" cy="0"/>
        </a:xfrm>
        <a:custGeom>
          <a:avLst/>
          <a:gdLst/>
          <a:ahLst/>
          <a:cxnLst/>
          <a:rect l="0" t="0" r="0" b="0"/>
          <a:pathLst>
            <a:path>
              <a:moveTo>
                <a:pt x="0" y="0"/>
              </a:moveTo>
              <a:lnTo>
                <a:pt x="59692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EACE8C-C4A9-4A12-A3E9-FB067C7D8907}">
      <dsp:nvSpPr>
        <dsp:cNvPr id="0" name=""/>
        <dsp:cNvSpPr/>
      </dsp:nvSpPr>
      <dsp:spPr>
        <a:xfrm>
          <a:off x="1645092" y="3246903"/>
          <a:ext cx="1089152" cy="1089152"/>
        </a:xfrm>
        <a:prstGeom prst="roundRect">
          <a:avLst/>
        </a:prstGeom>
        <a:solidFill>
          <a:schemeClr val="accent5">
            <a:hueOff val="15840784"/>
            <a:satOff val="-22217"/>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b="1" i="0" kern="1200" dirty="0"/>
            <a:t>End-to-End Denoising</a:t>
          </a:r>
          <a:endParaRPr lang="en-US" sz="1400" kern="1200" dirty="0"/>
        </a:p>
      </dsp:txBody>
      <dsp:txXfrm>
        <a:off x="1698260" y="3300071"/>
        <a:ext cx="982816" cy="982816"/>
      </dsp:txXfrm>
    </dsp:sp>
    <dsp:sp modelId="{1C685908-40D7-4A29-A616-00F5055892CD}">
      <dsp:nvSpPr>
        <dsp:cNvPr id="0" name=""/>
        <dsp:cNvSpPr/>
      </dsp:nvSpPr>
      <dsp:spPr>
        <a:xfrm rot="12600000">
          <a:off x="2694257" y="2090830"/>
          <a:ext cx="596928" cy="0"/>
        </a:xfrm>
        <a:custGeom>
          <a:avLst/>
          <a:gdLst/>
          <a:ahLst/>
          <a:cxnLst/>
          <a:rect l="0" t="0" r="0" b="0"/>
          <a:pathLst>
            <a:path>
              <a:moveTo>
                <a:pt x="0" y="0"/>
              </a:moveTo>
              <a:lnTo>
                <a:pt x="59692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601D5C-DDA0-47A6-94F3-6AF9C292EA3B}">
      <dsp:nvSpPr>
        <dsp:cNvPr id="0" name=""/>
        <dsp:cNvSpPr/>
      </dsp:nvSpPr>
      <dsp:spPr>
        <a:xfrm>
          <a:off x="1645092" y="1082611"/>
          <a:ext cx="1089152" cy="1089152"/>
        </a:xfrm>
        <a:prstGeom prst="roundRect">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b="1" i="0" kern="1200" dirty="0"/>
            <a:t>Adaptable to Real-Time Applications</a:t>
          </a:r>
          <a:endParaRPr lang="en-US" sz="1200" kern="1200" dirty="0"/>
        </a:p>
      </dsp:txBody>
      <dsp:txXfrm>
        <a:off x="1698260" y="1135779"/>
        <a:ext cx="982816" cy="982816"/>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8/30/2023</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2</a:t>
            </a:fld>
            <a:endParaRPr lang="en-US"/>
          </a:p>
        </p:txBody>
      </p:sp>
    </p:spTree>
    <p:extLst>
      <p:ext uri="{BB962C8B-B14F-4D97-AF65-F5344CB8AC3E}">
        <p14:creationId xmlns:p14="http://schemas.microsoft.com/office/powerpoint/2010/main" val="378947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3</a:t>
            </a:fld>
            <a:endParaRPr lang="en-US"/>
          </a:p>
        </p:txBody>
      </p:sp>
    </p:spTree>
    <p:extLst>
      <p:ext uri="{BB962C8B-B14F-4D97-AF65-F5344CB8AC3E}">
        <p14:creationId xmlns:p14="http://schemas.microsoft.com/office/powerpoint/2010/main" val="348665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6</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10</a:t>
            </a:fld>
            <a:endParaRPr lang="en-US"/>
          </a:p>
        </p:txBody>
      </p:sp>
    </p:spTree>
    <p:extLst>
      <p:ext uri="{BB962C8B-B14F-4D97-AF65-F5344CB8AC3E}">
        <p14:creationId xmlns:p14="http://schemas.microsoft.com/office/powerpoint/2010/main" val="2405358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12</a:t>
            </a:fld>
            <a:endParaRPr lang="en-US"/>
          </a:p>
        </p:txBody>
      </p:sp>
    </p:spTree>
    <p:extLst>
      <p:ext uri="{BB962C8B-B14F-4D97-AF65-F5344CB8AC3E}">
        <p14:creationId xmlns:p14="http://schemas.microsoft.com/office/powerpoint/2010/main" val="3362745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4843878-F608-C125-A788-835E1C52F64D}"/>
              </a:ext>
            </a:extLst>
          </p:cNvPr>
          <p:cNvPicPr>
            <a:picLocks noChangeAspect="1"/>
          </p:cNvPicPr>
          <p:nvPr/>
        </p:nvPicPr>
        <p:blipFill rotWithShape="1">
          <a:blip r:embed="rId2">
            <a:alphaModFix amt="35000"/>
          </a:blip>
          <a:srcRect r="2009"/>
          <a:stretch/>
        </p:blipFill>
        <p:spPr>
          <a:xfrm>
            <a:off x="451144" y="1876343"/>
            <a:ext cx="11360360" cy="4756394"/>
          </a:xfrm>
          <a:prstGeom prst="rect">
            <a:avLst/>
          </a:prstGeom>
        </p:spPr>
      </p:pic>
      <p:sp>
        <p:nvSpPr>
          <p:cNvPr id="19" name="TextBox 18">
            <a:extLst>
              <a:ext uri="{FF2B5EF4-FFF2-40B4-BE49-F238E27FC236}">
                <a16:creationId xmlns:a16="http://schemas.microsoft.com/office/drawing/2014/main" id="{4FAD8E77-CC15-3ECC-62F5-3B4C433D09D8}"/>
              </a:ext>
            </a:extLst>
          </p:cNvPr>
          <p:cNvSpPr txBox="1"/>
          <p:nvPr/>
        </p:nvSpPr>
        <p:spPr>
          <a:xfrm>
            <a:off x="1828802" y="731515"/>
            <a:ext cx="8974441" cy="1754326"/>
          </a:xfrm>
          <a:prstGeom prst="rect">
            <a:avLst/>
          </a:prstGeom>
          <a:noFill/>
        </p:spPr>
        <p:txBody>
          <a:bodyPr wrap="square" rtlCol="0">
            <a:spAutoFit/>
          </a:bodyPr>
          <a:lstStyle/>
          <a:p>
            <a:pPr algn="ctr"/>
            <a:r>
              <a:rPr lang="en-US" sz="5400" dirty="0">
                <a:solidFill>
                  <a:schemeClr val="bg1"/>
                </a:solidFill>
                <a:latin typeface="Bell MT" panose="02020503060305020303" pitchFamily="18" charset="0"/>
              </a:rPr>
              <a:t>A U-NET BASED AUDIO DENOISER</a:t>
            </a:r>
          </a:p>
        </p:txBody>
      </p:sp>
      <p:sp>
        <p:nvSpPr>
          <p:cNvPr id="21" name="TextBox 20">
            <a:extLst>
              <a:ext uri="{FF2B5EF4-FFF2-40B4-BE49-F238E27FC236}">
                <a16:creationId xmlns:a16="http://schemas.microsoft.com/office/drawing/2014/main" id="{4403F0CA-942C-4EF1-E636-717F7E39C64B}"/>
              </a:ext>
            </a:extLst>
          </p:cNvPr>
          <p:cNvSpPr txBox="1"/>
          <p:nvPr/>
        </p:nvSpPr>
        <p:spPr>
          <a:xfrm>
            <a:off x="169556" y="4746396"/>
            <a:ext cx="3748436" cy="132343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a:t>
            </a:r>
            <a:r>
              <a:rPr lang="en-US" sz="2800" b="1" dirty="0">
                <a:solidFill>
                  <a:schemeClr val="bg1"/>
                </a:solidFill>
                <a:latin typeface="Bell MT" panose="02020503060305020303" pitchFamily="18" charset="0"/>
                <a:cs typeface="Times New Roman" panose="02020603050405020304" pitchFamily="18" charset="0"/>
              </a:rPr>
              <a:t>Team Members:</a:t>
            </a:r>
            <a:endParaRPr lang="en-US" sz="2400" b="1" dirty="0">
              <a:solidFill>
                <a:schemeClr val="bg1"/>
              </a:solidFill>
              <a:latin typeface="Bell MT" panose="02020503060305020303" pitchFamily="18" charset="0"/>
              <a:cs typeface="Times New Roman" panose="02020603050405020304" pitchFamily="18" charset="0"/>
            </a:endParaRPr>
          </a:p>
          <a:p>
            <a:r>
              <a:rPr lang="en-US" sz="2000" dirty="0">
                <a:solidFill>
                  <a:schemeClr val="bg1"/>
                </a:solidFill>
                <a:cs typeface="Times New Roman" panose="02020603050405020304" pitchFamily="18" charset="0"/>
              </a:rPr>
              <a:t>      </a:t>
            </a:r>
            <a:r>
              <a:rPr lang="en-US" sz="1600" dirty="0">
                <a:solidFill>
                  <a:schemeClr val="bg1"/>
                </a:solidFill>
                <a:cs typeface="Times New Roman" panose="02020603050405020304" pitchFamily="18" charset="0"/>
              </a:rPr>
              <a:t>S. Snigdha[20P61A6644]  </a:t>
            </a:r>
          </a:p>
          <a:p>
            <a:r>
              <a:rPr lang="en-US" sz="1600" dirty="0">
                <a:solidFill>
                  <a:schemeClr val="bg1"/>
                </a:solidFill>
                <a:cs typeface="Times New Roman" panose="02020603050405020304" pitchFamily="18" charset="0"/>
              </a:rPr>
              <a:t>      V. Vishnu Priya[20P61A6656]</a:t>
            </a:r>
          </a:p>
          <a:p>
            <a:r>
              <a:rPr lang="en-US" sz="1600" dirty="0">
                <a:solidFill>
                  <a:schemeClr val="bg1"/>
                </a:solidFill>
                <a:cs typeface="Times New Roman" panose="02020603050405020304" pitchFamily="18" charset="0"/>
              </a:rPr>
              <a:t>      J. Valli Manasa[21P65A6603]</a:t>
            </a:r>
          </a:p>
        </p:txBody>
      </p:sp>
      <p:sp>
        <p:nvSpPr>
          <p:cNvPr id="2" name="TextBox 1">
            <a:extLst>
              <a:ext uri="{FF2B5EF4-FFF2-40B4-BE49-F238E27FC236}">
                <a16:creationId xmlns:a16="http://schemas.microsoft.com/office/drawing/2014/main" id="{F9E65315-5592-9841-5B40-156490C02382}"/>
              </a:ext>
            </a:extLst>
          </p:cNvPr>
          <p:cNvSpPr txBox="1"/>
          <p:nvPr/>
        </p:nvSpPr>
        <p:spPr>
          <a:xfrm>
            <a:off x="3597043" y="4786162"/>
            <a:ext cx="3536487" cy="800219"/>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                  </a:t>
            </a:r>
            <a:r>
              <a:rPr lang="en-US" sz="2800" b="1" dirty="0">
                <a:solidFill>
                  <a:schemeClr val="bg1"/>
                </a:solidFill>
                <a:latin typeface="Bell MT" panose="02020503060305020303" pitchFamily="18" charset="0"/>
                <a:cs typeface="Times New Roman" panose="02020603050405020304" pitchFamily="18" charset="0"/>
              </a:rPr>
              <a:t>Mentored By:</a:t>
            </a:r>
            <a:endParaRPr lang="en-US" sz="2000" b="1" dirty="0">
              <a:solidFill>
                <a:schemeClr val="bg1"/>
              </a:solidFill>
              <a:latin typeface="Bell MT" panose="02020503060305020303" pitchFamily="18" charset="0"/>
              <a:cs typeface="Times New Roman" panose="02020603050405020304" pitchFamily="18" charset="0"/>
            </a:endParaRPr>
          </a:p>
          <a:p>
            <a:r>
              <a:rPr lang="en-US" dirty="0">
                <a:solidFill>
                  <a:schemeClr val="bg1"/>
                </a:solidFill>
                <a:latin typeface="Bell MT" panose="02020503060305020303" pitchFamily="18" charset="0"/>
                <a:cs typeface="Times New Roman" panose="02020603050405020304" pitchFamily="18" charset="0"/>
              </a:rPr>
              <a:t>	         </a:t>
            </a:r>
            <a:r>
              <a:rPr lang="en-US" sz="1600" dirty="0">
                <a:solidFill>
                  <a:schemeClr val="bg1"/>
                </a:solidFill>
                <a:latin typeface="Bell MT" panose="02020503060305020303" pitchFamily="18" charset="0"/>
                <a:cs typeface="Times New Roman" panose="02020603050405020304" pitchFamily="18" charset="0"/>
              </a:rPr>
              <a:t>Mrs. P. Laxmi</a:t>
            </a:r>
            <a:endParaRPr lang="en-US" dirty="0">
              <a:solidFill>
                <a:schemeClr val="bg1"/>
              </a:solidFill>
              <a:latin typeface="Bell MT" panose="02020503060305020303"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829206-9C69-30EA-F731-DAE313E77788}"/>
              </a:ext>
            </a:extLst>
          </p:cNvPr>
          <p:cNvSpPr txBox="1"/>
          <p:nvPr/>
        </p:nvSpPr>
        <p:spPr>
          <a:xfrm>
            <a:off x="8344655" y="4786162"/>
            <a:ext cx="3276097" cy="769441"/>
          </a:xfrm>
          <a:prstGeom prst="rect">
            <a:avLst/>
          </a:prstGeom>
          <a:noFill/>
        </p:spPr>
        <p:txBody>
          <a:bodyPr wrap="square" rtlCol="0">
            <a:spAutoFit/>
          </a:bodyPr>
          <a:lstStyle/>
          <a:p>
            <a:r>
              <a:rPr lang="en-US" sz="2800" b="1" dirty="0">
                <a:solidFill>
                  <a:schemeClr val="bg1"/>
                </a:solidFill>
                <a:latin typeface="Bell MT" panose="02020503060305020303" pitchFamily="18" charset="0"/>
              </a:rPr>
              <a:t>Presented To:</a:t>
            </a:r>
          </a:p>
          <a:p>
            <a:r>
              <a:rPr lang="en-US" sz="1600" dirty="0">
                <a:solidFill>
                  <a:schemeClr val="bg1"/>
                </a:solidFill>
                <a:latin typeface="Bell MT" panose="02020503060305020303" pitchFamily="18" charset="0"/>
              </a:rPr>
              <a:t>         Mrs. P. Navya</a:t>
            </a:r>
            <a:endParaRPr lang="en-US" sz="2000" dirty="0">
              <a:solidFill>
                <a:schemeClr val="bg1"/>
              </a:solidFill>
              <a:latin typeface="Bell MT" panose="02020503060305020303" pitchFamily="18" charset="0"/>
            </a:endParaRPr>
          </a:p>
        </p:txBody>
      </p:sp>
      <p:sp>
        <p:nvSpPr>
          <p:cNvPr id="4" name="TextBox 3">
            <a:extLst>
              <a:ext uri="{FF2B5EF4-FFF2-40B4-BE49-F238E27FC236}">
                <a16:creationId xmlns:a16="http://schemas.microsoft.com/office/drawing/2014/main" id="{E5F7D850-6855-A4FE-AD84-5F0F5F3D496D}"/>
              </a:ext>
            </a:extLst>
          </p:cNvPr>
          <p:cNvSpPr txBox="1"/>
          <p:nvPr/>
        </p:nvSpPr>
        <p:spPr>
          <a:xfrm>
            <a:off x="5256287" y="2485841"/>
            <a:ext cx="2119470" cy="369332"/>
          </a:xfrm>
          <a:prstGeom prst="rect">
            <a:avLst/>
          </a:prstGeom>
          <a:noFill/>
        </p:spPr>
        <p:txBody>
          <a:bodyPr wrap="square" rtlCol="0">
            <a:spAutoFit/>
          </a:bodyPr>
          <a:lstStyle/>
          <a:p>
            <a:r>
              <a:rPr lang="en-US" dirty="0">
                <a:solidFill>
                  <a:schemeClr val="bg1"/>
                </a:solidFill>
              </a:rPr>
              <a:t>Abstract Review</a:t>
            </a:r>
          </a:p>
        </p:txBody>
      </p:sp>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10</a:t>
            </a:fld>
            <a:endParaRPr lang="en-US"/>
          </a:p>
        </p:txBody>
      </p:sp>
      <p:sp>
        <p:nvSpPr>
          <p:cNvPr id="9" name="TextBox 8">
            <a:extLst>
              <a:ext uri="{FF2B5EF4-FFF2-40B4-BE49-F238E27FC236}">
                <a16:creationId xmlns:a16="http://schemas.microsoft.com/office/drawing/2014/main" id="{62066F3D-8F2A-F686-EFE3-659B4A658815}"/>
              </a:ext>
            </a:extLst>
          </p:cNvPr>
          <p:cNvSpPr txBox="1"/>
          <p:nvPr/>
        </p:nvSpPr>
        <p:spPr>
          <a:xfrm>
            <a:off x="3059606" y="200147"/>
            <a:ext cx="6944294" cy="830997"/>
          </a:xfrm>
          <a:prstGeom prst="rect">
            <a:avLst/>
          </a:prstGeom>
          <a:noFill/>
        </p:spPr>
        <p:txBody>
          <a:bodyPr wrap="square">
            <a:spAutoFit/>
          </a:bodyPr>
          <a:lstStyle/>
          <a:p>
            <a:r>
              <a:rPr kumimoji="0" lang="en-US" sz="4800" b="1" i="0" u="none" strike="noStrike" kern="1200" cap="all" spc="30" normalizeH="0" baseline="0" noProof="0" dirty="0">
                <a:ln>
                  <a:noFill/>
                </a:ln>
                <a:solidFill>
                  <a:srgbClr val="000000"/>
                </a:solidFill>
                <a:effectLst/>
                <a:uLnTx/>
                <a:uFillTx/>
                <a:latin typeface="Bell MT" panose="02020503060305020303" pitchFamily="18" charset="0"/>
                <a:ea typeface="+mj-ea"/>
                <a:cs typeface="+mj-cs"/>
              </a:rPr>
              <a:t>Flow Prediction</a:t>
            </a:r>
            <a:endParaRPr lang="en-US" sz="2400" b="1" dirty="0">
              <a:latin typeface="Bell MT" panose="02020503060305020303" pitchFamily="18" charset="0"/>
            </a:endParaRPr>
          </a:p>
        </p:txBody>
      </p:sp>
      <p:pic>
        <p:nvPicPr>
          <p:cNvPr id="2" name="Picture 1">
            <a:extLst>
              <a:ext uri="{FF2B5EF4-FFF2-40B4-BE49-F238E27FC236}">
                <a16:creationId xmlns:a16="http://schemas.microsoft.com/office/drawing/2014/main" id="{314D4929-1C65-ECF5-3833-D2D8A661FCE4}"/>
              </a:ext>
            </a:extLst>
          </p:cNvPr>
          <p:cNvPicPr>
            <a:picLocks noChangeAspect="1"/>
          </p:cNvPicPr>
          <p:nvPr/>
        </p:nvPicPr>
        <p:blipFill>
          <a:blip r:embed="rId3"/>
          <a:stretch>
            <a:fillRect/>
          </a:stretch>
        </p:blipFill>
        <p:spPr>
          <a:xfrm>
            <a:off x="667041" y="1383614"/>
            <a:ext cx="10857917" cy="4090771"/>
          </a:xfrm>
          <a:prstGeom prst="rect">
            <a:avLst/>
          </a:prstGeom>
        </p:spPr>
      </p:pic>
    </p:spTree>
    <p:extLst>
      <p:ext uri="{BB962C8B-B14F-4D97-AF65-F5344CB8AC3E}">
        <p14:creationId xmlns:p14="http://schemas.microsoft.com/office/powerpoint/2010/main" val="282073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40F1DBB-D4AD-16D5-60B0-AE95A1FD43D4}"/>
              </a:ext>
            </a:extLst>
          </p:cNvPr>
          <p:cNvSpPr>
            <a:spLocks noGrp="1"/>
          </p:cNvSpPr>
          <p:nvPr>
            <p:ph type="sldNum" sz="quarter" idx="12"/>
          </p:nvPr>
        </p:nvSpPr>
        <p:spPr/>
        <p:txBody>
          <a:bodyPr/>
          <a:lstStyle/>
          <a:p>
            <a:fld id="{A53D7EE4-1EDB-42FD-B6B7-A82C9F31F0F4}" type="slidenum">
              <a:rPr lang="en-US" smtClean="0">
                <a:latin typeface="Bell MT" panose="02020503060305020303" pitchFamily="18" charset="0"/>
              </a:rPr>
              <a:t>11</a:t>
            </a:fld>
            <a:endParaRPr lang="en-US">
              <a:latin typeface="Bell MT" panose="02020503060305020303" pitchFamily="18" charset="0"/>
            </a:endParaRPr>
          </a:p>
        </p:txBody>
      </p:sp>
      <p:sp>
        <p:nvSpPr>
          <p:cNvPr id="10" name="TextBox 9">
            <a:extLst>
              <a:ext uri="{FF2B5EF4-FFF2-40B4-BE49-F238E27FC236}">
                <a16:creationId xmlns:a16="http://schemas.microsoft.com/office/drawing/2014/main" id="{CEB7A8FC-FFD7-DA85-124A-8C4FA9AB96AF}"/>
              </a:ext>
            </a:extLst>
          </p:cNvPr>
          <p:cNvSpPr txBox="1"/>
          <p:nvPr/>
        </p:nvSpPr>
        <p:spPr>
          <a:xfrm>
            <a:off x="4143816" y="0"/>
            <a:ext cx="5151574" cy="830997"/>
          </a:xfrm>
          <a:prstGeom prst="rect">
            <a:avLst/>
          </a:prstGeom>
          <a:noFill/>
        </p:spPr>
        <p:txBody>
          <a:bodyPr wrap="square">
            <a:spAutoFit/>
          </a:bodyPr>
          <a:lstStyle/>
          <a:p>
            <a:r>
              <a:rPr kumimoji="0" lang="en-US" sz="4800" b="1" i="0" u="none" strike="noStrike" kern="1200" cap="all" spc="30" normalizeH="0" baseline="0" noProof="0" dirty="0">
                <a:ln>
                  <a:noFill/>
                </a:ln>
                <a:solidFill>
                  <a:srgbClr val="000000"/>
                </a:solidFill>
                <a:effectLst/>
                <a:uLnTx/>
                <a:uFillTx/>
                <a:latin typeface="Bell MT" panose="02020503060305020303" pitchFamily="18" charset="0"/>
                <a:ea typeface="+mj-ea"/>
                <a:cs typeface="+mj-cs"/>
              </a:rPr>
              <a:t>difference</a:t>
            </a:r>
            <a:endParaRPr lang="en-US" sz="2400" b="1" dirty="0">
              <a:latin typeface="Bell MT" panose="02020503060305020303" pitchFamily="18" charset="0"/>
            </a:endParaRPr>
          </a:p>
        </p:txBody>
      </p:sp>
      <p:cxnSp>
        <p:nvCxnSpPr>
          <p:cNvPr id="12" name="Straight Connector 11">
            <a:extLst>
              <a:ext uri="{FF2B5EF4-FFF2-40B4-BE49-F238E27FC236}">
                <a16:creationId xmlns:a16="http://schemas.microsoft.com/office/drawing/2014/main" id="{40F12AED-9F87-7462-C890-470CA726A65E}"/>
              </a:ext>
            </a:extLst>
          </p:cNvPr>
          <p:cNvCxnSpPr/>
          <p:nvPr/>
        </p:nvCxnSpPr>
        <p:spPr>
          <a:xfrm>
            <a:off x="90834" y="781176"/>
            <a:ext cx="12101166"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F02D96A1-A1B7-2373-82A7-920B1BBCCAE4}"/>
              </a:ext>
            </a:extLst>
          </p:cNvPr>
          <p:cNvSpPr txBox="1"/>
          <p:nvPr/>
        </p:nvSpPr>
        <p:spPr>
          <a:xfrm>
            <a:off x="1326183" y="995746"/>
            <a:ext cx="3457765" cy="584775"/>
          </a:xfrm>
          <a:prstGeom prst="rect">
            <a:avLst/>
          </a:prstGeom>
          <a:noFill/>
        </p:spPr>
        <p:txBody>
          <a:bodyPr wrap="square" rtlCol="0">
            <a:spAutoFit/>
          </a:bodyPr>
          <a:lstStyle/>
          <a:p>
            <a:r>
              <a:rPr lang="en-US" sz="3200" b="1" dirty="0">
                <a:latin typeface="Bell MT" panose="02020503060305020303" pitchFamily="18" charset="0"/>
                <a:cs typeface="Times New Roman" panose="02020603050405020304" pitchFamily="18" charset="0"/>
              </a:rPr>
              <a:t>Existing Models</a:t>
            </a:r>
          </a:p>
        </p:txBody>
      </p:sp>
      <p:sp>
        <p:nvSpPr>
          <p:cNvPr id="14" name="TextBox 13">
            <a:extLst>
              <a:ext uri="{FF2B5EF4-FFF2-40B4-BE49-F238E27FC236}">
                <a16:creationId xmlns:a16="http://schemas.microsoft.com/office/drawing/2014/main" id="{2EDAE376-1145-4F27-C0DD-0675C9FB26FB}"/>
              </a:ext>
            </a:extLst>
          </p:cNvPr>
          <p:cNvSpPr txBox="1"/>
          <p:nvPr/>
        </p:nvSpPr>
        <p:spPr>
          <a:xfrm>
            <a:off x="7654315" y="1009233"/>
            <a:ext cx="3693934" cy="584775"/>
          </a:xfrm>
          <a:prstGeom prst="rect">
            <a:avLst/>
          </a:prstGeom>
          <a:noFill/>
        </p:spPr>
        <p:txBody>
          <a:bodyPr wrap="square" rtlCol="0">
            <a:spAutoFit/>
          </a:bodyPr>
          <a:lstStyle/>
          <a:p>
            <a:r>
              <a:rPr lang="en-US" sz="3200" b="1" dirty="0">
                <a:latin typeface="Bell MT" panose="02020503060305020303" pitchFamily="18" charset="0"/>
                <a:cs typeface="Times New Roman" panose="02020603050405020304" pitchFamily="18" charset="0"/>
              </a:rPr>
              <a:t>Proposed Model</a:t>
            </a:r>
          </a:p>
        </p:txBody>
      </p:sp>
      <p:cxnSp>
        <p:nvCxnSpPr>
          <p:cNvPr id="16" name="Straight Connector 15">
            <a:extLst>
              <a:ext uri="{FF2B5EF4-FFF2-40B4-BE49-F238E27FC236}">
                <a16:creationId xmlns:a16="http://schemas.microsoft.com/office/drawing/2014/main" id="{4CCDDB84-08D6-C5D4-41E0-3F2C6F1AEE50}"/>
              </a:ext>
            </a:extLst>
          </p:cNvPr>
          <p:cNvCxnSpPr/>
          <p:nvPr/>
        </p:nvCxnSpPr>
        <p:spPr>
          <a:xfrm>
            <a:off x="5789182" y="781176"/>
            <a:ext cx="0" cy="5321522"/>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3B6C5F8C-503A-653E-7C99-0C4AD3C9ED53}"/>
              </a:ext>
            </a:extLst>
          </p:cNvPr>
          <p:cNvSpPr txBox="1"/>
          <p:nvPr/>
        </p:nvSpPr>
        <p:spPr>
          <a:xfrm>
            <a:off x="206775" y="2153587"/>
            <a:ext cx="4759724" cy="646331"/>
          </a:xfrm>
          <a:prstGeom prst="rect">
            <a:avLst/>
          </a:prstGeom>
          <a:noFill/>
        </p:spPr>
        <p:txBody>
          <a:bodyPr wrap="square">
            <a:spAutoFit/>
          </a:bodyPr>
          <a:lstStyle/>
          <a:p>
            <a:pPr marL="285750" indent="-285750">
              <a:buFont typeface="Wingdings" panose="05000000000000000000" pitchFamily="2" charset="2"/>
              <a:buChar char="§"/>
            </a:pPr>
            <a:r>
              <a:rPr lang="en-US" dirty="0">
                <a:latin typeface="Bell MT" panose="02020503060305020303" pitchFamily="18" charset="0"/>
                <a:cs typeface="Times New Roman" panose="02020603050405020304" pitchFamily="18" charset="0"/>
              </a:rPr>
              <a:t>Complex phase relationships between signal and noise can lead to artifacts.</a:t>
            </a:r>
          </a:p>
        </p:txBody>
      </p:sp>
      <p:sp>
        <p:nvSpPr>
          <p:cNvPr id="24" name="TextBox 23">
            <a:extLst>
              <a:ext uri="{FF2B5EF4-FFF2-40B4-BE49-F238E27FC236}">
                <a16:creationId xmlns:a16="http://schemas.microsoft.com/office/drawing/2014/main" id="{B3B5744A-5926-170F-D8D4-2DD047202B89}"/>
              </a:ext>
            </a:extLst>
          </p:cNvPr>
          <p:cNvSpPr txBox="1"/>
          <p:nvPr/>
        </p:nvSpPr>
        <p:spPr>
          <a:xfrm>
            <a:off x="133223" y="3372984"/>
            <a:ext cx="5347121" cy="646331"/>
          </a:xfrm>
          <a:prstGeom prst="rect">
            <a:avLst/>
          </a:prstGeom>
          <a:noFill/>
        </p:spPr>
        <p:txBody>
          <a:bodyPr wrap="square">
            <a:spAutoFit/>
          </a:bodyPr>
          <a:lstStyle/>
          <a:p>
            <a:pPr marL="285750" indent="-285750">
              <a:buFont typeface="Wingdings" panose="05000000000000000000" pitchFamily="2" charset="2"/>
              <a:buChar char="§"/>
            </a:pPr>
            <a:r>
              <a:rPr lang="en-US" dirty="0">
                <a:latin typeface="Bell MT" panose="02020503060305020303" pitchFamily="18" charset="0"/>
                <a:cs typeface="Times New Roman" panose="02020603050405020304" pitchFamily="18" charset="0"/>
              </a:rPr>
              <a:t>Require accurate estimation of signal and noise subspaces, which can be challenging.</a:t>
            </a:r>
          </a:p>
        </p:txBody>
      </p:sp>
      <p:sp>
        <p:nvSpPr>
          <p:cNvPr id="28" name="TextBox 27">
            <a:extLst>
              <a:ext uri="{FF2B5EF4-FFF2-40B4-BE49-F238E27FC236}">
                <a16:creationId xmlns:a16="http://schemas.microsoft.com/office/drawing/2014/main" id="{18D973A6-6001-D4A6-1EA4-732684681E93}"/>
              </a:ext>
            </a:extLst>
          </p:cNvPr>
          <p:cNvSpPr txBox="1"/>
          <p:nvPr/>
        </p:nvSpPr>
        <p:spPr>
          <a:xfrm>
            <a:off x="206775" y="4718176"/>
            <a:ext cx="5347121" cy="646331"/>
          </a:xfrm>
          <a:prstGeom prst="rect">
            <a:avLst/>
          </a:prstGeom>
          <a:noFill/>
        </p:spPr>
        <p:txBody>
          <a:bodyPr wrap="square">
            <a:spAutoFit/>
          </a:bodyPr>
          <a:lstStyle/>
          <a:p>
            <a:pPr marL="285750" indent="-285750">
              <a:buFont typeface="Wingdings" panose="05000000000000000000" pitchFamily="2" charset="2"/>
              <a:buChar char="§"/>
            </a:pPr>
            <a:r>
              <a:rPr lang="en-US" dirty="0">
                <a:latin typeface="Bell MT" panose="02020503060305020303" pitchFamily="18" charset="0"/>
                <a:cs typeface="Times New Roman" panose="02020603050405020304" pitchFamily="18" charset="0"/>
              </a:rPr>
              <a:t>Choice of threshold values can be sensitive and affect denoising results.</a:t>
            </a:r>
          </a:p>
        </p:txBody>
      </p:sp>
      <p:sp>
        <p:nvSpPr>
          <p:cNvPr id="30" name="TextBox 29">
            <a:extLst>
              <a:ext uri="{FF2B5EF4-FFF2-40B4-BE49-F238E27FC236}">
                <a16:creationId xmlns:a16="http://schemas.microsoft.com/office/drawing/2014/main" id="{2A46148F-C953-EE8A-51FC-624AEC256F98}"/>
              </a:ext>
            </a:extLst>
          </p:cNvPr>
          <p:cNvSpPr txBox="1"/>
          <p:nvPr/>
        </p:nvSpPr>
        <p:spPr>
          <a:xfrm>
            <a:off x="6033426" y="2153587"/>
            <a:ext cx="5772148" cy="646331"/>
          </a:xfrm>
          <a:prstGeom prst="rect">
            <a:avLst/>
          </a:prstGeom>
          <a:noFill/>
        </p:spPr>
        <p:txBody>
          <a:bodyPr wrap="square">
            <a:spAutoFit/>
          </a:bodyPr>
          <a:lstStyle/>
          <a:p>
            <a:pPr marL="285750" indent="-285750">
              <a:buFont typeface="Wingdings" panose="05000000000000000000" pitchFamily="2" charset="2"/>
              <a:buChar char="§"/>
            </a:pPr>
            <a:r>
              <a:rPr lang="en-US" dirty="0">
                <a:latin typeface="Bell MT" panose="02020503060305020303" pitchFamily="18" charset="0"/>
                <a:cs typeface="Times New Roman" panose="02020603050405020304" pitchFamily="18" charset="0"/>
              </a:rPr>
              <a:t>U-Net models can capture complex and non-linear relationships between signal and noise. </a:t>
            </a:r>
          </a:p>
        </p:txBody>
      </p:sp>
      <p:sp>
        <p:nvSpPr>
          <p:cNvPr id="32" name="TextBox 31">
            <a:extLst>
              <a:ext uri="{FF2B5EF4-FFF2-40B4-BE49-F238E27FC236}">
                <a16:creationId xmlns:a16="http://schemas.microsoft.com/office/drawing/2014/main" id="{F1CEF1AC-7BB6-9C58-B285-5BFB4D2938AD}"/>
              </a:ext>
            </a:extLst>
          </p:cNvPr>
          <p:cNvSpPr txBox="1"/>
          <p:nvPr/>
        </p:nvSpPr>
        <p:spPr>
          <a:xfrm>
            <a:off x="5998669" y="3566923"/>
            <a:ext cx="5841662" cy="646331"/>
          </a:xfrm>
          <a:prstGeom prst="rect">
            <a:avLst/>
          </a:prstGeom>
          <a:noFill/>
        </p:spPr>
        <p:txBody>
          <a:bodyPr wrap="square">
            <a:spAutoFit/>
          </a:bodyPr>
          <a:lstStyle/>
          <a:p>
            <a:pPr marL="285750" indent="-285750">
              <a:buFont typeface="Wingdings" panose="05000000000000000000" pitchFamily="2" charset="2"/>
              <a:buChar char="§"/>
            </a:pPr>
            <a:r>
              <a:rPr lang="en-US" dirty="0">
                <a:latin typeface="Bell MT" panose="02020503060305020303" pitchFamily="18" charset="0"/>
                <a:cs typeface="Times New Roman" panose="02020603050405020304" pitchFamily="18" charset="0"/>
              </a:rPr>
              <a:t>U-Net models learn denoising directly from data by training on pairs of clean and noisy audio samples.</a:t>
            </a:r>
          </a:p>
        </p:txBody>
      </p:sp>
      <p:sp>
        <p:nvSpPr>
          <p:cNvPr id="34" name="TextBox 33">
            <a:extLst>
              <a:ext uri="{FF2B5EF4-FFF2-40B4-BE49-F238E27FC236}">
                <a16:creationId xmlns:a16="http://schemas.microsoft.com/office/drawing/2014/main" id="{973F4EC2-A918-77D9-4A03-D105CEA47AB5}"/>
              </a:ext>
            </a:extLst>
          </p:cNvPr>
          <p:cNvSpPr txBox="1"/>
          <p:nvPr/>
        </p:nvSpPr>
        <p:spPr>
          <a:xfrm>
            <a:off x="6033426" y="4921009"/>
            <a:ext cx="5690272" cy="646331"/>
          </a:xfrm>
          <a:prstGeom prst="rect">
            <a:avLst/>
          </a:prstGeom>
          <a:noFill/>
        </p:spPr>
        <p:txBody>
          <a:bodyPr wrap="square">
            <a:spAutoFit/>
          </a:bodyPr>
          <a:lstStyle/>
          <a:p>
            <a:pPr marL="285750" indent="-285750">
              <a:buFont typeface="Wingdings" panose="05000000000000000000" pitchFamily="2" charset="2"/>
              <a:buChar char="§"/>
            </a:pPr>
            <a:r>
              <a:rPr lang="en-US" dirty="0">
                <a:latin typeface="Bell MT" panose="02020503060305020303" pitchFamily="18" charset="0"/>
                <a:cs typeface="Times New Roman" panose="02020603050405020304" pitchFamily="18" charset="0"/>
              </a:rPr>
              <a:t>U-Net models are capable of capturing highly intricate patterns in audio data. </a:t>
            </a:r>
          </a:p>
        </p:txBody>
      </p:sp>
    </p:spTree>
    <p:extLst>
      <p:ext uri="{BB962C8B-B14F-4D97-AF65-F5344CB8AC3E}">
        <p14:creationId xmlns:p14="http://schemas.microsoft.com/office/powerpoint/2010/main" val="231702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EC8367-C082-453B-9003-1A2652643F98}"/>
              </a:ext>
            </a:extLst>
          </p:cNvPr>
          <p:cNvSpPr>
            <a:spLocks noGrp="1"/>
          </p:cNvSpPr>
          <p:nvPr>
            <p:ph type="title"/>
          </p:nvPr>
        </p:nvSpPr>
        <p:spPr>
          <a:xfrm>
            <a:off x="695325" y="888999"/>
            <a:ext cx="4421682" cy="1051914"/>
          </a:xfrm>
        </p:spPr>
        <p:txBody>
          <a:bodyPr/>
          <a:lstStyle/>
          <a:p>
            <a:r>
              <a:rPr lang="en-US" b="1" dirty="0">
                <a:latin typeface="Bell MT" panose="02020503060305020303" pitchFamily="18" charset="0"/>
              </a:rPr>
              <a:t>objectives</a:t>
            </a:r>
          </a:p>
        </p:txBody>
      </p:sp>
      <p:sp>
        <p:nvSpPr>
          <p:cNvPr id="13" name="Slide Number Placeholder 12">
            <a:extLst>
              <a:ext uri="{FF2B5EF4-FFF2-40B4-BE49-F238E27FC236}">
                <a16:creationId xmlns:a16="http://schemas.microsoft.com/office/drawing/2014/main" id="{593B878A-596D-41EE-B917-67BA1265119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12</a:t>
            </a:fld>
            <a:endParaRPr lang="en-US"/>
          </a:p>
        </p:txBody>
      </p:sp>
      <p:graphicFrame>
        <p:nvGraphicFramePr>
          <p:cNvPr id="4" name="Diagram 3">
            <a:extLst>
              <a:ext uri="{FF2B5EF4-FFF2-40B4-BE49-F238E27FC236}">
                <a16:creationId xmlns:a16="http://schemas.microsoft.com/office/drawing/2014/main" id="{595BBF83-EA6F-4EA6-7D87-F1E7CCE993D2}"/>
              </a:ext>
            </a:extLst>
          </p:cNvPr>
          <p:cNvGraphicFramePr/>
          <p:nvPr>
            <p:extLst>
              <p:ext uri="{D42A27DB-BD31-4B8C-83A1-F6EECF244321}">
                <p14:modId xmlns:p14="http://schemas.microsoft.com/office/powerpoint/2010/main" val="3814078536"/>
              </p:ext>
            </p:extLst>
          </p:nvPr>
        </p:nvGraphicFramePr>
        <p:xfrm>
          <a:off x="2231836"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76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14059D0-D719-D4BC-0ADB-FCAE8C97B6D6}"/>
              </a:ext>
            </a:extLst>
          </p:cNvPr>
          <p:cNvSpPr>
            <a:spLocks noGrp="1"/>
          </p:cNvSpPr>
          <p:nvPr>
            <p:ph type="sldNum" sz="quarter" idx="12"/>
          </p:nvPr>
        </p:nvSpPr>
        <p:spPr/>
        <p:txBody>
          <a:bodyPr/>
          <a:lstStyle/>
          <a:p>
            <a:fld id="{A53D7EE4-1EDB-42FD-B6B7-A82C9F31F0F4}" type="slidenum">
              <a:rPr lang="en-US" smtClean="0">
                <a:latin typeface="Bell MT" panose="02020503060305020303" pitchFamily="18" charset="0"/>
              </a:rPr>
              <a:t>13</a:t>
            </a:fld>
            <a:endParaRPr lang="en-US">
              <a:latin typeface="Bell MT" panose="02020503060305020303" pitchFamily="18" charset="0"/>
            </a:endParaRPr>
          </a:p>
        </p:txBody>
      </p:sp>
      <p:sp>
        <p:nvSpPr>
          <p:cNvPr id="10" name="TextBox 9">
            <a:extLst>
              <a:ext uri="{FF2B5EF4-FFF2-40B4-BE49-F238E27FC236}">
                <a16:creationId xmlns:a16="http://schemas.microsoft.com/office/drawing/2014/main" id="{A1AD42C2-E5A9-8D09-81A4-EDAE9ABC9209}"/>
              </a:ext>
            </a:extLst>
          </p:cNvPr>
          <p:cNvSpPr txBox="1"/>
          <p:nvPr/>
        </p:nvSpPr>
        <p:spPr>
          <a:xfrm>
            <a:off x="3937672" y="266759"/>
            <a:ext cx="4794545" cy="830997"/>
          </a:xfrm>
          <a:prstGeom prst="rect">
            <a:avLst/>
          </a:prstGeom>
          <a:noFill/>
        </p:spPr>
        <p:txBody>
          <a:bodyPr wrap="square">
            <a:spAutoFit/>
          </a:bodyPr>
          <a:lstStyle/>
          <a:p>
            <a:r>
              <a:rPr kumimoji="0" lang="en-US" sz="4800" b="1" i="0" u="none" strike="noStrike" kern="1200" cap="all" spc="30" normalizeH="0" baseline="0" noProof="0" dirty="0">
                <a:ln>
                  <a:noFill/>
                </a:ln>
                <a:solidFill>
                  <a:srgbClr val="000000"/>
                </a:solidFill>
                <a:effectLst/>
                <a:uLnTx/>
                <a:uFillTx/>
                <a:latin typeface="Bell MT" panose="02020503060305020303" pitchFamily="18" charset="0"/>
                <a:ea typeface="+mj-ea"/>
                <a:cs typeface="+mj-cs"/>
              </a:rPr>
              <a:t>applications</a:t>
            </a:r>
            <a:endParaRPr lang="en-US" sz="2400" b="1" dirty="0">
              <a:latin typeface="Bell MT" panose="02020503060305020303" pitchFamily="18" charset="0"/>
            </a:endParaRPr>
          </a:p>
        </p:txBody>
      </p:sp>
      <p:sp>
        <p:nvSpPr>
          <p:cNvPr id="11" name="TextBox 10">
            <a:extLst>
              <a:ext uri="{FF2B5EF4-FFF2-40B4-BE49-F238E27FC236}">
                <a16:creationId xmlns:a16="http://schemas.microsoft.com/office/drawing/2014/main" id="{A52EE22F-FAC9-D35C-D97E-CE5F6379113D}"/>
              </a:ext>
            </a:extLst>
          </p:cNvPr>
          <p:cNvSpPr txBox="1"/>
          <p:nvPr/>
        </p:nvSpPr>
        <p:spPr>
          <a:xfrm>
            <a:off x="647951" y="1235929"/>
            <a:ext cx="11112081" cy="4247317"/>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Bell MT" panose="02020503060305020303" pitchFamily="18" charset="0"/>
                <a:cs typeface="Times New Roman" panose="02020603050405020304" pitchFamily="18" charset="0"/>
              </a:rPr>
              <a:t>To enhance sound quality in Phone calls &amp; Video Conference</a:t>
            </a:r>
          </a:p>
          <a:p>
            <a:pPr marL="285750" indent="-285750" algn="just">
              <a:buFont typeface="Wingdings" panose="05000000000000000000" pitchFamily="2" charset="2"/>
              <a:buChar char="§"/>
            </a:pPr>
            <a:endParaRPr lang="en-US" sz="2400"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Bell MT" panose="02020503060305020303" pitchFamily="18" charset="0"/>
                <a:cs typeface="Times New Roman" panose="02020603050405020304" pitchFamily="18" charset="0"/>
              </a:rPr>
              <a:t>Using U-Net for denoising can enhance the clarity of the recorded voices in Podcasts &amp; Interviews</a:t>
            </a:r>
          </a:p>
          <a:p>
            <a:pPr marL="285750" indent="-285750" algn="just">
              <a:buFont typeface="Wingdings" panose="05000000000000000000" pitchFamily="2" charset="2"/>
              <a:buChar char="§"/>
            </a:pPr>
            <a:endParaRPr lang="en-US" sz="2400"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Bell MT" panose="02020503060305020303" pitchFamily="18" charset="0"/>
                <a:cs typeface="Times New Roman" panose="02020603050405020304" pitchFamily="18" charset="0"/>
              </a:rPr>
              <a:t>It can also improve quality of audio lessons in language learning apps</a:t>
            </a:r>
          </a:p>
          <a:p>
            <a:pPr marL="285750" indent="-285750" algn="just">
              <a:buFont typeface="Wingdings" panose="05000000000000000000" pitchFamily="2" charset="2"/>
              <a:buChar char="§"/>
            </a:pPr>
            <a:endParaRPr lang="en-US" sz="2400"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Bell MT" panose="02020503060305020303" pitchFamily="18" charset="0"/>
                <a:cs typeface="Times New Roman" panose="02020603050405020304" pitchFamily="18" charset="0"/>
              </a:rPr>
              <a:t>Can be also used in enhancing the sound quality of Voice Assistants, Audiobooks, Telemedicine, Navigation</a:t>
            </a:r>
          </a:p>
          <a:p>
            <a:pPr algn="just"/>
            <a:endParaRPr lang="en-US" dirty="0">
              <a:latin typeface="Bell MT" panose="02020503060305020303" pitchFamily="18" charset="0"/>
            </a:endParaRPr>
          </a:p>
          <a:p>
            <a:pPr algn="just"/>
            <a:endParaRPr lang="en-US" dirty="0">
              <a:latin typeface="Bell MT" panose="02020503060305020303" pitchFamily="18" charset="0"/>
            </a:endParaRPr>
          </a:p>
          <a:p>
            <a:pPr algn="just"/>
            <a:endParaRPr lang="en-US" dirty="0">
              <a:latin typeface="Bell MT" panose="02020503060305020303" pitchFamily="18" charset="0"/>
            </a:endParaRPr>
          </a:p>
        </p:txBody>
      </p:sp>
    </p:spTree>
    <p:extLst>
      <p:ext uri="{BB962C8B-B14F-4D97-AF65-F5344CB8AC3E}">
        <p14:creationId xmlns:p14="http://schemas.microsoft.com/office/powerpoint/2010/main" val="54389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ABB5A0E-D916-89BC-E9C3-CDBDA48B3924}"/>
              </a:ext>
            </a:extLst>
          </p:cNvPr>
          <p:cNvSpPr>
            <a:spLocks noGrp="1"/>
          </p:cNvSpPr>
          <p:nvPr>
            <p:ph type="sldNum" sz="quarter" idx="12"/>
          </p:nvPr>
        </p:nvSpPr>
        <p:spPr/>
        <p:txBody>
          <a:bodyPr/>
          <a:lstStyle/>
          <a:p>
            <a:fld id="{A53D7EE4-1EDB-42FD-B6B7-A82C9F31F0F4}" type="slidenum">
              <a:rPr lang="en-US" smtClean="0"/>
              <a:t>14</a:t>
            </a:fld>
            <a:endParaRPr lang="en-US"/>
          </a:p>
        </p:txBody>
      </p:sp>
      <p:pic>
        <p:nvPicPr>
          <p:cNvPr id="10" name="Picture 2">
            <a:extLst>
              <a:ext uri="{FF2B5EF4-FFF2-40B4-BE49-F238E27FC236}">
                <a16:creationId xmlns:a16="http://schemas.microsoft.com/office/drawing/2014/main" id="{1994F742-BD2A-73DD-69C3-9272CDD807D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944" t="-442" r="2152" b="7315"/>
          <a:stretch/>
        </p:blipFill>
        <p:spPr bwMode="auto">
          <a:xfrm>
            <a:off x="121113" y="54018"/>
            <a:ext cx="12192000" cy="63866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1ECB02B-3CBF-68B1-5B74-089C40A94F77}"/>
              </a:ext>
            </a:extLst>
          </p:cNvPr>
          <p:cNvSpPr txBox="1"/>
          <p:nvPr/>
        </p:nvSpPr>
        <p:spPr>
          <a:xfrm>
            <a:off x="3905881" y="2676446"/>
            <a:ext cx="5510622" cy="1323439"/>
          </a:xfrm>
          <a:prstGeom prst="rect">
            <a:avLst/>
          </a:prstGeom>
          <a:noFill/>
        </p:spPr>
        <p:txBody>
          <a:bodyPr wrap="square" rtlCol="0">
            <a:spAutoFit/>
          </a:bodyPr>
          <a:lstStyle/>
          <a:p>
            <a:r>
              <a:rPr lang="en-US" sz="8000" b="1" dirty="0">
                <a:solidFill>
                  <a:schemeClr val="bg1"/>
                </a:solidFill>
                <a:latin typeface="Bell MT" panose="02020503060305020303" pitchFamily="18" charset="0"/>
              </a:rPr>
              <a:t>Thank You</a:t>
            </a:r>
          </a:p>
        </p:txBody>
      </p:sp>
    </p:spTree>
    <p:extLst>
      <p:ext uri="{BB962C8B-B14F-4D97-AF65-F5344CB8AC3E}">
        <p14:creationId xmlns:p14="http://schemas.microsoft.com/office/powerpoint/2010/main" val="156347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42" name="Picture 18" descr="Wave Harmonic Backgroun Shiny Light Stock Vector (Royalty Free ...">
            <a:extLst>
              <a:ext uri="{FF2B5EF4-FFF2-40B4-BE49-F238E27FC236}">
                <a16:creationId xmlns:a16="http://schemas.microsoft.com/office/drawing/2014/main" id="{188CBB7F-5BC6-CCF5-6E16-B02BB4A117A7}"/>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r="1826" b="4636"/>
          <a:stretch/>
        </p:blipFill>
        <p:spPr bwMode="auto">
          <a:xfrm>
            <a:off x="255345" y="68125"/>
            <a:ext cx="11826643" cy="654008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9E982209-6F82-0C62-665A-82903979C7E5}"/>
              </a:ext>
            </a:extLst>
          </p:cNvPr>
          <p:cNvSpPr txBox="1"/>
          <p:nvPr/>
        </p:nvSpPr>
        <p:spPr>
          <a:xfrm>
            <a:off x="3633377" y="333060"/>
            <a:ext cx="5655958" cy="1323439"/>
          </a:xfrm>
          <a:prstGeom prst="rect">
            <a:avLst/>
          </a:prstGeom>
          <a:noFill/>
        </p:spPr>
        <p:txBody>
          <a:bodyPr wrap="square" rtlCol="0">
            <a:spAutoFit/>
          </a:bodyPr>
          <a:lstStyle/>
          <a:p>
            <a:r>
              <a:rPr lang="en-US" sz="8000" dirty="0">
                <a:solidFill>
                  <a:schemeClr val="bg1"/>
                </a:solidFill>
                <a:latin typeface="Bell MT" panose="02020503060305020303" pitchFamily="18" charset="0"/>
              </a:rPr>
              <a:t>Overview</a:t>
            </a:r>
          </a:p>
        </p:txBody>
      </p:sp>
      <p:sp>
        <p:nvSpPr>
          <p:cNvPr id="34" name="TextBox 33">
            <a:extLst>
              <a:ext uri="{FF2B5EF4-FFF2-40B4-BE49-F238E27FC236}">
                <a16:creationId xmlns:a16="http://schemas.microsoft.com/office/drawing/2014/main" id="{4A4A0B30-749A-50DC-FCB7-5F1287B23951}"/>
              </a:ext>
            </a:extLst>
          </p:cNvPr>
          <p:cNvSpPr txBox="1"/>
          <p:nvPr/>
        </p:nvSpPr>
        <p:spPr>
          <a:xfrm>
            <a:off x="4430702" y="1916891"/>
            <a:ext cx="3330596" cy="2677656"/>
          </a:xfrm>
          <a:prstGeom prst="rect">
            <a:avLst/>
          </a:prstGeom>
          <a:noFill/>
        </p:spPr>
        <p:txBody>
          <a:bodyPr wrap="square" rtlCol="0">
            <a:spAutoFit/>
          </a:bodyPr>
          <a:lstStyle/>
          <a:p>
            <a:pPr marL="285750" indent="-285750">
              <a:buFont typeface="Wingdings" panose="05000000000000000000" pitchFamily="2" charset="2"/>
              <a:buChar char="§"/>
            </a:pPr>
            <a:r>
              <a:rPr lang="en-US" sz="2800" dirty="0">
                <a:solidFill>
                  <a:schemeClr val="bg1"/>
                </a:solidFill>
                <a:latin typeface="Bell MT" panose="02020503060305020303" pitchFamily="18" charset="0"/>
                <a:cs typeface="Times New Roman" panose="02020603050405020304" pitchFamily="18" charset="0"/>
              </a:rPr>
              <a:t>Abstract</a:t>
            </a:r>
          </a:p>
          <a:p>
            <a:pPr marL="285750" indent="-285750">
              <a:buFont typeface="Wingdings" panose="05000000000000000000" pitchFamily="2" charset="2"/>
              <a:buChar char="§"/>
            </a:pPr>
            <a:r>
              <a:rPr lang="en-US" sz="2800" dirty="0">
                <a:solidFill>
                  <a:schemeClr val="bg1"/>
                </a:solidFill>
                <a:latin typeface="Bell MT" panose="02020503060305020303" pitchFamily="18" charset="0"/>
                <a:cs typeface="Times New Roman" panose="02020603050405020304" pitchFamily="18" charset="0"/>
              </a:rPr>
              <a:t>Introduction</a:t>
            </a:r>
          </a:p>
          <a:p>
            <a:pPr marL="285750" indent="-285750">
              <a:buFont typeface="Wingdings" panose="05000000000000000000" pitchFamily="2" charset="2"/>
              <a:buChar char="§"/>
            </a:pPr>
            <a:r>
              <a:rPr lang="en-US" sz="2800" dirty="0">
                <a:solidFill>
                  <a:schemeClr val="bg1"/>
                </a:solidFill>
                <a:latin typeface="Bell MT" panose="02020503060305020303" pitchFamily="18" charset="0"/>
                <a:cs typeface="Times New Roman" panose="02020603050405020304" pitchFamily="18" charset="0"/>
              </a:rPr>
              <a:t>Existing Models</a:t>
            </a:r>
          </a:p>
          <a:p>
            <a:pPr marL="285750" indent="-285750">
              <a:buFont typeface="Wingdings" panose="05000000000000000000" pitchFamily="2" charset="2"/>
              <a:buChar char="§"/>
            </a:pPr>
            <a:r>
              <a:rPr lang="en-US" sz="2800" dirty="0">
                <a:solidFill>
                  <a:schemeClr val="bg1"/>
                </a:solidFill>
                <a:latin typeface="Bell MT" panose="02020503060305020303" pitchFamily="18" charset="0"/>
                <a:cs typeface="Times New Roman" panose="02020603050405020304" pitchFamily="18" charset="0"/>
              </a:rPr>
              <a:t>Proposed Model</a:t>
            </a:r>
          </a:p>
          <a:p>
            <a:pPr marL="285750" indent="-285750">
              <a:buFont typeface="Wingdings" panose="05000000000000000000" pitchFamily="2" charset="2"/>
              <a:buChar char="§"/>
            </a:pPr>
            <a:r>
              <a:rPr lang="en-US" sz="2800" dirty="0">
                <a:solidFill>
                  <a:schemeClr val="bg1"/>
                </a:solidFill>
                <a:latin typeface="Bell MT" panose="02020503060305020303" pitchFamily="18" charset="0"/>
                <a:cs typeface="Times New Roman" panose="02020603050405020304" pitchFamily="18" charset="0"/>
              </a:rPr>
              <a:t>Objectives</a:t>
            </a:r>
          </a:p>
          <a:p>
            <a:pPr marL="285750" indent="-285750">
              <a:buFont typeface="Wingdings" panose="05000000000000000000" pitchFamily="2" charset="2"/>
              <a:buChar char="§"/>
            </a:pPr>
            <a:r>
              <a:rPr lang="en-US" sz="2800" dirty="0">
                <a:solidFill>
                  <a:schemeClr val="bg1"/>
                </a:solidFill>
                <a:latin typeface="Bell MT" panose="02020503060305020303" pitchFamily="18" charset="0"/>
                <a:cs typeface="Times New Roman" panose="02020603050405020304" pitchFamily="18" charset="0"/>
              </a:rPr>
              <a:t>Applications</a:t>
            </a:r>
          </a:p>
        </p:txBody>
      </p:sp>
    </p:spTree>
    <p:extLst>
      <p:ext uri="{BB962C8B-B14F-4D97-AF65-F5344CB8AC3E}">
        <p14:creationId xmlns:p14="http://schemas.microsoft.com/office/powerpoint/2010/main" val="148202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4215474" y="353668"/>
            <a:ext cx="3662900" cy="996737"/>
          </a:xfrm>
        </p:spPr>
        <p:txBody>
          <a:bodyPr>
            <a:normAutofit fontScale="90000"/>
          </a:bodyPr>
          <a:lstStyle/>
          <a:p>
            <a:r>
              <a:rPr lang="en-US" sz="5400" b="1" dirty="0">
                <a:latin typeface="Bell MT" panose="02020503060305020303" pitchFamily="18" charset="0"/>
              </a:rPr>
              <a:t>Abstract</a:t>
            </a:r>
          </a:p>
        </p:txBody>
      </p: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3</a:t>
            </a:fld>
            <a:endParaRPr lang="en-US"/>
          </a:p>
        </p:txBody>
      </p:sp>
      <p:sp>
        <p:nvSpPr>
          <p:cNvPr id="16" name="TextBox 15">
            <a:extLst>
              <a:ext uri="{FF2B5EF4-FFF2-40B4-BE49-F238E27FC236}">
                <a16:creationId xmlns:a16="http://schemas.microsoft.com/office/drawing/2014/main" id="{EE0FB778-DCB6-4DD5-74CF-9118C3111E65}"/>
              </a:ext>
            </a:extLst>
          </p:cNvPr>
          <p:cNvSpPr txBox="1"/>
          <p:nvPr/>
        </p:nvSpPr>
        <p:spPr>
          <a:xfrm>
            <a:off x="460228" y="1559632"/>
            <a:ext cx="11293748" cy="2862322"/>
          </a:xfrm>
          <a:prstGeom prst="rect">
            <a:avLst/>
          </a:prstGeom>
          <a:noFill/>
        </p:spPr>
        <p:txBody>
          <a:bodyPr wrap="square">
            <a:spAutoFit/>
          </a:bodyPr>
          <a:lstStyle/>
          <a:p>
            <a:pPr marL="0" marR="0" algn="just">
              <a:spcBef>
                <a:spcPts val="0"/>
              </a:spcBef>
              <a:spcAft>
                <a:spcPts val="0"/>
              </a:spcAft>
            </a:pPr>
            <a:r>
              <a:rPr lang="en-US" sz="2000" dirty="0">
                <a:effectLst/>
                <a:latin typeface="Bell MT" panose="02020503060305020303" pitchFamily="18" charset="0"/>
                <a:ea typeface="PMingLiU" panose="02020500000000000000" pitchFamily="18" charset="-120"/>
              </a:rPr>
              <a:t>Noise reduction is a crucial problem in the field of audio processing, as it significantly impacts the quality and intelligibility of sound signals. In this project, we propose a novel approach based on the U-Net architecture to tackle sound noise reduction efficiently. </a:t>
            </a:r>
          </a:p>
          <a:p>
            <a:pPr marL="0" marR="0" algn="just">
              <a:spcBef>
                <a:spcPts val="0"/>
              </a:spcBef>
              <a:spcAft>
                <a:spcPts val="0"/>
              </a:spcAft>
            </a:pPr>
            <a:endParaRPr lang="en-US" sz="2000" dirty="0">
              <a:latin typeface="Bell MT" panose="02020503060305020303" pitchFamily="18" charset="0"/>
              <a:ea typeface="PMingLiU" panose="02020500000000000000" pitchFamily="18" charset="-120"/>
            </a:endParaRPr>
          </a:p>
          <a:p>
            <a:pPr marL="0" marR="0" algn="just">
              <a:spcBef>
                <a:spcPts val="0"/>
              </a:spcBef>
              <a:spcAft>
                <a:spcPts val="0"/>
              </a:spcAft>
            </a:pPr>
            <a:r>
              <a:rPr lang="en-US" sz="2000" dirty="0">
                <a:effectLst/>
                <a:latin typeface="Bell MT" panose="02020503060305020303" pitchFamily="18" charset="0"/>
                <a:ea typeface="PMingLiU" panose="02020500000000000000" pitchFamily="18" charset="-120"/>
              </a:rPr>
              <a:t>The U-Net is a deep learning model known for its effectiveness in image segmentation tasks, and we adapt it to handle the challenges posed by audio denoising. The introduction of the project provides an overview of the significance of noise reduction in audio processing and the growing interest in leveraging deep learning techniques for this purpose. We highlight the drawbacks of traditional methods, which often struggle to effectively remove noise while preserving the original audio content.</a:t>
            </a:r>
          </a:p>
        </p:txBody>
      </p:sp>
    </p:spTree>
    <p:extLst>
      <p:ext uri="{BB962C8B-B14F-4D97-AF65-F5344CB8AC3E}">
        <p14:creationId xmlns:p14="http://schemas.microsoft.com/office/powerpoint/2010/main" val="68372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DD163AD-6883-85A5-A8BE-4722C1DE5A31}"/>
              </a:ext>
            </a:extLst>
          </p:cNvPr>
          <p:cNvSpPr>
            <a:spLocks noGrp="1"/>
          </p:cNvSpPr>
          <p:nvPr>
            <p:ph type="sldNum" sz="quarter" idx="12"/>
          </p:nvPr>
        </p:nvSpPr>
        <p:spPr/>
        <p:txBody>
          <a:bodyPr/>
          <a:lstStyle/>
          <a:p>
            <a:fld id="{A53D7EE4-1EDB-42FD-B6B7-A82C9F31F0F4}" type="slidenum">
              <a:rPr lang="en-US" smtClean="0"/>
              <a:t>4</a:t>
            </a:fld>
            <a:endParaRPr lang="en-US"/>
          </a:p>
        </p:txBody>
      </p:sp>
      <p:sp>
        <p:nvSpPr>
          <p:cNvPr id="10" name="TextBox 9">
            <a:extLst>
              <a:ext uri="{FF2B5EF4-FFF2-40B4-BE49-F238E27FC236}">
                <a16:creationId xmlns:a16="http://schemas.microsoft.com/office/drawing/2014/main" id="{B3D056A1-8A62-870B-0529-0664903C1CA4}"/>
              </a:ext>
            </a:extLst>
          </p:cNvPr>
          <p:cNvSpPr txBox="1"/>
          <p:nvPr/>
        </p:nvSpPr>
        <p:spPr>
          <a:xfrm>
            <a:off x="4186204" y="0"/>
            <a:ext cx="4866961" cy="769441"/>
          </a:xfrm>
          <a:prstGeom prst="rect">
            <a:avLst/>
          </a:prstGeom>
          <a:noFill/>
        </p:spPr>
        <p:txBody>
          <a:bodyPr wrap="square">
            <a:spAutoFit/>
          </a:bodyPr>
          <a:lstStyle/>
          <a:p>
            <a:r>
              <a:rPr kumimoji="0" lang="en-US" sz="4400" b="1" i="0" u="none" strike="noStrike" kern="1200" cap="all" spc="30" normalizeH="0" baseline="0" noProof="0" dirty="0">
                <a:ln>
                  <a:noFill/>
                </a:ln>
                <a:solidFill>
                  <a:srgbClr val="000000"/>
                </a:solidFill>
                <a:effectLst/>
                <a:uLnTx/>
                <a:uFillTx/>
                <a:latin typeface="Bell MT" panose="02020503060305020303" pitchFamily="18" charset="0"/>
                <a:ea typeface="+mj-ea"/>
                <a:cs typeface="+mj-cs"/>
              </a:rPr>
              <a:t>Introduction</a:t>
            </a:r>
            <a:endParaRPr lang="en-US" sz="2000" b="1" dirty="0">
              <a:latin typeface="Bell MT" panose="02020503060305020303" pitchFamily="18" charset="0"/>
            </a:endParaRPr>
          </a:p>
        </p:txBody>
      </p:sp>
      <p:sp>
        <p:nvSpPr>
          <p:cNvPr id="12" name="TextBox 11">
            <a:extLst>
              <a:ext uri="{FF2B5EF4-FFF2-40B4-BE49-F238E27FC236}">
                <a16:creationId xmlns:a16="http://schemas.microsoft.com/office/drawing/2014/main" id="{D78F5AE0-3803-FD6D-CDA0-73E6E8664B94}"/>
              </a:ext>
            </a:extLst>
          </p:cNvPr>
          <p:cNvSpPr txBox="1"/>
          <p:nvPr/>
        </p:nvSpPr>
        <p:spPr>
          <a:xfrm>
            <a:off x="110516" y="1180190"/>
            <a:ext cx="6453786" cy="4801314"/>
          </a:xfrm>
          <a:prstGeom prst="rect">
            <a:avLst/>
          </a:prstGeom>
          <a:noFill/>
        </p:spPr>
        <p:txBody>
          <a:bodyPr wrap="square">
            <a:spAutoFit/>
          </a:bodyPr>
          <a:lstStyle/>
          <a:p>
            <a:pPr marL="285750" indent="-285750" algn="just">
              <a:buFont typeface="Wingdings" panose="05000000000000000000" pitchFamily="2" charset="2"/>
              <a:buChar char="§"/>
            </a:pPr>
            <a:r>
              <a:rPr lang="en-US" dirty="0">
                <a:latin typeface="Bell MT" panose="02020503060305020303" pitchFamily="18" charset="0"/>
                <a:cs typeface="Times New Roman" panose="02020603050405020304" pitchFamily="18" charset="0"/>
              </a:rPr>
              <a:t>Noise in audio can be introduced during recording, transmission, or processing and can be caused by various factors, such as environmental interference, electrical interference, or equipment limitations.</a:t>
            </a:r>
          </a:p>
          <a:p>
            <a:pPr marL="285750" indent="-285750" algn="just">
              <a:buFont typeface="Wingdings" panose="05000000000000000000" pitchFamily="2" charset="2"/>
              <a:buChar char="§"/>
            </a:pPr>
            <a:endParaRPr lang="en-US"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Bell MT" panose="02020503060305020303" pitchFamily="18" charset="0"/>
                <a:cs typeface="Times New Roman" panose="02020603050405020304" pitchFamily="18" charset="0"/>
              </a:rPr>
              <a:t>Denoising techniques aim to separate the desired audio signal from the noise, resulting in a cleaner and more pleasant listening experience.</a:t>
            </a:r>
          </a:p>
          <a:p>
            <a:pPr marL="285750" indent="-285750" algn="just">
              <a:buFont typeface="Wingdings" panose="05000000000000000000" pitchFamily="2" charset="2"/>
              <a:buChar char="§"/>
            </a:pPr>
            <a:endParaRPr lang="en-US"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Bell MT" panose="02020503060305020303" pitchFamily="18" charset="0"/>
                <a:cs typeface="Times New Roman" panose="02020603050405020304" pitchFamily="18" charset="0"/>
              </a:rPr>
              <a:t>There are various methods and approaches to audio denoising, ranging from simple filtering techniques to sophisticated deep learning models.</a:t>
            </a:r>
          </a:p>
          <a:p>
            <a:pPr marL="285750" indent="-285750" algn="just">
              <a:buFont typeface="Wingdings" panose="05000000000000000000" pitchFamily="2" charset="2"/>
              <a:buChar char="§"/>
            </a:pPr>
            <a:endParaRPr lang="en-US"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Bell MT" panose="02020503060305020303" pitchFamily="18" charset="0"/>
                <a:cs typeface="Times New Roman" panose="02020603050405020304" pitchFamily="18" charset="0"/>
              </a:rPr>
              <a:t>While U-Net models offer numerous advantages for audio denoising, it's essential to consider factors like the quality and diversity of the training data, model hyperparameters, and validation strategies to ensure optimal performance.</a:t>
            </a:r>
          </a:p>
        </p:txBody>
      </p:sp>
      <p:pic>
        <p:nvPicPr>
          <p:cNvPr id="1028" name="Picture 4" descr="Audio Denoiser: A Speech Enhancement Deep Learning Model">
            <a:extLst>
              <a:ext uri="{FF2B5EF4-FFF2-40B4-BE49-F238E27FC236}">
                <a16:creationId xmlns:a16="http://schemas.microsoft.com/office/drawing/2014/main" id="{A4750FD8-7AAA-2E1A-39F8-06EF59732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601" y="1939947"/>
            <a:ext cx="4978260" cy="3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77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6BF9860-2E5E-7834-C912-CE335DB3D8C1}"/>
              </a:ext>
            </a:extLst>
          </p:cNvPr>
          <p:cNvSpPr>
            <a:spLocks noGrp="1"/>
          </p:cNvSpPr>
          <p:nvPr>
            <p:ph type="sldNum" sz="quarter" idx="12"/>
          </p:nvPr>
        </p:nvSpPr>
        <p:spPr/>
        <p:txBody>
          <a:bodyPr/>
          <a:lstStyle/>
          <a:p>
            <a:fld id="{A53D7EE4-1EDB-42FD-B6B7-A82C9F31F0F4}" type="slidenum">
              <a:rPr lang="en-US" smtClean="0"/>
              <a:t>5</a:t>
            </a:fld>
            <a:endParaRPr lang="en-US"/>
          </a:p>
        </p:txBody>
      </p:sp>
      <p:sp>
        <p:nvSpPr>
          <p:cNvPr id="10" name="TextBox 9">
            <a:extLst>
              <a:ext uri="{FF2B5EF4-FFF2-40B4-BE49-F238E27FC236}">
                <a16:creationId xmlns:a16="http://schemas.microsoft.com/office/drawing/2014/main" id="{A73CCB7C-9192-0926-F954-FE606110A52A}"/>
              </a:ext>
            </a:extLst>
          </p:cNvPr>
          <p:cNvSpPr txBox="1"/>
          <p:nvPr/>
        </p:nvSpPr>
        <p:spPr>
          <a:xfrm>
            <a:off x="4040618" y="151702"/>
            <a:ext cx="5527276" cy="707886"/>
          </a:xfrm>
          <a:prstGeom prst="rect">
            <a:avLst/>
          </a:prstGeom>
          <a:noFill/>
        </p:spPr>
        <p:txBody>
          <a:bodyPr wrap="square">
            <a:spAutoFit/>
          </a:bodyPr>
          <a:lstStyle/>
          <a:p>
            <a:r>
              <a:rPr kumimoji="0" lang="en-US" sz="4000" b="1" i="0" u="none" strike="noStrike" kern="1200" cap="all" spc="30" normalizeH="0" baseline="0" noProof="0" dirty="0">
                <a:ln>
                  <a:noFill/>
                </a:ln>
                <a:solidFill>
                  <a:srgbClr val="000000"/>
                </a:solidFill>
                <a:effectLst/>
                <a:uLnTx/>
                <a:uFillTx/>
                <a:latin typeface="Bell MT" panose="02020503060305020303" pitchFamily="18" charset="0"/>
                <a:ea typeface="+mj-ea"/>
                <a:cs typeface="+mj-cs"/>
              </a:rPr>
              <a:t>Existing models</a:t>
            </a:r>
            <a:endParaRPr lang="en-US" b="1" dirty="0">
              <a:latin typeface="Bell MT" panose="02020503060305020303" pitchFamily="18" charset="0"/>
            </a:endParaRPr>
          </a:p>
        </p:txBody>
      </p:sp>
      <p:graphicFrame>
        <p:nvGraphicFramePr>
          <p:cNvPr id="3" name="Diagram 2">
            <a:extLst>
              <a:ext uri="{FF2B5EF4-FFF2-40B4-BE49-F238E27FC236}">
                <a16:creationId xmlns:a16="http://schemas.microsoft.com/office/drawing/2014/main" id="{6BEC12B5-6CEC-2CBE-C75F-F7AB4FCB4113}"/>
              </a:ext>
            </a:extLst>
          </p:cNvPr>
          <p:cNvGraphicFramePr/>
          <p:nvPr>
            <p:extLst>
              <p:ext uri="{D42A27DB-BD31-4B8C-83A1-F6EECF244321}">
                <p14:modId xmlns:p14="http://schemas.microsoft.com/office/powerpoint/2010/main" val="908998046"/>
              </p:ext>
            </p:extLst>
          </p:nvPr>
        </p:nvGraphicFramePr>
        <p:xfrm>
          <a:off x="2492228" y="972965"/>
          <a:ext cx="7469282" cy="4912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1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166E908-BD5E-1688-D857-51044BAC87AB}"/>
              </a:ext>
            </a:extLst>
          </p:cNvPr>
          <p:cNvGraphicFramePr>
            <a:graphicFrameLocks noGrp="1"/>
          </p:cNvGraphicFramePr>
          <p:nvPr>
            <p:extLst>
              <p:ext uri="{D42A27DB-BD31-4B8C-83A1-F6EECF244321}">
                <p14:modId xmlns:p14="http://schemas.microsoft.com/office/powerpoint/2010/main" val="3114848165"/>
              </p:ext>
            </p:extLst>
          </p:nvPr>
        </p:nvGraphicFramePr>
        <p:xfrm>
          <a:off x="304799" y="782772"/>
          <a:ext cx="11582401" cy="5490859"/>
        </p:xfrm>
        <a:graphic>
          <a:graphicData uri="http://schemas.openxmlformats.org/drawingml/2006/table">
            <a:tbl>
              <a:tblPr firstRow="1" bandRow="1"/>
              <a:tblGrid>
                <a:gridCol w="2889544">
                  <a:extLst>
                    <a:ext uri="{9D8B030D-6E8A-4147-A177-3AD203B41FA5}">
                      <a16:colId xmlns:a16="http://schemas.microsoft.com/office/drawing/2014/main" val="194739601"/>
                    </a:ext>
                  </a:extLst>
                </a:gridCol>
                <a:gridCol w="2897619">
                  <a:extLst>
                    <a:ext uri="{9D8B030D-6E8A-4147-A177-3AD203B41FA5}">
                      <a16:colId xmlns:a16="http://schemas.microsoft.com/office/drawing/2014/main" val="2198808531"/>
                    </a:ext>
                  </a:extLst>
                </a:gridCol>
                <a:gridCol w="2897619">
                  <a:extLst>
                    <a:ext uri="{9D8B030D-6E8A-4147-A177-3AD203B41FA5}">
                      <a16:colId xmlns:a16="http://schemas.microsoft.com/office/drawing/2014/main" val="3123646569"/>
                    </a:ext>
                  </a:extLst>
                </a:gridCol>
                <a:gridCol w="2897619">
                  <a:extLst>
                    <a:ext uri="{9D8B030D-6E8A-4147-A177-3AD203B41FA5}">
                      <a16:colId xmlns:a16="http://schemas.microsoft.com/office/drawing/2014/main" val="3836656541"/>
                    </a:ext>
                  </a:extLst>
                </a:gridCol>
              </a:tblGrid>
              <a:tr h="624684">
                <a:tc>
                  <a:txBody>
                    <a:bodyPr/>
                    <a:lstStyle/>
                    <a:p>
                      <a:pPr algn="ctr"/>
                      <a:r>
                        <a:rPr lang="en-US" dirty="0">
                          <a:latin typeface="Bell MT" panose="02020503060305020303" pitchFamily="18" charset="0"/>
                        </a:rPr>
                        <a:t>Filtering methods</a:t>
                      </a:r>
                    </a:p>
                  </a:txBody>
                  <a:tcPr/>
                </a:tc>
                <a:tc>
                  <a:txBody>
                    <a:bodyPr/>
                    <a:lstStyle/>
                    <a:p>
                      <a:pPr algn="ctr"/>
                      <a:r>
                        <a:rPr lang="en-US" dirty="0">
                          <a:latin typeface="Bell MT" panose="02020503060305020303" pitchFamily="18" charset="0"/>
                        </a:rPr>
                        <a:t>Spectral Subtraction </a:t>
                      </a:r>
                    </a:p>
                  </a:txBody>
                  <a:tcPr/>
                </a:tc>
                <a:tc>
                  <a:txBody>
                    <a:bodyPr/>
                    <a:lstStyle/>
                    <a:p>
                      <a:pPr algn="ctr"/>
                      <a:r>
                        <a:rPr lang="en-US" dirty="0">
                          <a:latin typeface="Bell MT" panose="02020503060305020303" pitchFamily="18" charset="0"/>
                        </a:rPr>
                        <a:t>Statistical Approaches</a:t>
                      </a:r>
                    </a:p>
                  </a:txBody>
                  <a:tcPr/>
                </a:tc>
                <a:tc>
                  <a:txBody>
                    <a:bodyPr/>
                    <a:lstStyle/>
                    <a:p>
                      <a:pPr algn="ctr"/>
                      <a:r>
                        <a:rPr lang="en-US" dirty="0">
                          <a:latin typeface="Bell MT" panose="02020503060305020303" pitchFamily="18" charset="0"/>
                        </a:rPr>
                        <a:t>Wavelet Denoising</a:t>
                      </a:r>
                    </a:p>
                  </a:txBody>
                  <a:tcPr/>
                </a:tc>
                <a:extLst>
                  <a:ext uri="{0D108BD9-81ED-4DB2-BD59-A6C34878D82A}">
                    <a16:rowId xmlns:a16="http://schemas.microsoft.com/office/drawing/2014/main" val="2916879278"/>
                  </a:ext>
                </a:extLst>
              </a:tr>
              <a:tr h="4866175">
                <a:tc>
                  <a:txBody>
                    <a:bodyPr/>
                    <a:lstStyle/>
                    <a:p>
                      <a:pPr algn="just"/>
                      <a:r>
                        <a:rPr lang="en-US" sz="1400" b="0" i="0" kern="1200" dirty="0">
                          <a:solidFill>
                            <a:schemeClr val="tx1"/>
                          </a:solidFill>
                          <a:effectLst/>
                          <a:latin typeface="Bell MT" panose="02020503060305020303" pitchFamily="18" charset="0"/>
                          <a:ea typeface="+mn-ea"/>
                          <a:cs typeface="Times New Roman" panose="02020603050405020304" pitchFamily="18" charset="0"/>
                        </a:rPr>
                        <a:t>It is an optimal recursive method for denoising signals in the presence of noise. It estimates the true state of the signal by combining noisy measurements with a dynamic model and an error covariance matrix.</a:t>
                      </a:r>
                    </a:p>
                    <a:p>
                      <a:pPr algn="just"/>
                      <a:endParaRPr lang="en-US" sz="1400" b="0" i="0" kern="1200" dirty="0">
                        <a:solidFill>
                          <a:schemeClr val="tx1"/>
                        </a:solidFill>
                        <a:effectLst/>
                        <a:latin typeface="Bell MT" panose="02020503060305020303" pitchFamily="18" charset="0"/>
                        <a:ea typeface="+mn-ea"/>
                        <a:cs typeface="Times New Roman" panose="02020603050405020304" pitchFamily="18" charset="0"/>
                      </a:endParaRPr>
                    </a:p>
                    <a:p>
                      <a:pPr algn="just"/>
                      <a:r>
                        <a:rPr lang="en-US" sz="1400" b="0" i="0" kern="1200" dirty="0" err="1">
                          <a:solidFill>
                            <a:schemeClr val="tx1"/>
                          </a:solidFill>
                          <a:effectLst/>
                          <a:latin typeface="Bell MT" panose="02020503060305020303" pitchFamily="18" charset="0"/>
                          <a:ea typeface="+mn-ea"/>
                          <a:cs typeface="Times New Roman" panose="02020603050405020304" pitchFamily="18" charset="0"/>
                        </a:rPr>
                        <a:t>Eg</a:t>
                      </a:r>
                      <a:r>
                        <a:rPr lang="en-US" sz="1400" b="0" i="0" kern="1200" dirty="0">
                          <a:solidFill>
                            <a:schemeClr val="tx1"/>
                          </a:solidFill>
                          <a:effectLst/>
                          <a:latin typeface="Bell MT" panose="02020503060305020303" pitchFamily="18" charset="0"/>
                          <a:ea typeface="+mn-ea"/>
                          <a:cs typeface="Times New Roman" panose="02020603050405020304" pitchFamily="18" charset="0"/>
                        </a:rPr>
                        <a:t>: Kalman filtering</a:t>
                      </a:r>
                      <a:endParaRPr lang="en-US" sz="1400" dirty="0">
                        <a:latin typeface="Bell MT" panose="02020503060305020303" pitchFamily="18" charset="0"/>
                        <a:cs typeface="Times New Roman" panose="02020603050405020304" pitchFamily="18" charset="0"/>
                      </a:endParaRPr>
                    </a:p>
                  </a:txBody>
                  <a:tcPr/>
                </a:tc>
                <a:tc>
                  <a:txBody>
                    <a:bodyPr/>
                    <a:lstStyle/>
                    <a:p>
                      <a:pPr algn="just"/>
                      <a:r>
                        <a:rPr lang="en-US" sz="1400" b="0" i="0" kern="1200" dirty="0">
                          <a:solidFill>
                            <a:schemeClr val="tx1"/>
                          </a:solidFill>
                          <a:effectLst/>
                          <a:latin typeface="Bell MT" panose="02020503060305020303" pitchFamily="18" charset="0"/>
                          <a:ea typeface="+mn-ea"/>
                          <a:cs typeface="Times New Roman" panose="02020603050405020304" pitchFamily="18" charset="0"/>
                        </a:rPr>
                        <a:t>It estimates the noise spectrum from silent parts of the audio and subtracts it from the noisy signal in the frequency domain to obtain a cleaner signal.</a:t>
                      </a:r>
                      <a:endParaRPr lang="en-US" sz="1400" dirty="0">
                        <a:latin typeface="Bell MT" panose="02020503060305020303" pitchFamily="18" charset="0"/>
                        <a:cs typeface="Times New Roman" panose="02020603050405020304" pitchFamily="18" charset="0"/>
                      </a:endParaRPr>
                    </a:p>
                  </a:txBody>
                  <a:tcPr/>
                </a:tc>
                <a:tc>
                  <a:txBody>
                    <a:bodyPr/>
                    <a:lstStyle/>
                    <a:p>
                      <a:pPr algn="just"/>
                      <a:r>
                        <a:rPr lang="en-US" sz="1400" b="0" i="0" kern="1200" dirty="0">
                          <a:solidFill>
                            <a:schemeClr val="tx1"/>
                          </a:solidFill>
                          <a:effectLst/>
                          <a:latin typeface="Bell MT" panose="02020503060305020303" pitchFamily="18" charset="0"/>
                          <a:ea typeface="+mn-ea"/>
                          <a:cs typeface="Times New Roman" panose="02020603050405020304" pitchFamily="18" charset="0"/>
                        </a:rPr>
                        <a:t>The Minimum Mean Square Error (MMSE) estimator can be used to separate the desired signal from the noise based on their statistical properties.</a:t>
                      </a:r>
                    </a:p>
                    <a:p>
                      <a:pPr algn="just"/>
                      <a:endParaRPr lang="en-US" sz="1400" b="0" i="0" kern="1200" dirty="0">
                        <a:solidFill>
                          <a:schemeClr val="tx1"/>
                        </a:solidFill>
                        <a:effectLst/>
                        <a:latin typeface="Bell MT" panose="02020503060305020303" pitchFamily="18" charset="0"/>
                        <a:ea typeface="+mn-ea"/>
                        <a:cs typeface="Times New Roman" panose="02020603050405020304" pitchFamily="18" charset="0"/>
                      </a:endParaRPr>
                    </a:p>
                    <a:p>
                      <a:pPr algn="just"/>
                      <a:r>
                        <a:rPr lang="en-US" sz="1400" b="0" i="0" kern="1200" dirty="0" err="1">
                          <a:solidFill>
                            <a:schemeClr val="tx1"/>
                          </a:solidFill>
                          <a:effectLst/>
                          <a:latin typeface="Bell MT" panose="02020503060305020303" pitchFamily="18" charset="0"/>
                          <a:ea typeface="+mn-ea"/>
                          <a:cs typeface="Times New Roman" panose="02020603050405020304" pitchFamily="18" charset="0"/>
                        </a:rPr>
                        <a:t>Eg</a:t>
                      </a:r>
                      <a:r>
                        <a:rPr lang="en-US" sz="1400" b="0" i="0" kern="1200" dirty="0">
                          <a:solidFill>
                            <a:schemeClr val="tx1"/>
                          </a:solidFill>
                          <a:effectLst/>
                          <a:latin typeface="Bell MT" panose="02020503060305020303" pitchFamily="18" charset="0"/>
                          <a:ea typeface="+mn-ea"/>
                          <a:cs typeface="Times New Roman" panose="02020603050405020304" pitchFamily="18" charset="0"/>
                        </a:rPr>
                        <a:t>: Wiener Filtering</a:t>
                      </a:r>
                      <a:endParaRPr lang="en-US" sz="1400" dirty="0">
                        <a:latin typeface="Bell MT" panose="02020503060305020303" pitchFamily="18" charset="0"/>
                        <a:cs typeface="Times New Roman" panose="02020603050405020304" pitchFamily="18" charset="0"/>
                      </a:endParaRPr>
                    </a:p>
                  </a:txBody>
                  <a:tcPr/>
                </a:tc>
                <a:tc>
                  <a:txBody>
                    <a:bodyPr/>
                    <a:lstStyle/>
                    <a:p>
                      <a:pPr algn="just"/>
                      <a:r>
                        <a:rPr lang="en-US" sz="1400" b="0" i="0" kern="1200" dirty="0">
                          <a:solidFill>
                            <a:schemeClr val="tx1"/>
                          </a:solidFill>
                          <a:effectLst/>
                          <a:latin typeface="Bell MT" panose="02020503060305020303" pitchFamily="18" charset="0"/>
                          <a:ea typeface="+mn-ea"/>
                          <a:cs typeface="Times New Roman" panose="02020603050405020304" pitchFamily="18" charset="0"/>
                        </a:rPr>
                        <a:t>It uses wavelet transforms to decompose the audio signal into different frequency components. It then applies thresholding to remove noise from individual frequency bands before reconstructing the denoised signal</a:t>
                      </a:r>
                      <a:endParaRPr lang="en-US" sz="1400" dirty="0">
                        <a:latin typeface="Bell MT" panose="02020503060305020303" pitchFamily="18" charset="0"/>
                        <a:cs typeface="Times New Roman" panose="02020603050405020304" pitchFamily="18" charset="0"/>
                      </a:endParaRPr>
                    </a:p>
                  </a:txBody>
                  <a:tcPr/>
                </a:tc>
                <a:extLst>
                  <a:ext uri="{0D108BD9-81ED-4DB2-BD59-A6C34878D82A}">
                    <a16:rowId xmlns:a16="http://schemas.microsoft.com/office/drawing/2014/main" val="2896689002"/>
                  </a:ext>
                </a:extLst>
              </a:tr>
            </a:tbl>
          </a:graphicData>
        </a:graphic>
      </p:graphicFrame>
      <p:pic>
        <p:nvPicPr>
          <p:cNvPr id="1028" name="Picture 4" descr="Denoising Method Based on Spectral Subtraction in Time-Frequency Domain">
            <a:extLst>
              <a:ext uri="{FF2B5EF4-FFF2-40B4-BE49-F238E27FC236}">
                <a16:creationId xmlns:a16="http://schemas.microsoft.com/office/drawing/2014/main" id="{1E1F41C3-40FD-61BF-F612-9325CB49B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054" y="4091997"/>
            <a:ext cx="2671735" cy="17734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75443AD-C69A-E87E-0765-668C6D4F950A}"/>
              </a:ext>
            </a:extLst>
          </p:cNvPr>
          <p:cNvPicPr>
            <a:picLocks noChangeAspect="1"/>
          </p:cNvPicPr>
          <p:nvPr/>
        </p:nvPicPr>
        <p:blipFill>
          <a:blip r:embed="rId4"/>
          <a:stretch>
            <a:fillRect/>
          </a:stretch>
        </p:blipFill>
        <p:spPr>
          <a:xfrm>
            <a:off x="378441" y="3878548"/>
            <a:ext cx="2712376" cy="2034282"/>
          </a:xfrm>
          <a:prstGeom prst="rect">
            <a:avLst/>
          </a:prstGeom>
        </p:spPr>
      </p:pic>
      <p:pic>
        <p:nvPicPr>
          <p:cNvPr id="1032" name="Picture 8" descr="SK based Wiener filter applied to segments | Download Scientific Diagram">
            <a:extLst>
              <a:ext uri="{FF2B5EF4-FFF2-40B4-BE49-F238E27FC236}">
                <a16:creationId xmlns:a16="http://schemas.microsoft.com/office/drawing/2014/main" id="{AA141C6F-28A7-7465-4545-05ED3B8939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9026" y="4091997"/>
            <a:ext cx="2769361" cy="16073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2F27791-9D0B-465F-5730-0365ADD787CC}"/>
              </a:ext>
            </a:extLst>
          </p:cNvPr>
          <p:cNvPicPr>
            <a:picLocks noChangeAspect="1"/>
          </p:cNvPicPr>
          <p:nvPr/>
        </p:nvPicPr>
        <p:blipFill>
          <a:blip r:embed="rId6"/>
          <a:stretch>
            <a:fillRect/>
          </a:stretch>
        </p:blipFill>
        <p:spPr>
          <a:xfrm>
            <a:off x="9301893" y="4139351"/>
            <a:ext cx="2364638" cy="1773479"/>
          </a:xfrm>
          <a:prstGeom prst="rect">
            <a:avLst/>
          </a:prstGeom>
        </p:spPr>
      </p:pic>
    </p:spTree>
    <p:extLst>
      <p:ext uri="{BB962C8B-B14F-4D97-AF65-F5344CB8AC3E}">
        <p14:creationId xmlns:p14="http://schemas.microsoft.com/office/powerpoint/2010/main" val="399844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EDCA43B-EF58-2CFA-E748-A356AF802F1D}"/>
              </a:ext>
            </a:extLst>
          </p:cNvPr>
          <p:cNvPicPr>
            <a:picLocks noChangeAspect="1"/>
          </p:cNvPicPr>
          <p:nvPr/>
        </p:nvPicPr>
        <p:blipFill>
          <a:blip r:embed="rId2"/>
          <a:stretch>
            <a:fillRect/>
          </a:stretch>
        </p:blipFill>
        <p:spPr>
          <a:xfrm>
            <a:off x="670156" y="1726569"/>
            <a:ext cx="10851687" cy="4151656"/>
          </a:xfrm>
          <a:prstGeom prst="rect">
            <a:avLst/>
          </a:prstGeom>
        </p:spPr>
      </p:pic>
      <p:sp>
        <p:nvSpPr>
          <p:cNvPr id="10" name="TextBox 9">
            <a:extLst>
              <a:ext uri="{FF2B5EF4-FFF2-40B4-BE49-F238E27FC236}">
                <a16:creationId xmlns:a16="http://schemas.microsoft.com/office/drawing/2014/main" id="{1D801832-6A01-9932-940B-7D7898C9792A}"/>
              </a:ext>
            </a:extLst>
          </p:cNvPr>
          <p:cNvSpPr txBox="1"/>
          <p:nvPr/>
        </p:nvSpPr>
        <p:spPr>
          <a:xfrm>
            <a:off x="1822741" y="296126"/>
            <a:ext cx="8035823" cy="830997"/>
          </a:xfrm>
          <a:prstGeom prst="rect">
            <a:avLst/>
          </a:prstGeom>
          <a:noFill/>
        </p:spPr>
        <p:txBody>
          <a:bodyPr wrap="square" rtlCol="0">
            <a:spAutoFit/>
          </a:bodyPr>
          <a:lstStyle/>
          <a:p>
            <a:pPr algn="ctr"/>
            <a:r>
              <a:rPr lang="en-US" sz="2400" b="1" i="0" dirty="0">
                <a:solidFill>
                  <a:srgbClr val="000000"/>
                </a:solidFill>
                <a:effectLst/>
                <a:latin typeface="Bell MT" panose="02020503060305020303" pitchFamily="18" charset="0"/>
              </a:rPr>
              <a:t>SUMMARY OF ADVANTAGES AND DISADVANTAGES OF DEEP LEARNING APPROACHES</a:t>
            </a:r>
            <a:endParaRPr lang="en-US" sz="2400" b="1" dirty="0">
              <a:latin typeface="Bell MT" panose="02020503060305020303" pitchFamily="18" charset="0"/>
            </a:endParaRPr>
          </a:p>
        </p:txBody>
      </p:sp>
    </p:spTree>
    <p:extLst>
      <p:ext uri="{BB962C8B-B14F-4D97-AF65-F5344CB8AC3E}">
        <p14:creationId xmlns:p14="http://schemas.microsoft.com/office/powerpoint/2010/main" val="141688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DDF329F9-8DDB-9A7D-E8C4-6002E3D5DF27}"/>
              </a:ext>
            </a:extLst>
          </p:cNvPr>
          <p:cNvSpPr>
            <a:spLocks noGrp="1"/>
          </p:cNvSpPr>
          <p:nvPr>
            <p:ph type="sldNum" sz="quarter" idx="12"/>
          </p:nvPr>
        </p:nvSpPr>
        <p:spPr/>
        <p:txBody>
          <a:bodyPr/>
          <a:lstStyle/>
          <a:p>
            <a:fld id="{A53D7EE4-1EDB-42FD-B6B7-A82C9F31F0F4}" type="slidenum">
              <a:rPr lang="en-US" smtClean="0">
                <a:latin typeface="Bell MT" panose="02020503060305020303" pitchFamily="18" charset="0"/>
              </a:rPr>
              <a:t>8</a:t>
            </a:fld>
            <a:endParaRPr lang="en-US">
              <a:latin typeface="Bell MT" panose="02020503060305020303" pitchFamily="18" charset="0"/>
            </a:endParaRPr>
          </a:p>
        </p:txBody>
      </p:sp>
      <p:sp>
        <p:nvSpPr>
          <p:cNvPr id="10" name="TextBox 9">
            <a:extLst>
              <a:ext uri="{FF2B5EF4-FFF2-40B4-BE49-F238E27FC236}">
                <a16:creationId xmlns:a16="http://schemas.microsoft.com/office/drawing/2014/main" id="{FF5B3CC6-D350-ED4B-A9A8-51870B0A0570}"/>
              </a:ext>
            </a:extLst>
          </p:cNvPr>
          <p:cNvSpPr txBox="1"/>
          <p:nvPr/>
        </p:nvSpPr>
        <p:spPr>
          <a:xfrm>
            <a:off x="3955838" y="97201"/>
            <a:ext cx="5708945" cy="707886"/>
          </a:xfrm>
          <a:prstGeom prst="rect">
            <a:avLst/>
          </a:prstGeom>
          <a:noFill/>
        </p:spPr>
        <p:txBody>
          <a:bodyPr wrap="square">
            <a:spAutoFit/>
          </a:bodyPr>
          <a:lstStyle/>
          <a:p>
            <a:r>
              <a:rPr kumimoji="0" lang="en-US" sz="4000" b="1" i="0" u="none" strike="noStrike" kern="1200" cap="all" spc="30" normalizeH="0" baseline="0" noProof="0" dirty="0">
                <a:ln>
                  <a:noFill/>
                </a:ln>
                <a:solidFill>
                  <a:srgbClr val="000000"/>
                </a:solidFill>
                <a:effectLst/>
                <a:uLnTx/>
                <a:uFillTx/>
                <a:latin typeface="Bell MT" panose="02020503060305020303" pitchFamily="18" charset="0"/>
                <a:ea typeface="+mj-ea"/>
                <a:cs typeface="+mj-cs"/>
              </a:rPr>
              <a:t>Proposed model</a:t>
            </a:r>
            <a:endParaRPr lang="en-US" b="1" dirty="0">
              <a:latin typeface="Bell MT" panose="02020503060305020303" pitchFamily="18" charset="0"/>
            </a:endParaRPr>
          </a:p>
        </p:txBody>
      </p:sp>
      <p:pic>
        <p:nvPicPr>
          <p:cNvPr id="12" name="Picture 11">
            <a:extLst>
              <a:ext uri="{FF2B5EF4-FFF2-40B4-BE49-F238E27FC236}">
                <a16:creationId xmlns:a16="http://schemas.microsoft.com/office/drawing/2014/main" id="{CCE748B1-C166-A1B0-F1B1-2BD2B8527581}"/>
              </a:ext>
            </a:extLst>
          </p:cNvPr>
          <p:cNvPicPr>
            <a:picLocks noChangeAspect="1"/>
          </p:cNvPicPr>
          <p:nvPr/>
        </p:nvPicPr>
        <p:blipFill>
          <a:blip r:embed="rId2"/>
          <a:stretch>
            <a:fillRect/>
          </a:stretch>
        </p:blipFill>
        <p:spPr>
          <a:xfrm>
            <a:off x="159844" y="1457011"/>
            <a:ext cx="6362101" cy="3799276"/>
          </a:xfrm>
          <a:prstGeom prst="rect">
            <a:avLst/>
          </a:prstGeom>
        </p:spPr>
      </p:pic>
      <p:sp>
        <p:nvSpPr>
          <p:cNvPr id="3" name="TextBox 2">
            <a:extLst>
              <a:ext uri="{FF2B5EF4-FFF2-40B4-BE49-F238E27FC236}">
                <a16:creationId xmlns:a16="http://schemas.microsoft.com/office/drawing/2014/main" id="{FED9D1AB-B4BC-264F-AFDE-D13BF11064AC}"/>
              </a:ext>
            </a:extLst>
          </p:cNvPr>
          <p:cNvSpPr txBox="1"/>
          <p:nvPr/>
        </p:nvSpPr>
        <p:spPr>
          <a:xfrm>
            <a:off x="6425779" y="1165708"/>
            <a:ext cx="5579253" cy="4247317"/>
          </a:xfrm>
          <a:prstGeom prst="rect">
            <a:avLst/>
          </a:prstGeom>
          <a:noFill/>
        </p:spPr>
        <p:txBody>
          <a:bodyPr wrap="square">
            <a:spAutoFit/>
          </a:bodyPr>
          <a:lstStyle/>
          <a:p>
            <a:pPr marL="285750" indent="-285750" algn="just">
              <a:buFont typeface="Wingdings" panose="05000000000000000000" pitchFamily="2" charset="2"/>
              <a:buChar char="§"/>
            </a:pPr>
            <a:r>
              <a:rPr lang="en-US" dirty="0">
                <a:latin typeface="Bell MT" panose="02020503060305020303" pitchFamily="18" charset="0"/>
                <a:cs typeface="Times New Roman" panose="02020603050405020304" pitchFamily="18" charset="0"/>
              </a:rPr>
              <a:t>It's a deep learning architecture that consists of a contracting path to capture context and a symmetric expansive path for precise localization.</a:t>
            </a:r>
          </a:p>
          <a:p>
            <a:pPr marL="285750" indent="-285750" algn="just">
              <a:buFont typeface="Wingdings" panose="05000000000000000000" pitchFamily="2" charset="2"/>
              <a:buChar char="§"/>
            </a:pPr>
            <a:endParaRPr lang="en-US"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endParaRPr lang="en-US"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endParaRPr lang="en-US"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Bell MT" panose="02020503060305020303" pitchFamily="18" charset="0"/>
                <a:cs typeface="Times New Roman" panose="02020603050405020304" pitchFamily="18" charset="0"/>
              </a:rPr>
              <a:t>In the context of audio denoising, the U-Net can learn to remove noise from audio signals by training on pairs of noisy and clean audio samples. </a:t>
            </a:r>
          </a:p>
          <a:p>
            <a:pPr marL="285750" indent="-285750" algn="just">
              <a:buFont typeface="Wingdings" panose="05000000000000000000" pitchFamily="2" charset="2"/>
              <a:buChar char="§"/>
            </a:pPr>
            <a:endParaRPr lang="en-US"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endParaRPr lang="en-US"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endParaRPr lang="en-US" dirty="0">
              <a:latin typeface="Bell MT" panose="02020503060305020303"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Bell MT" panose="02020503060305020303" pitchFamily="18" charset="0"/>
                <a:cs typeface="Times New Roman" panose="02020603050405020304" pitchFamily="18" charset="0"/>
              </a:rPr>
              <a:t>The contracting path captures features at different scales, while the expansive path helps reconstruct the denoised audio. </a:t>
            </a:r>
          </a:p>
        </p:txBody>
      </p:sp>
    </p:spTree>
    <p:extLst>
      <p:ext uri="{BB962C8B-B14F-4D97-AF65-F5344CB8AC3E}">
        <p14:creationId xmlns:p14="http://schemas.microsoft.com/office/powerpoint/2010/main" val="18638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F5DFEBB-5EEA-8C5F-274E-6D4DD1A7FE9C}"/>
              </a:ext>
            </a:extLst>
          </p:cNvPr>
          <p:cNvSpPr>
            <a:spLocks noGrp="1"/>
          </p:cNvSpPr>
          <p:nvPr>
            <p:ph type="dt" sz="half" idx="10"/>
          </p:nvPr>
        </p:nvSpPr>
        <p:spPr/>
        <p:txBody>
          <a:bodyPr/>
          <a:lstStyle/>
          <a:p>
            <a:r>
              <a:rPr lang="en-US"/>
              <a:t>2/11/20XX</a:t>
            </a:r>
          </a:p>
        </p:txBody>
      </p:sp>
      <p:sp>
        <p:nvSpPr>
          <p:cNvPr id="8" name="Slide Number Placeholder 7">
            <a:extLst>
              <a:ext uri="{FF2B5EF4-FFF2-40B4-BE49-F238E27FC236}">
                <a16:creationId xmlns:a16="http://schemas.microsoft.com/office/drawing/2014/main" id="{D5F0A229-1E6E-1617-EB6D-F5BD3798FBE3}"/>
              </a:ext>
            </a:extLst>
          </p:cNvPr>
          <p:cNvSpPr>
            <a:spLocks noGrp="1"/>
          </p:cNvSpPr>
          <p:nvPr>
            <p:ph type="sldNum" sz="quarter" idx="12"/>
          </p:nvPr>
        </p:nvSpPr>
        <p:spPr/>
        <p:txBody>
          <a:bodyPr/>
          <a:lstStyle/>
          <a:p>
            <a:fld id="{A53D7EE4-1EDB-42FD-B6B7-A82C9F31F0F4}" type="slidenum">
              <a:rPr lang="en-US" smtClean="0"/>
              <a:t>9</a:t>
            </a:fld>
            <a:endParaRPr lang="en-US"/>
          </a:p>
        </p:txBody>
      </p:sp>
      <p:pic>
        <p:nvPicPr>
          <p:cNvPr id="10" name="Picture 9">
            <a:extLst>
              <a:ext uri="{FF2B5EF4-FFF2-40B4-BE49-F238E27FC236}">
                <a16:creationId xmlns:a16="http://schemas.microsoft.com/office/drawing/2014/main" id="{D4A497D2-0B96-1023-74AC-4A05724FC21E}"/>
              </a:ext>
            </a:extLst>
          </p:cNvPr>
          <p:cNvPicPr>
            <a:picLocks noChangeAspect="1"/>
          </p:cNvPicPr>
          <p:nvPr/>
        </p:nvPicPr>
        <p:blipFill>
          <a:blip r:embed="rId2"/>
          <a:stretch>
            <a:fillRect/>
          </a:stretch>
        </p:blipFill>
        <p:spPr>
          <a:xfrm>
            <a:off x="1781068" y="976161"/>
            <a:ext cx="9137944" cy="5029360"/>
          </a:xfrm>
          <a:prstGeom prst="rect">
            <a:avLst/>
          </a:prstGeom>
        </p:spPr>
      </p:pic>
      <p:sp>
        <p:nvSpPr>
          <p:cNvPr id="12" name="TextBox 11">
            <a:extLst>
              <a:ext uri="{FF2B5EF4-FFF2-40B4-BE49-F238E27FC236}">
                <a16:creationId xmlns:a16="http://schemas.microsoft.com/office/drawing/2014/main" id="{60F987A6-DC41-C02A-936C-D7E8FCC1530B}"/>
              </a:ext>
            </a:extLst>
          </p:cNvPr>
          <p:cNvSpPr txBox="1"/>
          <p:nvPr/>
        </p:nvSpPr>
        <p:spPr>
          <a:xfrm>
            <a:off x="3302545" y="182131"/>
            <a:ext cx="7367474" cy="707886"/>
          </a:xfrm>
          <a:prstGeom prst="rect">
            <a:avLst/>
          </a:prstGeom>
          <a:noFill/>
        </p:spPr>
        <p:txBody>
          <a:bodyPr wrap="square">
            <a:spAutoFit/>
          </a:bodyPr>
          <a:lstStyle/>
          <a:p>
            <a:r>
              <a:rPr kumimoji="0" lang="en-US" sz="4000" b="1" i="0" u="none" strike="noStrike" kern="1200" cap="all" spc="30" normalizeH="0" baseline="0" noProof="0" dirty="0">
                <a:ln>
                  <a:noFill/>
                </a:ln>
                <a:solidFill>
                  <a:srgbClr val="000000"/>
                </a:solidFill>
                <a:effectLst/>
                <a:uLnTx/>
                <a:uFillTx/>
                <a:latin typeface="Bell MT" panose="02020503060305020303" pitchFamily="18" charset="0"/>
                <a:ea typeface="+mj-ea"/>
                <a:cs typeface="+mj-cs"/>
              </a:rPr>
              <a:t>Sound to Spectrogram</a:t>
            </a:r>
            <a:endParaRPr lang="en-US" b="1" dirty="0">
              <a:latin typeface="Bell MT" panose="02020503060305020303" pitchFamily="18" charset="0"/>
            </a:endParaRPr>
          </a:p>
        </p:txBody>
      </p:sp>
    </p:spTree>
    <p:extLst>
      <p:ext uri="{BB962C8B-B14F-4D97-AF65-F5344CB8AC3E}">
        <p14:creationId xmlns:p14="http://schemas.microsoft.com/office/powerpoint/2010/main" val="282249129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2.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214</TotalTime>
  <Words>729</Words>
  <Application>Microsoft Office PowerPoint</Application>
  <PresentationFormat>Widescreen</PresentationFormat>
  <Paragraphs>105</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Bell MT</vt:lpstr>
      <vt:lpstr>Calibri</vt:lpstr>
      <vt:lpstr>Calisto MT</vt:lpstr>
      <vt:lpstr>Times New Roman</vt:lpstr>
      <vt:lpstr>Univers Condensed</vt:lpstr>
      <vt:lpstr>Wingdings</vt:lpstr>
      <vt:lpstr>ChronicleVTI</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Snigdha Sangam</dc:creator>
  <cp:lastModifiedBy>Snigdha Sangam</cp:lastModifiedBy>
  <cp:revision>7</cp:revision>
  <dcterms:created xsi:type="dcterms:W3CDTF">2023-08-06T17:45:23Z</dcterms:created>
  <dcterms:modified xsi:type="dcterms:W3CDTF">2023-08-30T01:48:39Z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