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0"/>
  </p:notesMasterIdLst>
  <p:sldIdLst>
    <p:sldId id="401" r:id="rId5"/>
    <p:sldId id="403" r:id="rId6"/>
    <p:sldId id="410" r:id="rId7"/>
    <p:sldId id="411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208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Snigdha Chigurupati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816096" cy="1935772"/>
          </a:xfrm>
        </p:spPr>
        <p:txBody>
          <a:bodyPr/>
          <a:lstStyle/>
          <a:p>
            <a:r>
              <a:rPr lang="en-US" dirty="0"/>
              <a:t>There are a greater number of non-hate / non –offensive tweets that are observed from the data collected.</a:t>
            </a:r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1FE213-5E29-F33D-E919-8957D118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378" y="1658857"/>
            <a:ext cx="4820323" cy="2867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5B3EEC-95CD-DF12-351F-C5090842534B}"/>
              </a:ext>
            </a:extLst>
          </p:cNvPr>
          <p:cNvSpPr txBox="1"/>
          <p:nvPr/>
        </p:nvSpPr>
        <p:spPr>
          <a:xfrm>
            <a:off x="966159" y="1031715"/>
            <a:ext cx="324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0 – Non hate tweets</a:t>
            </a:r>
          </a:p>
          <a:p>
            <a:r>
              <a:rPr lang="en-US" dirty="0"/>
              <a:t>Class 1 – Hate tweets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D28A62-502D-8230-55F1-8D0BDBB9C135}"/>
              </a:ext>
            </a:extLst>
          </p:cNvPr>
          <p:cNvSpPr/>
          <p:nvPr/>
        </p:nvSpPr>
        <p:spPr>
          <a:xfrm>
            <a:off x="715991" y="3860320"/>
            <a:ext cx="1827362" cy="87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C11D6E-EC55-FE59-8576-341C96E178A5}"/>
              </a:ext>
            </a:extLst>
          </p:cNvPr>
          <p:cNvSpPr/>
          <p:nvPr/>
        </p:nvSpPr>
        <p:spPr>
          <a:xfrm>
            <a:off x="3457754" y="3847380"/>
            <a:ext cx="1827362" cy="87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54C948-92C1-BE8E-7DC7-716615EB05D7}"/>
              </a:ext>
            </a:extLst>
          </p:cNvPr>
          <p:cNvSpPr/>
          <p:nvPr/>
        </p:nvSpPr>
        <p:spPr>
          <a:xfrm>
            <a:off x="6226835" y="3847380"/>
            <a:ext cx="1827362" cy="87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Developing ML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EF180B-F8E0-386E-1BD3-2B7E914DA0BC}"/>
              </a:ext>
            </a:extLst>
          </p:cNvPr>
          <p:cNvSpPr/>
          <p:nvPr/>
        </p:nvSpPr>
        <p:spPr>
          <a:xfrm>
            <a:off x="8995916" y="3847379"/>
            <a:ext cx="1827362" cy="87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C289D-9E8A-6AB3-51DA-CBC21EC5C483}"/>
              </a:ext>
            </a:extLst>
          </p:cNvPr>
          <p:cNvSpPr txBox="1"/>
          <p:nvPr/>
        </p:nvSpPr>
        <p:spPr>
          <a:xfrm>
            <a:off x="923026" y="569343"/>
            <a:ext cx="96184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IMPLEMENTATION / PROJECT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0EC10-8B8C-FF96-354F-D13FFCF10D1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543353" y="4283014"/>
            <a:ext cx="914401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48BE7F-8C73-8156-C150-96E18DBB5355}"/>
              </a:ext>
            </a:extLst>
          </p:cNvPr>
          <p:cNvCxnSpPr/>
          <p:nvPr/>
        </p:nvCxnSpPr>
        <p:spPr>
          <a:xfrm flipV="1">
            <a:off x="5275051" y="4270073"/>
            <a:ext cx="914401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DCB310-F315-C82D-A5C1-8C0A17C5D2AC}"/>
              </a:ext>
            </a:extLst>
          </p:cNvPr>
          <p:cNvCxnSpPr/>
          <p:nvPr/>
        </p:nvCxnSpPr>
        <p:spPr>
          <a:xfrm flipV="1">
            <a:off x="8091580" y="4257133"/>
            <a:ext cx="914401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90B196-206B-58BE-2428-09547835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recommended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EC54E3-DF1B-7822-B62D-8F3E290F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307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Recommended models for this dataset are :</a:t>
            </a:r>
          </a:p>
          <a:p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 err="1"/>
              <a:t>RandomForestClassfier</a:t>
            </a:r>
            <a:endParaRPr lang="en-US" dirty="0"/>
          </a:p>
          <a:p>
            <a:r>
              <a:rPr lang="en-US" dirty="0" err="1"/>
              <a:t>SupportVectorMachines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0C6A-8F7E-3748-A430-BC2F40D0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234" y="1456398"/>
            <a:ext cx="5511532" cy="2649776"/>
          </a:xfrm>
        </p:spPr>
        <p:txBody>
          <a:bodyPr>
            <a:normAutofit/>
          </a:bodyPr>
          <a:lstStyle/>
          <a:p>
            <a:r>
              <a:rPr lang="en-US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{F18A4704-CB40-4D9C-8446-F5A79ACF7639}tf89080264_win32</Template>
  <TotalTime>30</TotalTime>
  <Words>70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Elephant</vt:lpstr>
      <vt:lpstr>Brush</vt:lpstr>
      <vt:lpstr>Analysis of tweets</vt:lpstr>
      <vt:lpstr>PowerPoint Presentation</vt:lpstr>
      <vt:lpstr>PowerPoint Presentation</vt:lpstr>
      <vt:lpstr>Models recommended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tweets</dc:title>
  <dc:creator>snigdha chigurupati</dc:creator>
  <cp:lastModifiedBy>snigdha chigurupati</cp:lastModifiedBy>
  <cp:revision>9</cp:revision>
  <dcterms:created xsi:type="dcterms:W3CDTF">2023-05-17T03:11:44Z</dcterms:created>
  <dcterms:modified xsi:type="dcterms:W3CDTF">2023-05-17T03:42:34Z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