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D839961-A7FA-4BE0-B91D-D62C1E475D69}" type="datetimeFigureOut">
              <a:rPr lang="en-US" smtClean="0"/>
              <a:t>3/14/2021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5C3EDEF-E7ED-4D1E-A88A-D2AFE8EDC0C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380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39961-A7FA-4BE0-B91D-D62C1E475D69}"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3EDEF-E7ED-4D1E-A88A-D2AFE8EDC0C0}" type="slidenum">
              <a:rPr lang="en-US" smtClean="0"/>
              <a:t>‹#›</a:t>
            </a:fld>
            <a:endParaRPr lang="en-US"/>
          </a:p>
        </p:txBody>
      </p:sp>
    </p:spTree>
    <p:extLst>
      <p:ext uri="{BB962C8B-B14F-4D97-AF65-F5344CB8AC3E}">
        <p14:creationId xmlns:p14="http://schemas.microsoft.com/office/powerpoint/2010/main" val="270068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39961-A7FA-4BE0-B91D-D62C1E475D69}"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3EDEF-E7ED-4D1E-A88A-D2AFE8EDC0C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00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39961-A7FA-4BE0-B91D-D62C1E475D69}"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3EDEF-E7ED-4D1E-A88A-D2AFE8EDC0C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5338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39961-A7FA-4BE0-B91D-D62C1E475D69}"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3EDEF-E7ED-4D1E-A88A-D2AFE8EDC0C0}" type="slidenum">
              <a:rPr lang="en-US" smtClean="0"/>
              <a:t>‹#›</a:t>
            </a:fld>
            <a:endParaRPr lang="en-US"/>
          </a:p>
        </p:txBody>
      </p:sp>
    </p:spTree>
    <p:extLst>
      <p:ext uri="{BB962C8B-B14F-4D97-AF65-F5344CB8AC3E}">
        <p14:creationId xmlns:p14="http://schemas.microsoft.com/office/powerpoint/2010/main" val="4051778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39961-A7FA-4BE0-B91D-D62C1E475D69}"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3EDEF-E7ED-4D1E-A88A-D2AFE8EDC0C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323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39961-A7FA-4BE0-B91D-D62C1E475D69}"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3EDEF-E7ED-4D1E-A88A-D2AFE8EDC0C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1695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39961-A7FA-4BE0-B91D-D62C1E475D69}"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3EDEF-E7ED-4D1E-A88A-D2AFE8EDC0C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59980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39961-A7FA-4BE0-B91D-D62C1E475D69}"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3EDEF-E7ED-4D1E-A88A-D2AFE8EDC0C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880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39961-A7FA-4BE0-B91D-D62C1E475D69}"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3EDEF-E7ED-4D1E-A88A-D2AFE8EDC0C0}" type="slidenum">
              <a:rPr lang="en-US" smtClean="0"/>
              <a:t>‹#›</a:t>
            </a:fld>
            <a:endParaRPr lang="en-US"/>
          </a:p>
        </p:txBody>
      </p:sp>
    </p:spTree>
    <p:extLst>
      <p:ext uri="{BB962C8B-B14F-4D97-AF65-F5344CB8AC3E}">
        <p14:creationId xmlns:p14="http://schemas.microsoft.com/office/powerpoint/2010/main" val="80570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39961-A7FA-4BE0-B91D-D62C1E475D69}" type="datetimeFigureOut">
              <a:rPr lang="en-US" smtClean="0"/>
              <a:t>3/14/2021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C3EDEF-E7ED-4D1E-A88A-D2AFE8EDC0C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0807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839961-A7FA-4BE0-B91D-D62C1E475D69}"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3EDEF-E7ED-4D1E-A88A-D2AFE8EDC0C0}" type="slidenum">
              <a:rPr lang="en-US" smtClean="0"/>
              <a:t>‹#›</a:t>
            </a:fld>
            <a:endParaRPr lang="en-US"/>
          </a:p>
        </p:txBody>
      </p:sp>
    </p:spTree>
    <p:extLst>
      <p:ext uri="{BB962C8B-B14F-4D97-AF65-F5344CB8AC3E}">
        <p14:creationId xmlns:p14="http://schemas.microsoft.com/office/powerpoint/2010/main" val="91072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39961-A7FA-4BE0-B91D-D62C1E475D69}" type="datetimeFigureOut">
              <a:rPr lang="en-US" smtClean="0"/>
              <a:t>3/14/2021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C3EDEF-E7ED-4D1E-A88A-D2AFE8EDC0C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825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839961-A7FA-4BE0-B91D-D62C1E475D69}" type="datetimeFigureOut">
              <a:rPr lang="en-US" smtClean="0"/>
              <a:t>3/14/2021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C3EDEF-E7ED-4D1E-A88A-D2AFE8EDC0C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3222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39961-A7FA-4BE0-B91D-D62C1E475D69}" type="datetimeFigureOut">
              <a:rPr lang="en-US" smtClean="0"/>
              <a:t>3/14/2021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C3EDEF-E7ED-4D1E-A88A-D2AFE8EDC0C0}" type="slidenum">
              <a:rPr lang="en-US" smtClean="0"/>
              <a:t>‹#›</a:t>
            </a:fld>
            <a:endParaRPr lang="en-US"/>
          </a:p>
        </p:txBody>
      </p:sp>
    </p:spTree>
    <p:extLst>
      <p:ext uri="{BB962C8B-B14F-4D97-AF65-F5344CB8AC3E}">
        <p14:creationId xmlns:p14="http://schemas.microsoft.com/office/powerpoint/2010/main" val="391743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39961-A7FA-4BE0-B91D-D62C1E475D69}"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3EDEF-E7ED-4D1E-A88A-D2AFE8EDC0C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7733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39961-A7FA-4BE0-B91D-D62C1E475D69}" type="datetimeFigureOut">
              <a:rPr lang="en-US" smtClean="0"/>
              <a:t>3/14/2021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C3EDEF-E7ED-4D1E-A88A-D2AFE8EDC0C0}" type="slidenum">
              <a:rPr lang="en-US" smtClean="0"/>
              <a:t>‹#›</a:t>
            </a:fld>
            <a:endParaRPr lang="en-US"/>
          </a:p>
        </p:txBody>
      </p:sp>
    </p:spTree>
    <p:extLst>
      <p:ext uri="{BB962C8B-B14F-4D97-AF65-F5344CB8AC3E}">
        <p14:creationId xmlns:p14="http://schemas.microsoft.com/office/powerpoint/2010/main" val="397020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839961-A7FA-4BE0-B91D-D62C1E475D69}" type="datetimeFigureOut">
              <a:rPr lang="en-US" smtClean="0"/>
              <a:t>3/14/2021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C3EDEF-E7ED-4D1E-A88A-D2AFE8EDC0C0}" type="slidenum">
              <a:rPr lang="en-US" smtClean="0"/>
              <a:t>‹#›</a:t>
            </a:fld>
            <a:endParaRPr lang="en-US"/>
          </a:p>
        </p:txBody>
      </p:sp>
    </p:spTree>
    <p:extLst>
      <p:ext uri="{BB962C8B-B14F-4D97-AF65-F5344CB8AC3E}">
        <p14:creationId xmlns:p14="http://schemas.microsoft.com/office/powerpoint/2010/main" val="3813509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7F60-A1C2-44FC-A74D-6571AFB4FD12}"/>
              </a:ext>
            </a:extLst>
          </p:cNvPr>
          <p:cNvSpPr>
            <a:spLocks noGrp="1"/>
          </p:cNvSpPr>
          <p:nvPr>
            <p:ph type="ctrTitle"/>
          </p:nvPr>
        </p:nvSpPr>
        <p:spPr/>
        <p:txBody>
          <a:bodyPr/>
          <a:lstStyle/>
          <a:p>
            <a:r>
              <a:rPr lang="en-US" dirty="0"/>
              <a:t>SheHacks_Team-019</a:t>
            </a:r>
          </a:p>
        </p:txBody>
      </p:sp>
      <p:sp>
        <p:nvSpPr>
          <p:cNvPr id="3" name="Subtitle 2">
            <a:extLst>
              <a:ext uri="{FF2B5EF4-FFF2-40B4-BE49-F238E27FC236}">
                <a16:creationId xmlns:a16="http://schemas.microsoft.com/office/drawing/2014/main" id="{0D796CA8-00C6-4D40-BD0A-9FD4F345A91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506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2C69-8D2B-4192-885E-215E5C75C7EC}"/>
              </a:ext>
            </a:extLst>
          </p:cNvPr>
          <p:cNvSpPr>
            <a:spLocks noGrp="1"/>
          </p:cNvSpPr>
          <p:nvPr>
            <p:ph type="title"/>
          </p:nvPr>
        </p:nvSpPr>
        <p:spPr/>
        <p:txBody>
          <a:bodyPr/>
          <a:lstStyle/>
          <a:p>
            <a:pPr algn="ctr"/>
            <a:r>
              <a:rPr lang="en-US" dirty="0"/>
              <a:t>PROBLEM IDENTIFICATION</a:t>
            </a:r>
          </a:p>
        </p:txBody>
      </p:sp>
      <p:sp>
        <p:nvSpPr>
          <p:cNvPr id="3" name="Content Placeholder 2">
            <a:extLst>
              <a:ext uri="{FF2B5EF4-FFF2-40B4-BE49-F238E27FC236}">
                <a16:creationId xmlns:a16="http://schemas.microsoft.com/office/drawing/2014/main" id="{E0F00F06-4EF4-4E6B-B902-E8247C93F5F0}"/>
              </a:ext>
            </a:extLst>
          </p:cNvPr>
          <p:cNvSpPr>
            <a:spLocks noGrp="1"/>
          </p:cNvSpPr>
          <p:nvPr>
            <p:ph idx="1"/>
          </p:nvPr>
        </p:nvSpPr>
        <p:spPr/>
        <p:txBody>
          <a:bodyPr/>
          <a:lstStyle/>
          <a:p>
            <a:r>
              <a:rPr lang="en-US" dirty="0"/>
              <a:t>Every year when the counselling process of </a:t>
            </a:r>
            <a:r>
              <a:rPr lang="en-US" dirty="0" err="1"/>
              <a:t>JoSSA</a:t>
            </a:r>
            <a:r>
              <a:rPr lang="en-US" dirty="0"/>
              <a:t> starts students find it a troublesome task to properly make their counselling list.</a:t>
            </a:r>
          </a:p>
          <a:p>
            <a:r>
              <a:rPr lang="en-US" dirty="0"/>
              <a:t>Making a good list requires a lot of good research</a:t>
            </a:r>
          </a:p>
          <a:p>
            <a:r>
              <a:rPr lang="en-US" dirty="0"/>
              <a:t>Many students end up getting colleges that are not optimally the best suited to them because of negligence in this research or simply because they did not have enough information to do that.</a:t>
            </a:r>
          </a:p>
        </p:txBody>
      </p:sp>
    </p:spTree>
    <p:extLst>
      <p:ext uri="{BB962C8B-B14F-4D97-AF65-F5344CB8AC3E}">
        <p14:creationId xmlns:p14="http://schemas.microsoft.com/office/powerpoint/2010/main" val="307355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F2271-9971-4A13-A97F-63B2518ED172}"/>
              </a:ext>
            </a:extLst>
          </p:cNvPr>
          <p:cNvSpPr>
            <a:spLocks noGrp="1"/>
          </p:cNvSpPr>
          <p:nvPr>
            <p:ph type="title"/>
          </p:nvPr>
        </p:nvSpPr>
        <p:spPr/>
        <p:txBody>
          <a:bodyPr/>
          <a:lstStyle/>
          <a:p>
            <a:pPr algn="ctr"/>
            <a:r>
              <a:rPr lang="en-US" dirty="0"/>
              <a:t>SOLUTION</a:t>
            </a:r>
          </a:p>
        </p:txBody>
      </p:sp>
      <p:sp>
        <p:nvSpPr>
          <p:cNvPr id="3" name="Content Placeholder 2">
            <a:extLst>
              <a:ext uri="{FF2B5EF4-FFF2-40B4-BE49-F238E27FC236}">
                <a16:creationId xmlns:a16="http://schemas.microsoft.com/office/drawing/2014/main" id="{1068EF22-2BB3-454B-A45B-B736D6AEF7E3}"/>
              </a:ext>
            </a:extLst>
          </p:cNvPr>
          <p:cNvSpPr>
            <a:spLocks noGrp="1"/>
          </p:cNvSpPr>
          <p:nvPr>
            <p:ph idx="1"/>
          </p:nvPr>
        </p:nvSpPr>
        <p:spPr/>
        <p:txBody>
          <a:bodyPr>
            <a:normAutofit lnSpcReduction="10000"/>
          </a:bodyPr>
          <a:lstStyle/>
          <a:p>
            <a:r>
              <a:rPr lang="en-US" dirty="0"/>
              <a:t>You must be wondering that many college predictors that can give you a counselling list generated on the basis of rank are already present to do that.</a:t>
            </a:r>
          </a:p>
          <a:p>
            <a:r>
              <a:rPr lang="en-US" dirty="0"/>
              <a:t>But do they consider all the factors?</a:t>
            </a:r>
          </a:p>
          <a:p>
            <a:r>
              <a:rPr lang="en-US" dirty="0"/>
              <a:t>Our idea basically maps the whole thought process that an applicant would go through considering factors like closeness of the institute from the applicants home, branch preferences of the applicant and other factors.</a:t>
            </a:r>
          </a:p>
          <a:p>
            <a:r>
              <a:rPr lang="en-US" dirty="0"/>
              <a:t>We basically help frame the mind of the applicant according to his needs and not just his rank only </a:t>
            </a:r>
          </a:p>
        </p:txBody>
      </p:sp>
    </p:spTree>
    <p:extLst>
      <p:ext uri="{BB962C8B-B14F-4D97-AF65-F5344CB8AC3E}">
        <p14:creationId xmlns:p14="http://schemas.microsoft.com/office/powerpoint/2010/main" val="46201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8388-1773-4B66-99A4-4C95C1924D41}"/>
              </a:ext>
            </a:extLst>
          </p:cNvPr>
          <p:cNvSpPr>
            <a:spLocks noGrp="1"/>
          </p:cNvSpPr>
          <p:nvPr>
            <p:ph type="title"/>
          </p:nvPr>
        </p:nvSpPr>
        <p:spPr/>
        <p:txBody>
          <a:bodyPr/>
          <a:lstStyle/>
          <a:p>
            <a:pPr algn="ctr"/>
            <a:r>
              <a:rPr lang="en-US" dirty="0"/>
              <a:t>BASIC FEATURES</a:t>
            </a:r>
          </a:p>
        </p:txBody>
      </p:sp>
      <p:sp>
        <p:nvSpPr>
          <p:cNvPr id="3" name="Content Placeholder 2">
            <a:extLst>
              <a:ext uri="{FF2B5EF4-FFF2-40B4-BE49-F238E27FC236}">
                <a16:creationId xmlns:a16="http://schemas.microsoft.com/office/drawing/2014/main" id="{6340936A-2749-46D4-ADBD-AB6CDEC8641B}"/>
              </a:ext>
            </a:extLst>
          </p:cNvPr>
          <p:cNvSpPr>
            <a:spLocks noGrp="1"/>
          </p:cNvSpPr>
          <p:nvPr>
            <p:ph idx="1"/>
          </p:nvPr>
        </p:nvSpPr>
        <p:spPr/>
        <p:txBody>
          <a:bodyPr/>
          <a:lstStyle/>
          <a:p>
            <a:pPr marL="0" indent="0" rtl="0">
              <a:spcBef>
                <a:spcPts val="0"/>
              </a:spcBef>
              <a:spcAft>
                <a:spcPts val="0"/>
              </a:spcAft>
              <a:buNone/>
            </a:pPr>
            <a:endParaRPr lang="en-US" b="0" dirty="0">
              <a:effectLst/>
            </a:endParaRP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Login and signup of students and admin.</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 customized list will be provided based on factors like whether the student prefers to stay close to home (region wise categorization or same city of college), branch preference, JEE/NEET rank, category, gender etc.</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Admin and user dashboard with all the basic details.</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Admin can add/delete any new college/branch from the list.</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 small contact us form for the students to contact the admin.</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Link to NIRF and other kinds of ranking of colleges.</a:t>
            </a:r>
          </a:p>
          <a:p>
            <a:pPr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Responsive Design</a:t>
            </a:r>
          </a:p>
          <a:p>
            <a:endParaRPr lang="en-US" dirty="0"/>
          </a:p>
        </p:txBody>
      </p:sp>
    </p:spTree>
    <p:extLst>
      <p:ext uri="{BB962C8B-B14F-4D97-AF65-F5344CB8AC3E}">
        <p14:creationId xmlns:p14="http://schemas.microsoft.com/office/powerpoint/2010/main" val="2613865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CA4A-E105-4B4F-8EAB-7521F4E25F98}"/>
              </a:ext>
            </a:extLst>
          </p:cNvPr>
          <p:cNvSpPr>
            <a:spLocks noGrp="1"/>
          </p:cNvSpPr>
          <p:nvPr>
            <p:ph type="title"/>
          </p:nvPr>
        </p:nvSpPr>
        <p:spPr/>
        <p:txBody>
          <a:bodyPr/>
          <a:lstStyle/>
          <a:p>
            <a:pPr algn="ctr"/>
            <a:r>
              <a:rPr lang="en-US" dirty="0"/>
              <a:t>QUESTIONS FOR THE APPLICANT</a:t>
            </a:r>
          </a:p>
        </p:txBody>
      </p:sp>
      <p:sp>
        <p:nvSpPr>
          <p:cNvPr id="3" name="Content Placeholder 2">
            <a:extLst>
              <a:ext uri="{FF2B5EF4-FFF2-40B4-BE49-F238E27FC236}">
                <a16:creationId xmlns:a16="http://schemas.microsoft.com/office/drawing/2014/main" id="{7D65660A-73A9-4248-8B0E-B0D5B743B4AE}"/>
              </a:ext>
            </a:extLst>
          </p:cNvPr>
          <p:cNvSpPr>
            <a:spLocks noGrp="1"/>
          </p:cNvSpPr>
          <p:nvPr>
            <p:ph idx="1"/>
          </p:nvPr>
        </p:nvSpPr>
        <p:spPr/>
        <p:txBody>
          <a:bodyPr>
            <a:normAutofit lnSpcReduction="10000"/>
          </a:bodyPr>
          <a:lstStyle/>
          <a:p>
            <a:pPr rtl="0">
              <a:spcBef>
                <a:spcPts val="0"/>
              </a:spcBef>
              <a:spcAft>
                <a:spcPts val="0"/>
              </a:spcAft>
            </a:pPr>
            <a:r>
              <a:rPr lang="en-US" sz="1800" i="0" u="none" strike="noStrike" dirty="0">
                <a:solidFill>
                  <a:srgbClr val="000000"/>
                </a:solidFill>
                <a:effectLst/>
                <a:latin typeface="Arial" panose="020B0604020202020204" pitchFamily="34" charset="0"/>
              </a:rPr>
              <a:t>Q1)</a:t>
            </a:r>
            <a:r>
              <a:rPr lang="en-US" sz="1800" b="0" i="0" u="none" strike="noStrike" dirty="0">
                <a:solidFill>
                  <a:srgbClr val="000000"/>
                </a:solidFill>
                <a:effectLst/>
                <a:latin typeface="Arial" panose="020B0604020202020204" pitchFamily="34" charset="0"/>
              </a:rPr>
              <a:t>Do you strictly prefer institutes from your own region?</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Q2) Do you strictly prefer institutes from your own state?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Q3) If the college is one of the IIT’s this is more important than branch preference. True or False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Q4) If the college is one of the NIT’s this is more important than branch preference. True or False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Q5) If the college is one of the IIIT’s this is more important than branch preference. True or False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Q6) Preferred duration of course-4,5 or both</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Q7) Get branch preference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Q8) Get region preference</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Q9) Get preference from these 6-NIRF,placement,campus,branch,region,how old is the college</a:t>
            </a:r>
            <a:endParaRPr lang="en-US" b="0" dirty="0">
              <a:effectLst/>
            </a:endParaRPr>
          </a:p>
        </p:txBody>
      </p:sp>
    </p:spTree>
    <p:extLst>
      <p:ext uri="{BB962C8B-B14F-4D97-AF65-F5344CB8AC3E}">
        <p14:creationId xmlns:p14="http://schemas.microsoft.com/office/powerpoint/2010/main" val="1917582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FBB0-8FFA-4D2A-8222-6957C5D4B15D}"/>
              </a:ext>
            </a:extLst>
          </p:cNvPr>
          <p:cNvSpPr>
            <a:spLocks noGrp="1"/>
          </p:cNvSpPr>
          <p:nvPr>
            <p:ph type="title"/>
          </p:nvPr>
        </p:nvSpPr>
        <p:spPr/>
        <p:txBody>
          <a:bodyPr/>
          <a:lstStyle/>
          <a:p>
            <a:endParaRPr lang="en-US"/>
          </a:p>
        </p:txBody>
      </p:sp>
      <p:pic>
        <p:nvPicPr>
          <p:cNvPr id="5" name="Content Placeholder 4" descr="Graphical user interface, text&#10;&#10;Description automatically generated">
            <a:extLst>
              <a:ext uri="{FF2B5EF4-FFF2-40B4-BE49-F238E27FC236}">
                <a16:creationId xmlns:a16="http://schemas.microsoft.com/office/drawing/2014/main" id="{90F03836-FBF4-499B-9369-B49F33CDB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813" y="471487"/>
            <a:ext cx="10515600" cy="5915025"/>
          </a:xfrm>
        </p:spPr>
      </p:pic>
    </p:spTree>
    <p:extLst>
      <p:ext uri="{BB962C8B-B14F-4D97-AF65-F5344CB8AC3E}">
        <p14:creationId xmlns:p14="http://schemas.microsoft.com/office/powerpoint/2010/main" val="3165286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598E-3C3A-489E-86EF-0A52E3D68B76}"/>
              </a:ext>
            </a:extLst>
          </p:cNvPr>
          <p:cNvSpPr>
            <a:spLocks noGrp="1"/>
          </p:cNvSpPr>
          <p:nvPr>
            <p:ph type="title"/>
          </p:nvPr>
        </p:nvSpPr>
        <p:spPr/>
        <p:txBody>
          <a:bodyPr/>
          <a:lstStyle/>
          <a:p>
            <a:endParaRPr lang="en-US"/>
          </a:p>
        </p:txBody>
      </p:sp>
      <p:pic>
        <p:nvPicPr>
          <p:cNvPr id="5" name="Content Placeholder 4" descr="Graphical user interface, text&#10;&#10;Description automatically generated">
            <a:extLst>
              <a:ext uri="{FF2B5EF4-FFF2-40B4-BE49-F238E27FC236}">
                <a16:creationId xmlns:a16="http://schemas.microsoft.com/office/drawing/2014/main" id="{CF0FB29A-7168-4550-9D24-C931087ADA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766" y="711993"/>
            <a:ext cx="9660468" cy="5434013"/>
          </a:xfrm>
        </p:spPr>
      </p:pic>
    </p:spTree>
    <p:extLst>
      <p:ext uri="{BB962C8B-B14F-4D97-AF65-F5344CB8AC3E}">
        <p14:creationId xmlns:p14="http://schemas.microsoft.com/office/powerpoint/2010/main" val="28605683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TotalTime>
  <Words>394</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SheHacks_Team-019</vt:lpstr>
      <vt:lpstr>PROBLEM IDENTIFICATION</vt:lpstr>
      <vt:lpstr>SOLUTION</vt:lpstr>
      <vt:lpstr>BASIC FEATURES</vt:lpstr>
      <vt:lpstr>QUESTIONS FOR THE APPLICANT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SheHacks_Team-019</dc:title>
  <dc:creator>Snigdha Sharma</dc:creator>
  <cp:lastModifiedBy>Snigdha Sharma</cp:lastModifiedBy>
  <cp:revision>3</cp:revision>
  <dcterms:created xsi:type="dcterms:W3CDTF">2021-03-14T02:42:55Z</dcterms:created>
  <dcterms:modified xsi:type="dcterms:W3CDTF">2021-03-14T03:02:53Z</dcterms:modified>
</cp:coreProperties>
</file>