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51120-B027-4CFD-A7F8-ED7B382D79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8C7D3C-7559-4128-AD35-8A0BF31A8F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Exploration</a:t>
          </a:r>
        </a:p>
      </dgm:t>
    </dgm:pt>
    <dgm:pt modelId="{771917BC-2D3F-40FF-B767-E05D50659426}" type="parTrans" cxnId="{03BFD83C-6B95-4136-8761-26F5BB03D031}">
      <dgm:prSet/>
      <dgm:spPr/>
      <dgm:t>
        <a:bodyPr/>
        <a:lstStyle/>
        <a:p>
          <a:endParaRPr lang="en-US"/>
        </a:p>
      </dgm:t>
    </dgm:pt>
    <dgm:pt modelId="{FFCD15FD-3761-46C1-973A-EFE91BAEF62E}" type="sibTrans" cxnId="{03BFD83C-6B95-4136-8761-26F5BB03D031}">
      <dgm:prSet/>
      <dgm:spPr/>
      <dgm:t>
        <a:bodyPr/>
        <a:lstStyle/>
        <a:p>
          <a:endParaRPr lang="en-US"/>
        </a:p>
      </dgm:t>
    </dgm:pt>
    <dgm:pt modelId="{163BD5D6-F16C-4F23-953E-0C0B77D2A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Depth Analysis</a:t>
          </a:r>
        </a:p>
      </dgm:t>
    </dgm:pt>
    <dgm:pt modelId="{67B55043-3DAC-434D-B0C6-B958A45294E3}" type="parTrans" cxnId="{81038FD8-86E9-4DC3-BE19-125EF2296775}">
      <dgm:prSet/>
      <dgm:spPr/>
      <dgm:t>
        <a:bodyPr/>
        <a:lstStyle/>
        <a:p>
          <a:endParaRPr lang="en-US"/>
        </a:p>
      </dgm:t>
    </dgm:pt>
    <dgm:pt modelId="{B6B22B19-7AD8-4006-9AF0-A79C58197ACF}" type="sibTrans" cxnId="{81038FD8-86E9-4DC3-BE19-125EF2296775}">
      <dgm:prSet/>
      <dgm:spPr/>
      <dgm:t>
        <a:bodyPr/>
        <a:lstStyle/>
        <a:p>
          <a:endParaRPr lang="en-US"/>
        </a:p>
      </dgm:t>
    </dgm:pt>
    <dgm:pt modelId="{4BDDF7F0-5AC8-4F64-8B7B-23D9366F8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Inference</a:t>
          </a:r>
        </a:p>
      </dgm:t>
    </dgm:pt>
    <dgm:pt modelId="{696F67F4-0A29-4C44-A4B7-5059EA93288E}" type="parTrans" cxnId="{F905C62B-CF58-4131-8049-5F0F5F917208}">
      <dgm:prSet/>
      <dgm:spPr/>
      <dgm:t>
        <a:bodyPr/>
        <a:lstStyle/>
        <a:p>
          <a:endParaRPr lang="en-US"/>
        </a:p>
      </dgm:t>
    </dgm:pt>
    <dgm:pt modelId="{942B59C2-7A40-498A-BEFF-86C7AB9B391E}" type="sibTrans" cxnId="{F905C62B-CF58-4131-8049-5F0F5F917208}">
      <dgm:prSet/>
      <dgm:spPr/>
      <dgm:t>
        <a:bodyPr/>
        <a:lstStyle/>
        <a:p>
          <a:endParaRPr lang="en-US"/>
        </a:p>
      </dgm:t>
    </dgm:pt>
    <dgm:pt modelId="{692BC1AB-1706-455A-A484-008E1B1AE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 Evaluation</a:t>
          </a:r>
        </a:p>
      </dgm:t>
    </dgm:pt>
    <dgm:pt modelId="{D9EFAAE0-5CEB-4024-9F4E-8DD59A0C67E6}" type="parTrans" cxnId="{35C88C4F-90DA-439B-B798-736EE2754738}">
      <dgm:prSet/>
      <dgm:spPr/>
      <dgm:t>
        <a:bodyPr/>
        <a:lstStyle/>
        <a:p>
          <a:endParaRPr lang="en-US"/>
        </a:p>
      </dgm:t>
    </dgm:pt>
    <dgm:pt modelId="{FAC0394F-DA23-4D37-8C6B-61ED314BDCE9}" type="sibTrans" cxnId="{35C88C4F-90DA-439B-B798-736EE2754738}">
      <dgm:prSet/>
      <dgm:spPr/>
      <dgm:t>
        <a:bodyPr/>
        <a:lstStyle/>
        <a:p>
          <a:endParaRPr lang="en-US"/>
        </a:p>
      </dgm:t>
    </dgm:pt>
    <dgm:pt modelId="{2BB005CA-A970-4B9E-9BD9-42898E5F6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Statistical Insights</a:t>
          </a:r>
        </a:p>
      </dgm:t>
    </dgm:pt>
    <dgm:pt modelId="{39826352-6BCD-4B0C-9F0A-D7254872A440}" type="parTrans" cxnId="{0A6910A1-C4FB-4216-806C-BD3CB6B13B95}">
      <dgm:prSet/>
      <dgm:spPr/>
      <dgm:t>
        <a:bodyPr/>
        <a:lstStyle/>
        <a:p>
          <a:endParaRPr lang="en-US"/>
        </a:p>
      </dgm:t>
    </dgm:pt>
    <dgm:pt modelId="{85431A38-27A6-4168-87B5-5E2D20DBC3FA}" type="sibTrans" cxnId="{0A6910A1-C4FB-4216-806C-BD3CB6B13B95}">
      <dgm:prSet/>
      <dgm:spPr/>
      <dgm:t>
        <a:bodyPr/>
        <a:lstStyle/>
        <a:p>
          <a:endParaRPr lang="en-US"/>
        </a:p>
      </dgm:t>
    </dgm:pt>
    <dgm:pt modelId="{8302A0CB-7F6E-4B06-967E-11D21CF608F5}" type="pres">
      <dgm:prSet presAssocID="{B3F51120-B027-4CFD-A7F8-ED7B382D7975}" presName="root" presStyleCnt="0">
        <dgm:presLayoutVars>
          <dgm:dir/>
          <dgm:resizeHandles val="exact"/>
        </dgm:presLayoutVars>
      </dgm:prSet>
      <dgm:spPr/>
    </dgm:pt>
    <dgm:pt modelId="{A19B8DBC-9709-4FB5-A293-153213DE7763}" type="pres">
      <dgm:prSet presAssocID="{D68C7D3C-7559-4128-AD35-8A0BF31A8FE6}" presName="compNode" presStyleCnt="0"/>
      <dgm:spPr/>
    </dgm:pt>
    <dgm:pt modelId="{58EED737-6E6F-4C64-AF8A-5947EFDFDFFD}" type="pres">
      <dgm:prSet presAssocID="{D68C7D3C-7559-4128-AD35-8A0BF31A8FE6}" presName="bgRect" presStyleLbl="bgShp" presStyleIdx="0" presStyleCnt="5"/>
      <dgm:spPr/>
    </dgm:pt>
    <dgm:pt modelId="{93763365-FFFF-4EE3-BD40-AA6498809151}" type="pres">
      <dgm:prSet presAssocID="{D68C7D3C-7559-4128-AD35-8A0BF31A8FE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00C762-985D-4785-9D0D-E72692C9BD69}" type="pres">
      <dgm:prSet presAssocID="{D68C7D3C-7559-4128-AD35-8A0BF31A8FE6}" presName="spaceRect" presStyleCnt="0"/>
      <dgm:spPr/>
    </dgm:pt>
    <dgm:pt modelId="{E2A2F042-931E-49E3-AEA3-C529AFF3A0FB}" type="pres">
      <dgm:prSet presAssocID="{D68C7D3C-7559-4128-AD35-8A0BF31A8FE6}" presName="parTx" presStyleLbl="revTx" presStyleIdx="0" presStyleCnt="5">
        <dgm:presLayoutVars>
          <dgm:chMax val="0"/>
          <dgm:chPref val="0"/>
        </dgm:presLayoutVars>
      </dgm:prSet>
      <dgm:spPr/>
    </dgm:pt>
    <dgm:pt modelId="{02E2352B-33EE-48D7-8D85-8D9C336A9CA7}" type="pres">
      <dgm:prSet presAssocID="{FFCD15FD-3761-46C1-973A-EFE91BAEF62E}" presName="sibTrans" presStyleCnt="0"/>
      <dgm:spPr/>
    </dgm:pt>
    <dgm:pt modelId="{1C6037B7-A92F-48A2-91DD-80CC6DDD9F8E}" type="pres">
      <dgm:prSet presAssocID="{163BD5D6-F16C-4F23-953E-0C0B77D2A5C0}" presName="compNode" presStyleCnt="0"/>
      <dgm:spPr/>
    </dgm:pt>
    <dgm:pt modelId="{95515172-103E-4919-8A7D-BB58479EE774}" type="pres">
      <dgm:prSet presAssocID="{163BD5D6-F16C-4F23-953E-0C0B77D2A5C0}" presName="bgRect" presStyleLbl="bgShp" presStyleIdx="1" presStyleCnt="5"/>
      <dgm:spPr/>
    </dgm:pt>
    <dgm:pt modelId="{7CA3C696-6A79-4A0E-BF55-A9B8625C3F52}" type="pres">
      <dgm:prSet presAssocID="{163BD5D6-F16C-4F23-953E-0C0B77D2A5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B43F0C7-088C-4892-97BE-1BE9DE3431CD}" type="pres">
      <dgm:prSet presAssocID="{163BD5D6-F16C-4F23-953E-0C0B77D2A5C0}" presName="spaceRect" presStyleCnt="0"/>
      <dgm:spPr/>
    </dgm:pt>
    <dgm:pt modelId="{BAA4A27D-617A-48F6-91BE-FEC88E8F5D3C}" type="pres">
      <dgm:prSet presAssocID="{163BD5D6-F16C-4F23-953E-0C0B77D2A5C0}" presName="parTx" presStyleLbl="revTx" presStyleIdx="1" presStyleCnt="5">
        <dgm:presLayoutVars>
          <dgm:chMax val="0"/>
          <dgm:chPref val="0"/>
        </dgm:presLayoutVars>
      </dgm:prSet>
      <dgm:spPr/>
    </dgm:pt>
    <dgm:pt modelId="{0C2CD279-C785-4CF0-87DC-578A0DD738AF}" type="pres">
      <dgm:prSet presAssocID="{B6B22B19-7AD8-4006-9AF0-A79C58197ACF}" presName="sibTrans" presStyleCnt="0"/>
      <dgm:spPr/>
    </dgm:pt>
    <dgm:pt modelId="{208DDDE3-0867-4FBC-A998-F8ECCF5FF5F9}" type="pres">
      <dgm:prSet presAssocID="{4BDDF7F0-5AC8-4F64-8B7B-23D9366F875C}" presName="compNode" presStyleCnt="0"/>
      <dgm:spPr/>
    </dgm:pt>
    <dgm:pt modelId="{1DE20FAF-34B4-4713-A47B-B20C2311BF77}" type="pres">
      <dgm:prSet presAssocID="{4BDDF7F0-5AC8-4F64-8B7B-23D9366F875C}" presName="bgRect" presStyleLbl="bgShp" presStyleIdx="2" presStyleCnt="5"/>
      <dgm:spPr/>
    </dgm:pt>
    <dgm:pt modelId="{0B0DAEDD-349F-4954-A30F-60907096D977}" type="pres">
      <dgm:prSet presAssocID="{4BDDF7F0-5AC8-4F64-8B7B-23D9366F87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2CF378-4025-4450-BCF8-1248037FB39A}" type="pres">
      <dgm:prSet presAssocID="{4BDDF7F0-5AC8-4F64-8B7B-23D9366F875C}" presName="spaceRect" presStyleCnt="0"/>
      <dgm:spPr/>
    </dgm:pt>
    <dgm:pt modelId="{8AB69ABB-E9FB-495B-A234-8C83DC7D4C97}" type="pres">
      <dgm:prSet presAssocID="{4BDDF7F0-5AC8-4F64-8B7B-23D9366F875C}" presName="parTx" presStyleLbl="revTx" presStyleIdx="2" presStyleCnt="5">
        <dgm:presLayoutVars>
          <dgm:chMax val="0"/>
          <dgm:chPref val="0"/>
        </dgm:presLayoutVars>
      </dgm:prSet>
      <dgm:spPr/>
    </dgm:pt>
    <dgm:pt modelId="{8B2804A6-94FF-48C4-B021-AACBC37FC520}" type="pres">
      <dgm:prSet presAssocID="{942B59C2-7A40-498A-BEFF-86C7AB9B391E}" presName="sibTrans" presStyleCnt="0"/>
      <dgm:spPr/>
    </dgm:pt>
    <dgm:pt modelId="{C4BB00A0-66BA-4B34-B121-084C985D1E96}" type="pres">
      <dgm:prSet presAssocID="{692BC1AB-1706-455A-A484-008E1B1AED97}" presName="compNode" presStyleCnt="0"/>
      <dgm:spPr/>
    </dgm:pt>
    <dgm:pt modelId="{FB82BE40-726A-40C3-B2A5-F6334815FC5F}" type="pres">
      <dgm:prSet presAssocID="{692BC1AB-1706-455A-A484-008E1B1AED97}" presName="bgRect" presStyleLbl="bgShp" presStyleIdx="3" presStyleCnt="5"/>
      <dgm:spPr/>
    </dgm:pt>
    <dgm:pt modelId="{CE3E6560-FA90-4C89-87E6-3CD1B8C9DB2A}" type="pres">
      <dgm:prSet presAssocID="{692BC1AB-1706-455A-A484-008E1B1AED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A62F9B-613F-4F74-A353-B19692C89998}" type="pres">
      <dgm:prSet presAssocID="{692BC1AB-1706-455A-A484-008E1B1AED97}" presName="spaceRect" presStyleCnt="0"/>
      <dgm:spPr/>
    </dgm:pt>
    <dgm:pt modelId="{0C27B901-EFCD-4418-B5B5-D7139B153582}" type="pres">
      <dgm:prSet presAssocID="{692BC1AB-1706-455A-A484-008E1B1AED97}" presName="parTx" presStyleLbl="revTx" presStyleIdx="3" presStyleCnt="5">
        <dgm:presLayoutVars>
          <dgm:chMax val="0"/>
          <dgm:chPref val="0"/>
        </dgm:presLayoutVars>
      </dgm:prSet>
      <dgm:spPr/>
    </dgm:pt>
    <dgm:pt modelId="{85931D64-6F63-470E-8F6B-76EC172CF895}" type="pres">
      <dgm:prSet presAssocID="{FAC0394F-DA23-4D37-8C6B-61ED314BDCE9}" presName="sibTrans" presStyleCnt="0"/>
      <dgm:spPr/>
    </dgm:pt>
    <dgm:pt modelId="{8A08EC51-3A1C-4A85-8E8B-712D5C3E20BE}" type="pres">
      <dgm:prSet presAssocID="{2BB005CA-A970-4B9E-9BD9-42898E5F6F83}" presName="compNode" presStyleCnt="0"/>
      <dgm:spPr/>
    </dgm:pt>
    <dgm:pt modelId="{AC764A97-994D-4BCE-A905-B0A07F0EE654}" type="pres">
      <dgm:prSet presAssocID="{2BB005CA-A970-4B9E-9BD9-42898E5F6F83}" presName="bgRect" presStyleLbl="bgShp" presStyleIdx="4" presStyleCnt="5"/>
      <dgm:spPr/>
    </dgm:pt>
    <dgm:pt modelId="{52C04AC5-9D1F-43E4-9694-EC277911634A}" type="pres">
      <dgm:prSet presAssocID="{2BB005CA-A970-4B9E-9BD9-42898E5F6F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7552C8E-41AA-4B0D-8ACB-33A3B4487604}" type="pres">
      <dgm:prSet presAssocID="{2BB005CA-A970-4B9E-9BD9-42898E5F6F83}" presName="spaceRect" presStyleCnt="0"/>
      <dgm:spPr/>
    </dgm:pt>
    <dgm:pt modelId="{4A0AEEB3-8762-4413-9328-10861388462A}" type="pres">
      <dgm:prSet presAssocID="{2BB005CA-A970-4B9E-9BD9-42898E5F6F8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9B58208-662A-4EDC-AE1F-FA0EE32838C4}" type="presOf" srcId="{692BC1AB-1706-455A-A484-008E1B1AED97}" destId="{0C27B901-EFCD-4418-B5B5-D7139B153582}" srcOrd="0" destOrd="0" presId="urn:microsoft.com/office/officeart/2018/2/layout/IconVerticalSolidList"/>
    <dgm:cxn modelId="{33E9A213-83D7-475E-94A1-08BBAD6903AE}" type="presOf" srcId="{4BDDF7F0-5AC8-4F64-8B7B-23D9366F875C}" destId="{8AB69ABB-E9FB-495B-A234-8C83DC7D4C97}" srcOrd="0" destOrd="0" presId="urn:microsoft.com/office/officeart/2018/2/layout/IconVerticalSolidList"/>
    <dgm:cxn modelId="{043D2D1D-9BDD-4860-B3D8-991EB71AE70C}" type="presOf" srcId="{B3F51120-B027-4CFD-A7F8-ED7B382D7975}" destId="{8302A0CB-7F6E-4B06-967E-11D21CF608F5}" srcOrd="0" destOrd="0" presId="urn:microsoft.com/office/officeart/2018/2/layout/IconVerticalSolidList"/>
    <dgm:cxn modelId="{F905C62B-CF58-4131-8049-5F0F5F917208}" srcId="{B3F51120-B027-4CFD-A7F8-ED7B382D7975}" destId="{4BDDF7F0-5AC8-4F64-8B7B-23D9366F875C}" srcOrd="2" destOrd="0" parTransId="{696F67F4-0A29-4C44-A4B7-5059EA93288E}" sibTransId="{942B59C2-7A40-498A-BEFF-86C7AB9B391E}"/>
    <dgm:cxn modelId="{FEEC5933-DE9C-4AD8-B27E-032020D8C2D5}" type="presOf" srcId="{163BD5D6-F16C-4F23-953E-0C0B77D2A5C0}" destId="{BAA4A27D-617A-48F6-91BE-FEC88E8F5D3C}" srcOrd="0" destOrd="0" presId="urn:microsoft.com/office/officeart/2018/2/layout/IconVerticalSolidList"/>
    <dgm:cxn modelId="{03BFD83C-6B95-4136-8761-26F5BB03D031}" srcId="{B3F51120-B027-4CFD-A7F8-ED7B382D7975}" destId="{D68C7D3C-7559-4128-AD35-8A0BF31A8FE6}" srcOrd="0" destOrd="0" parTransId="{771917BC-2D3F-40FF-B767-E05D50659426}" sibTransId="{FFCD15FD-3761-46C1-973A-EFE91BAEF62E}"/>
    <dgm:cxn modelId="{35C88C4F-90DA-439B-B798-736EE2754738}" srcId="{B3F51120-B027-4CFD-A7F8-ED7B382D7975}" destId="{692BC1AB-1706-455A-A484-008E1B1AED97}" srcOrd="3" destOrd="0" parTransId="{D9EFAAE0-5CEB-4024-9F4E-8DD59A0C67E6}" sibTransId="{FAC0394F-DA23-4D37-8C6B-61ED314BDCE9}"/>
    <dgm:cxn modelId="{0A6910A1-C4FB-4216-806C-BD3CB6B13B95}" srcId="{B3F51120-B027-4CFD-A7F8-ED7B382D7975}" destId="{2BB005CA-A970-4B9E-9BD9-42898E5F6F83}" srcOrd="4" destOrd="0" parTransId="{39826352-6BCD-4B0C-9F0A-D7254872A440}" sibTransId="{85431A38-27A6-4168-87B5-5E2D20DBC3FA}"/>
    <dgm:cxn modelId="{C2FD4CA8-4BAC-4B8C-AD87-737954871541}" type="presOf" srcId="{2BB005CA-A970-4B9E-9BD9-42898E5F6F83}" destId="{4A0AEEB3-8762-4413-9328-10861388462A}" srcOrd="0" destOrd="0" presId="urn:microsoft.com/office/officeart/2018/2/layout/IconVerticalSolidList"/>
    <dgm:cxn modelId="{81038FD8-86E9-4DC3-BE19-125EF2296775}" srcId="{B3F51120-B027-4CFD-A7F8-ED7B382D7975}" destId="{163BD5D6-F16C-4F23-953E-0C0B77D2A5C0}" srcOrd="1" destOrd="0" parTransId="{67B55043-3DAC-434D-B0C6-B958A45294E3}" sibTransId="{B6B22B19-7AD8-4006-9AF0-A79C58197ACF}"/>
    <dgm:cxn modelId="{008C83F4-ED7E-4FAF-A303-CF3ADA6C873C}" type="presOf" srcId="{D68C7D3C-7559-4128-AD35-8A0BF31A8FE6}" destId="{E2A2F042-931E-49E3-AEA3-C529AFF3A0FB}" srcOrd="0" destOrd="0" presId="urn:microsoft.com/office/officeart/2018/2/layout/IconVerticalSolidList"/>
    <dgm:cxn modelId="{220017BD-035F-4DA6-843E-F7E165FB2903}" type="presParOf" srcId="{8302A0CB-7F6E-4B06-967E-11D21CF608F5}" destId="{A19B8DBC-9709-4FB5-A293-153213DE7763}" srcOrd="0" destOrd="0" presId="urn:microsoft.com/office/officeart/2018/2/layout/IconVerticalSolidList"/>
    <dgm:cxn modelId="{CC470403-3DC8-493C-8DB0-B457A87A48E8}" type="presParOf" srcId="{A19B8DBC-9709-4FB5-A293-153213DE7763}" destId="{58EED737-6E6F-4C64-AF8A-5947EFDFDFFD}" srcOrd="0" destOrd="0" presId="urn:microsoft.com/office/officeart/2018/2/layout/IconVerticalSolidList"/>
    <dgm:cxn modelId="{57297BB0-149C-4662-AA8B-3E0F04F6106F}" type="presParOf" srcId="{A19B8DBC-9709-4FB5-A293-153213DE7763}" destId="{93763365-FFFF-4EE3-BD40-AA6498809151}" srcOrd="1" destOrd="0" presId="urn:microsoft.com/office/officeart/2018/2/layout/IconVerticalSolidList"/>
    <dgm:cxn modelId="{ED4A5E7A-E691-4B50-B538-0EE27FD14AE8}" type="presParOf" srcId="{A19B8DBC-9709-4FB5-A293-153213DE7763}" destId="{6C00C762-985D-4785-9D0D-E72692C9BD69}" srcOrd="2" destOrd="0" presId="urn:microsoft.com/office/officeart/2018/2/layout/IconVerticalSolidList"/>
    <dgm:cxn modelId="{2587D18B-6D82-40A9-988C-C48D99709348}" type="presParOf" srcId="{A19B8DBC-9709-4FB5-A293-153213DE7763}" destId="{E2A2F042-931E-49E3-AEA3-C529AFF3A0FB}" srcOrd="3" destOrd="0" presId="urn:microsoft.com/office/officeart/2018/2/layout/IconVerticalSolidList"/>
    <dgm:cxn modelId="{6AB0584C-A962-4E60-83B0-3649D2C73338}" type="presParOf" srcId="{8302A0CB-7F6E-4B06-967E-11D21CF608F5}" destId="{02E2352B-33EE-48D7-8D85-8D9C336A9CA7}" srcOrd="1" destOrd="0" presId="urn:microsoft.com/office/officeart/2018/2/layout/IconVerticalSolidList"/>
    <dgm:cxn modelId="{1E71E158-EF87-4036-9633-E64605932EBE}" type="presParOf" srcId="{8302A0CB-7F6E-4B06-967E-11D21CF608F5}" destId="{1C6037B7-A92F-48A2-91DD-80CC6DDD9F8E}" srcOrd="2" destOrd="0" presId="urn:microsoft.com/office/officeart/2018/2/layout/IconVerticalSolidList"/>
    <dgm:cxn modelId="{58693EE0-B1DD-4ABB-AB10-0257C298D4E8}" type="presParOf" srcId="{1C6037B7-A92F-48A2-91DD-80CC6DDD9F8E}" destId="{95515172-103E-4919-8A7D-BB58479EE774}" srcOrd="0" destOrd="0" presId="urn:microsoft.com/office/officeart/2018/2/layout/IconVerticalSolidList"/>
    <dgm:cxn modelId="{1E082D52-496F-46ED-95E8-F0426A1FDD75}" type="presParOf" srcId="{1C6037B7-A92F-48A2-91DD-80CC6DDD9F8E}" destId="{7CA3C696-6A79-4A0E-BF55-A9B8625C3F52}" srcOrd="1" destOrd="0" presId="urn:microsoft.com/office/officeart/2018/2/layout/IconVerticalSolidList"/>
    <dgm:cxn modelId="{893664EC-0A4D-4DB9-B4D5-A9160514229A}" type="presParOf" srcId="{1C6037B7-A92F-48A2-91DD-80CC6DDD9F8E}" destId="{EB43F0C7-088C-4892-97BE-1BE9DE3431CD}" srcOrd="2" destOrd="0" presId="urn:microsoft.com/office/officeart/2018/2/layout/IconVerticalSolidList"/>
    <dgm:cxn modelId="{AA9FA59F-E084-4D73-850A-F8FEB07AEC92}" type="presParOf" srcId="{1C6037B7-A92F-48A2-91DD-80CC6DDD9F8E}" destId="{BAA4A27D-617A-48F6-91BE-FEC88E8F5D3C}" srcOrd="3" destOrd="0" presId="urn:microsoft.com/office/officeart/2018/2/layout/IconVerticalSolidList"/>
    <dgm:cxn modelId="{93A5AD55-5D52-4CD1-96A5-A6F37E52A705}" type="presParOf" srcId="{8302A0CB-7F6E-4B06-967E-11D21CF608F5}" destId="{0C2CD279-C785-4CF0-87DC-578A0DD738AF}" srcOrd="3" destOrd="0" presId="urn:microsoft.com/office/officeart/2018/2/layout/IconVerticalSolidList"/>
    <dgm:cxn modelId="{6C3D34EC-00EE-4259-9508-76E4EECFEC2D}" type="presParOf" srcId="{8302A0CB-7F6E-4B06-967E-11D21CF608F5}" destId="{208DDDE3-0867-4FBC-A998-F8ECCF5FF5F9}" srcOrd="4" destOrd="0" presId="urn:microsoft.com/office/officeart/2018/2/layout/IconVerticalSolidList"/>
    <dgm:cxn modelId="{7E45D33C-4242-42C5-8EE5-043F3299A92F}" type="presParOf" srcId="{208DDDE3-0867-4FBC-A998-F8ECCF5FF5F9}" destId="{1DE20FAF-34B4-4713-A47B-B20C2311BF77}" srcOrd="0" destOrd="0" presId="urn:microsoft.com/office/officeart/2018/2/layout/IconVerticalSolidList"/>
    <dgm:cxn modelId="{46EEDA26-E0BD-4CAC-B962-9DE4DD17AEA2}" type="presParOf" srcId="{208DDDE3-0867-4FBC-A998-F8ECCF5FF5F9}" destId="{0B0DAEDD-349F-4954-A30F-60907096D977}" srcOrd="1" destOrd="0" presId="urn:microsoft.com/office/officeart/2018/2/layout/IconVerticalSolidList"/>
    <dgm:cxn modelId="{8FAF487E-957A-43DA-A3AC-02171B116924}" type="presParOf" srcId="{208DDDE3-0867-4FBC-A998-F8ECCF5FF5F9}" destId="{DE2CF378-4025-4450-BCF8-1248037FB39A}" srcOrd="2" destOrd="0" presId="urn:microsoft.com/office/officeart/2018/2/layout/IconVerticalSolidList"/>
    <dgm:cxn modelId="{3E715ADB-994C-48B3-A13A-DB62831C2D3D}" type="presParOf" srcId="{208DDDE3-0867-4FBC-A998-F8ECCF5FF5F9}" destId="{8AB69ABB-E9FB-495B-A234-8C83DC7D4C97}" srcOrd="3" destOrd="0" presId="urn:microsoft.com/office/officeart/2018/2/layout/IconVerticalSolidList"/>
    <dgm:cxn modelId="{DE8A5954-D4F3-40A9-8B81-9E4702B7C55C}" type="presParOf" srcId="{8302A0CB-7F6E-4B06-967E-11D21CF608F5}" destId="{8B2804A6-94FF-48C4-B021-AACBC37FC520}" srcOrd="5" destOrd="0" presId="urn:microsoft.com/office/officeart/2018/2/layout/IconVerticalSolidList"/>
    <dgm:cxn modelId="{411A9C63-28A8-43EC-BB89-B6FDB47FC4BC}" type="presParOf" srcId="{8302A0CB-7F6E-4B06-967E-11D21CF608F5}" destId="{C4BB00A0-66BA-4B34-B121-084C985D1E96}" srcOrd="6" destOrd="0" presId="urn:microsoft.com/office/officeart/2018/2/layout/IconVerticalSolidList"/>
    <dgm:cxn modelId="{24C3FD82-DFF9-44FA-82BF-D00CE9BE0B92}" type="presParOf" srcId="{C4BB00A0-66BA-4B34-B121-084C985D1E96}" destId="{FB82BE40-726A-40C3-B2A5-F6334815FC5F}" srcOrd="0" destOrd="0" presId="urn:microsoft.com/office/officeart/2018/2/layout/IconVerticalSolidList"/>
    <dgm:cxn modelId="{C4014E8E-53D6-4F58-85B8-C47D9A44B64A}" type="presParOf" srcId="{C4BB00A0-66BA-4B34-B121-084C985D1E96}" destId="{CE3E6560-FA90-4C89-87E6-3CD1B8C9DB2A}" srcOrd="1" destOrd="0" presId="urn:microsoft.com/office/officeart/2018/2/layout/IconVerticalSolidList"/>
    <dgm:cxn modelId="{16C798BF-023B-4582-907C-054F4CDE3686}" type="presParOf" srcId="{C4BB00A0-66BA-4B34-B121-084C985D1E96}" destId="{B1A62F9B-613F-4F74-A353-B19692C89998}" srcOrd="2" destOrd="0" presId="urn:microsoft.com/office/officeart/2018/2/layout/IconVerticalSolidList"/>
    <dgm:cxn modelId="{D0AE8B84-DD27-4094-8300-25EC54A5D20D}" type="presParOf" srcId="{C4BB00A0-66BA-4B34-B121-084C985D1E96}" destId="{0C27B901-EFCD-4418-B5B5-D7139B153582}" srcOrd="3" destOrd="0" presId="urn:microsoft.com/office/officeart/2018/2/layout/IconVerticalSolidList"/>
    <dgm:cxn modelId="{9E8C3C62-6C65-43F2-9FD1-EF4A77A10801}" type="presParOf" srcId="{8302A0CB-7F6E-4B06-967E-11D21CF608F5}" destId="{85931D64-6F63-470E-8F6B-76EC172CF895}" srcOrd="7" destOrd="0" presId="urn:microsoft.com/office/officeart/2018/2/layout/IconVerticalSolidList"/>
    <dgm:cxn modelId="{1A73EF7B-643A-463F-B519-5EB0ABDC92D7}" type="presParOf" srcId="{8302A0CB-7F6E-4B06-967E-11D21CF608F5}" destId="{8A08EC51-3A1C-4A85-8E8B-712D5C3E20BE}" srcOrd="8" destOrd="0" presId="urn:microsoft.com/office/officeart/2018/2/layout/IconVerticalSolidList"/>
    <dgm:cxn modelId="{DB0BD5C7-7DFD-4937-B078-1CF4CCFCE70F}" type="presParOf" srcId="{8A08EC51-3A1C-4A85-8E8B-712D5C3E20BE}" destId="{AC764A97-994D-4BCE-A905-B0A07F0EE654}" srcOrd="0" destOrd="0" presId="urn:microsoft.com/office/officeart/2018/2/layout/IconVerticalSolidList"/>
    <dgm:cxn modelId="{A72196DD-CF6A-479E-A95C-21485052B69F}" type="presParOf" srcId="{8A08EC51-3A1C-4A85-8E8B-712D5C3E20BE}" destId="{52C04AC5-9D1F-43E4-9694-EC277911634A}" srcOrd="1" destOrd="0" presId="urn:microsoft.com/office/officeart/2018/2/layout/IconVerticalSolidList"/>
    <dgm:cxn modelId="{5244FF23-6DA8-4A12-A94D-6AD3D58632B5}" type="presParOf" srcId="{8A08EC51-3A1C-4A85-8E8B-712D5C3E20BE}" destId="{F7552C8E-41AA-4B0D-8ACB-33A3B4487604}" srcOrd="2" destOrd="0" presId="urn:microsoft.com/office/officeart/2018/2/layout/IconVerticalSolidList"/>
    <dgm:cxn modelId="{E1C531BF-88D6-4935-90B1-9635E4507B05}" type="presParOf" srcId="{8A08EC51-3A1C-4A85-8E8B-712D5C3E20BE}" destId="{4A0AEEB3-8762-4413-9328-1086138846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ED737-6E6F-4C64-AF8A-5947EFDFDFFD}">
      <dsp:nvSpPr>
        <dsp:cNvPr id="0" name=""/>
        <dsp:cNvSpPr/>
      </dsp:nvSpPr>
      <dsp:spPr>
        <a:xfrm>
          <a:off x="0" y="4286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63365-FFFF-4EE3-BD40-AA6498809151}">
      <dsp:nvSpPr>
        <dsp:cNvPr id="0" name=""/>
        <dsp:cNvSpPr/>
      </dsp:nvSpPr>
      <dsp:spPr>
        <a:xfrm>
          <a:off x="276173" y="209704"/>
          <a:ext cx="502134" cy="502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2F042-931E-49E3-AEA3-C529AFF3A0FB}">
      <dsp:nvSpPr>
        <dsp:cNvPr id="0" name=""/>
        <dsp:cNvSpPr/>
      </dsp:nvSpPr>
      <dsp:spPr>
        <a:xfrm>
          <a:off x="1054481" y="4286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Exploration</a:t>
          </a:r>
        </a:p>
      </dsp:txBody>
      <dsp:txXfrm>
        <a:off x="1054481" y="4286"/>
        <a:ext cx="4824030" cy="912971"/>
      </dsp:txXfrm>
    </dsp:sp>
    <dsp:sp modelId="{95515172-103E-4919-8A7D-BB58479EE774}">
      <dsp:nvSpPr>
        <dsp:cNvPr id="0" name=""/>
        <dsp:cNvSpPr/>
      </dsp:nvSpPr>
      <dsp:spPr>
        <a:xfrm>
          <a:off x="0" y="1145500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3C696-6A79-4A0E-BF55-A9B8625C3F52}">
      <dsp:nvSpPr>
        <dsp:cNvPr id="0" name=""/>
        <dsp:cNvSpPr/>
      </dsp:nvSpPr>
      <dsp:spPr>
        <a:xfrm>
          <a:off x="276173" y="1350918"/>
          <a:ext cx="502134" cy="502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A27D-617A-48F6-91BE-FEC88E8F5D3C}">
      <dsp:nvSpPr>
        <dsp:cNvPr id="0" name=""/>
        <dsp:cNvSpPr/>
      </dsp:nvSpPr>
      <dsp:spPr>
        <a:xfrm>
          <a:off x="1054481" y="1145500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Depth Analysis</a:t>
          </a:r>
        </a:p>
      </dsp:txBody>
      <dsp:txXfrm>
        <a:off x="1054481" y="1145500"/>
        <a:ext cx="4824030" cy="912971"/>
      </dsp:txXfrm>
    </dsp:sp>
    <dsp:sp modelId="{1DE20FAF-34B4-4713-A47B-B20C2311BF77}">
      <dsp:nvSpPr>
        <dsp:cNvPr id="0" name=""/>
        <dsp:cNvSpPr/>
      </dsp:nvSpPr>
      <dsp:spPr>
        <a:xfrm>
          <a:off x="0" y="2286714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DAEDD-349F-4954-A30F-60907096D977}">
      <dsp:nvSpPr>
        <dsp:cNvPr id="0" name=""/>
        <dsp:cNvSpPr/>
      </dsp:nvSpPr>
      <dsp:spPr>
        <a:xfrm>
          <a:off x="276173" y="2492132"/>
          <a:ext cx="502134" cy="502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69ABB-E9FB-495B-A234-8C83DC7D4C97}">
      <dsp:nvSpPr>
        <dsp:cNvPr id="0" name=""/>
        <dsp:cNvSpPr/>
      </dsp:nvSpPr>
      <dsp:spPr>
        <a:xfrm>
          <a:off x="1054481" y="2286714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 Inference</a:t>
          </a:r>
        </a:p>
      </dsp:txBody>
      <dsp:txXfrm>
        <a:off x="1054481" y="2286714"/>
        <a:ext cx="4824030" cy="912971"/>
      </dsp:txXfrm>
    </dsp:sp>
    <dsp:sp modelId="{FB82BE40-726A-40C3-B2A5-F6334815FC5F}">
      <dsp:nvSpPr>
        <dsp:cNvPr id="0" name=""/>
        <dsp:cNvSpPr/>
      </dsp:nvSpPr>
      <dsp:spPr>
        <a:xfrm>
          <a:off x="0" y="3427928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E6560-FA90-4C89-87E6-3CD1B8C9DB2A}">
      <dsp:nvSpPr>
        <dsp:cNvPr id="0" name=""/>
        <dsp:cNvSpPr/>
      </dsp:nvSpPr>
      <dsp:spPr>
        <a:xfrm>
          <a:off x="276173" y="3633346"/>
          <a:ext cx="502134" cy="502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7B901-EFCD-4418-B5B5-D7139B153582}">
      <dsp:nvSpPr>
        <dsp:cNvPr id="0" name=""/>
        <dsp:cNvSpPr/>
      </dsp:nvSpPr>
      <dsp:spPr>
        <a:xfrm>
          <a:off x="1054481" y="3427928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Performance Evaluation</a:t>
          </a:r>
        </a:p>
      </dsp:txBody>
      <dsp:txXfrm>
        <a:off x="1054481" y="3427928"/>
        <a:ext cx="4824030" cy="912971"/>
      </dsp:txXfrm>
    </dsp:sp>
    <dsp:sp modelId="{AC764A97-994D-4BCE-A905-B0A07F0EE654}">
      <dsp:nvSpPr>
        <dsp:cNvPr id="0" name=""/>
        <dsp:cNvSpPr/>
      </dsp:nvSpPr>
      <dsp:spPr>
        <a:xfrm>
          <a:off x="0" y="4569142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04AC5-9D1F-43E4-9694-EC277911634A}">
      <dsp:nvSpPr>
        <dsp:cNvPr id="0" name=""/>
        <dsp:cNvSpPr/>
      </dsp:nvSpPr>
      <dsp:spPr>
        <a:xfrm>
          <a:off x="276173" y="4774561"/>
          <a:ext cx="502134" cy="5021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AEEB3-8762-4413-9328-10861388462A}">
      <dsp:nvSpPr>
        <dsp:cNvPr id="0" name=""/>
        <dsp:cNvSpPr/>
      </dsp:nvSpPr>
      <dsp:spPr>
        <a:xfrm>
          <a:off x="1054481" y="4569142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Statistical Insights</a:t>
          </a:r>
        </a:p>
      </dsp:txBody>
      <dsp:txXfrm>
        <a:off x="1054481" y="4569142"/>
        <a:ext cx="4824030" cy="912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4768-390A-385F-1819-1FAFFC2F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6EB7C-EAE8-4D09-8ABF-CC6E0231C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255D-2441-EC5F-B707-75B30A4A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C20B-5C2F-3FC3-3E78-D6DA1260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5663-D608-376E-9E67-07738AE7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8638-5D83-CE9A-273E-2943E5A8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D55E0-0BB2-0563-DBEE-26509745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4881-8CD7-7B08-3233-9ED927D9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517F-8039-38CE-F605-310C42D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62E1-9F3E-C069-75B1-0A06F016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A932D-F3EE-98BC-6F2B-D8602444D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B8E82-C036-D909-20D8-6006529B6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43BE-BE2A-4786-2BF3-B0C7246E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00B8-6962-68C5-E7B0-2E02E791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F224-D778-FA93-9879-075A5810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8807-6350-C8D9-E741-A5EBDE82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1B9D-D87A-2CA8-21D8-C89F8770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82BF-2A4C-61FE-5C1D-5BC82CA2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3083-F08D-27B7-3926-6166E8F4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537A-1244-3091-C009-152270AB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1D30-543E-91F1-D721-7BD5B050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8224-CFD5-E260-6285-E5B3D680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7EC1-5C19-1955-8AA6-F8B0A3DB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B4BD-1BB3-4386-E04E-9BC88224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D8C6-8085-4B60-CBC5-121B3931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21E0-18D5-CEE3-7ACC-44F71D7B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B814-409F-6A39-7848-00CFFB0A4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B57B2-A00A-D9CA-B026-7E643E5BB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FE65-B197-BA49-9A20-A1CC7CA1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710C6-63B4-3C61-4BBB-103B0319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382CA-E74D-6D25-1B70-8B0D6EFC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1589-3A0C-D9FD-0B25-42F0BE5A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01B8D-9786-073D-AFA2-0D8FEBD1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C66E1-0605-CB54-E7A8-1E31B1F3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3EB29-D6C0-9040-A495-D8BC84DC1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F9B67-C640-A878-0F5C-B2269490F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98547-678A-3438-175B-8A8625AF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33E1C-C86C-8E17-FB72-9140AFE0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46303-8E15-BC58-552E-DEF71695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5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7B17-ADEB-A8F0-D235-5689185B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2EE93-3E28-F0FE-97DF-E585A07D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CBE05-39D1-F7D2-108C-3F5EBF02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A9504-2D49-840F-147F-0397E0B7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9E20A-EC42-C8D2-618F-FB7A0CB3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4B197-2666-E6FC-41F4-F77E4173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AC36A-D3CD-6001-11FE-EF11EF1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3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6F7A-88D4-0F69-DB3F-487FF569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7222-B351-0A6E-6150-050393CA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4A8FD-2853-D46A-F410-14C8E377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BE9B-4F98-6B40-45D4-F72C8064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14A82-5F51-DCD1-8486-26F90261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C776-9869-4634-F02E-632F1B62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8AC3-9463-8674-3112-3C771D82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3BBB1-0337-618A-F78C-4270E7B6C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FE05D-9774-DBA9-9E20-C17AADBA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5806-E25B-CFE7-B94F-B8F72ADB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FBF3C-DF2C-8617-9D2E-C41EAE80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375-2351-FDD7-5D84-EA7BDA01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E616D-D4FF-803F-29F4-05854DB3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1EC5-F926-07CF-FD10-5B1D3120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1E42-FF98-0365-A00F-334F34F53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CBA9F-6E78-46FF-8CAA-10AC52D103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B1E4-DECA-0DEB-A125-6C567E6A2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A2E2-C70E-4BD5-2A3C-E293FF5F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47B66-F28E-4189-8B32-38D3882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B8A01-DAF4-94EB-C0D8-3B56BB6AC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1" b="2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3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BA797-F4BE-D8E5-080D-F74837B2B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6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F73D88E2-4110-0854-6B87-A8D219C8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1" y="2383972"/>
            <a:ext cx="5835529" cy="34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FEEEC-ED53-FDF3-4643-B8DFC74DD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r="-2" b="-2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6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aph with green bars&#10;&#10;Description automatically generated with medium confidence">
            <a:extLst>
              <a:ext uri="{FF2B5EF4-FFF2-40B4-BE49-F238E27FC236}">
                <a16:creationId xmlns:a16="http://schemas.microsoft.com/office/drawing/2014/main" id="{4622F413-E837-3345-E609-348AFF4B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1" y="2267705"/>
            <a:ext cx="5890635" cy="351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C4D68-E47C-183D-CA59-584334D6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6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AA743-20B8-CEE4-1210-386552DB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B52F-01B5-864A-2401-B1CB80AB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Welcome to the T-20 World Cup 2022 Data Science project. In this endeavor, we'll embark on an exciting journey of comprehensive data analysis, drawing meaningful insights from the action-packed world of T20 cricket. We'll dive deep into the dataset, explore the nuances of the game, and provide valuable insights and inferences. 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7CA7F4C-7C14-5BAC-5781-588C80521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r="9846" b="-2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6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1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16358-D9C7-13DC-9EB5-FF837A09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Mission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08ACE8A-CE0C-E432-0CD2-70D1DE154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538965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3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FF48C-AE40-E0CA-48E7-879490881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3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18D13-907B-68FF-F02D-9BD523EA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6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F635565-5B34-C46C-ADD4-FC3F9728F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0" y="2342658"/>
            <a:ext cx="6013638" cy="33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57AF0-1BC8-8EFB-B77B-41CAC285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 b="-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5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81B775B-2874-D8C4-856A-BBF519523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76" y="2160134"/>
            <a:ext cx="5639681" cy="36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2C09D-4929-BC6E-F506-10E876148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1" b="2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6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7FCAC12-4A6F-1DED-D1E9-1E7CF969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67" y="2127675"/>
            <a:ext cx="5751447" cy="344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8DED5-BBA6-EDC1-797A-3443D4C13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 r="1" b="1"/>
          <a:stretch/>
        </p:blipFill>
        <p:spPr>
          <a:xfrm>
            <a:off x="1291553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6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A45A63EC-D57A-7160-697E-BD12517C6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67" y="2155176"/>
            <a:ext cx="5794990" cy="34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1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B0A7D-2298-BC90-4C39-88909A942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 r="1" b="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6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aph of green and orange bars&#10;&#10;Description automatically generated">
            <a:extLst>
              <a:ext uri="{FF2B5EF4-FFF2-40B4-BE49-F238E27FC236}">
                <a16:creationId xmlns:a16="http://schemas.microsoft.com/office/drawing/2014/main" id="{73E7FB36-4CDA-734B-8104-F4B57CFED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67705"/>
            <a:ext cx="5638799" cy="34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8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Introduction</vt:lpstr>
      <vt:lpstr>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Snigdha Soni</dc:creator>
  <cp:lastModifiedBy>Snigdha Soni</cp:lastModifiedBy>
  <cp:revision>1</cp:revision>
  <dcterms:created xsi:type="dcterms:W3CDTF">2024-05-03T18:10:48Z</dcterms:created>
  <dcterms:modified xsi:type="dcterms:W3CDTF">2024-05-03T18:41:39Z</dcterms:modified>
</cp:coreProperties>
</file>