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5" r:id="rId5"/>
    <p:sldId id="270" r:id="rId6"/>
    <p:sldId id="291" r:id="rId7"/>
    <p:sldId id="266" r:id="rId8"/>
    <p:sldId id="271" r:id="rId9"/>
    <p:sldId id="279" r:id="rId10"/>
    <p:sldId id="278" r:id="rId11"/>
    <p:sldId id="277" r:id="rId12"/>
    <p:sldId id="276" r:id="rId13"/>
    <p:sldId id="275" r:id="rId14"/>
    <p:sldId id="273" r:id="rId15"/>
    <p:sldId id="274" r:id="rId16"/>
    <p:sldId id="272" r:id="rId17"/>
    <p:sldId id="280" r:id="rId18"/>
    <p:sldId id="285" r:id="rId19"/>
    <p:sldId id="286" r:id="rId20"/>
    <p:sldId id="287" r:id="rId21"/>
    <p:sldId id="260" r:id="rId22"/>
    <p:sldId id="261" r:id="rId23"/>
    <p:sldId id="262" r:id="rId24"/>
    <p:sldId id="281" r:id="rId25"/>
    <p:sldId id="282" r:id="rId26"/>
    <p:sldId id="283" r:id="rId27"/>
    <p:sldId id="288" r:id="rId28"/>
    <p:sldId id="289" r:id="rId29"/>
    <p:sldId id="290" r:id="rId30"/>
    <p:sldId id="26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Railway guide application</a:t>
            </a:r>
            <a:endParaRPr lang="en-IN" dirty="0"/>
          </a:p>
        </p:txBody>
      </p:sp>
      <p:sp>
        <p:nvSpPr>
          <p:cNvPr id="3" name="Subtitle 2"/>
          <p:cNvSpPr>
            <a:spLocks noGrp="1"/>
          </p:cNvSpPr>
          <p:nvPr>
            <p:ph type="subTitle" idx="1"/>
          </p:nvPr>
        </p:nvSpPr>
        <p:spPr/>
        <p:txBody>
          <a:bodyPr/>
          <a:lstStyle/>
          <a:p>
            <a:r>
              <a:rPr lang="en-US" dirty="0" smtClean="0"/>
              <a:t>Your names…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838200"/>
            <a:ext cx="7772400" cy="4191000"/>
          </a:xfrm>
        </p:spPr>
        <p:txBody>
          <a:bodyPr>
            <a:normAutofit fontScale="32500" lnSpcReduction="20000"/>
          </a:bodyPr>
          <a:lstStyle/>
          <a:p>
            <a:r>
              <a:rPr lang="en-IN" sz="8600" b="1" dirty="0" smtClean="0"/>
              <a:t>Station Master</a:t>
            </a:r>
            <a:endParaRPr lang="en-US" sz="8600" dirty="0" smtClean="0"/>
          </a:p>
          <a:p>
            <a:pPr>
              <a:lnSpc>
                <a:spcPct val="120000"/>
              </a:lnSpc>
            </a:pPr>
            <a:r>
              <a:rPr lang="en-IN" sz="8600" dirty="0" smtClean="0"/>
              <a:t>The station master can login to his account of his station. </a:t>
            </a:r>
          </a:p>
          <a:p>
            <a:pPr>
              <a:lnSpc>
                <a:spcPct val="120000"/>
              </a:lnSpc>
            </a:pPr>
            <a:r>
              <a:rPr lang="en-IN" sz="8600" dirty="0" smtClean="0"/>
              <a:t>The station master can send important notification to the passenger on the station.</a:t>
            </a:r>
          </a:p>
          <a:p>
            <a:pPr>
              <a:lnSpc>
                <a:spcPct val="120000"/>
              </a:lnSpc>
            </a:pPr>
            <a:r>
              <a:rPr lang="en-IN" sz="8600" dirty="0" smtClean="0"/>
              <a:t> If baggage is reported lost the immediately notify the station staff and the other station masters, where ever the train is going to stop.</a:t>
            </a:r>
            <a:endParaRPr lang="en-US" sz="8600"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229600" cy="3657600"/>
          </a:xfrm>
        </p:spPr>
        <p:txBody>
          <a:bodyPr>
            <a:normAutofit/>
          </a:bodyPr>
          <a:lstStyle/>
          <a:p>
            <a:r>
              <a:rPr lang="en-IN" b="1" dirty="0" smtClean="0"/>
              <a:t>Station layout module</a:t>
            </a:r>
            <a:endParaRPr lang="en-US" dirty="0" smtClean="0"/>
          </a:p>
          <a:p>
            <a:r>
              <a:rPr lang="en-IN" dirty="0" smtClean="0"/>
              <a:t>End user can search for next coming station and can see the layout of next station.</a:t>
            </a:r>
          </a:p>
          <a:p>
            <a:r>
              <a:rPr lang="en-IN" dirty="0" smtClean="0"/>
              <a:t> It check all shops, tea stall, hotel on the coming station, number of platform, on which platform train will arrive etc. Station master add the station layout, information of station.</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95401"/>
            <a:ext cx="7848600" cy="3962399"/>
          </a:xfrm>
        </p:spPr>
        <p:txBody>
          <a:bodyPr>
            <a:normAutofit fontScale="25000" lnSpcReduction="20000"/>
          </a:bodyPr>
          <a:lstStyle/>
          <a:p>
            <a:pPr>
              <a:lnSpc>
                <a:spcPct val="120000"/>
              </a:lnSpc>
            </a:pPr>
            <a:r>
              <a:rPr lang="en-IN" sz="11200" b="1" dirty="0" smtClean="0"/>
              <a:t>Station information:</a:t>
            </a:r>
            <a:endParaRPr lang="en-US" sz="11200" dirty="0" smtClean="0"/>
          </a:p>
          <a:p>
            <a:pPr>
              <a:lnSpc>
                <a:spcPct val="120000"/>
              </a:lnSpc>
            </a:pPr>
            <a:r>
              <a:rPr lang="en-IN" sz="11200" dirty="0" smtClean="0"/>
              <a:t>Displays the time table of the trains </a:t>
            </a:r>
            <a:r>
              <a:rPr lang="en-IN" sz="11200" dirty="0" err="1" smtClean="0"/>
              <a:t>i.e</a:t>
            </a:r>
            <a:r>
              <a:rPr lang="en-IN" sz="11200" dirty="0" smtClean="0"/>
              <a:t> arrival and departure time of the train. </a:t>
            </a:r>
          </a:p>
          <a:p>
            <a:pPr>
              <a:lnSpc>
                <a:spcPct val="120000"/>
              </a:lnSpc>
            </a:pPr>
            <a:r>
              <a:rPr lang="en-IN" sz="11200" dirty="0" smtClean="0"/>
              <a:t>Cost of tickets according date , the train and the source and destination. </a:t>
            </a:r>
          </a:p>
          <a:p>
            <a:pPr>
              <a:lnSpc>
                <a:spcPct val="120000"/>
              </a:lnSpc>
            </a:pPr>
            <a:r>
              <a:rPr lang="en-IN" sz="11200" dirty="0" smtClean="0"/>
              <a:t>Whenever the train has been delayed the passengers will be notified of this delay and the new arrival time.</a:t>
            </a:r>
            <a:endParaRPr lang="en-US" sz="11200"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762000"/>
            <a:ext cx="8153400" cy="4876799"/>
          </a:xfrm>
        </p:spPr>
        <p:txBody>
          <a:bodyPr>
            <a:normAutofit fontScale="25000" lnSpcReduction="20000"/>
          </a:bodyPr>
          <a:lstStyle/>
          <a:p>
            <a:pPr>
              <a:lnSpc>
                <a:spcPct val="120000"/>
              </a:lnSpc>
            </a:pPr>
            <a:r>
              <a:rPr lang="en-IN" sz="11200" b="1" dirty="0" smtClean="0"/>
              <a:t>Notification</a:t>
            </a:r>
            <a:endParaRPr lang="en-US" sz="11200" dirty="0" smtClean="0"/>
          </a:p>
          <a:p>
            <a:pPr>
              <a:lnSpc>
                <a:spcPct val="120000"/>
              </a:lnSpc>
            </a:pPr>
            <a:r>
              <a:rPr lang="en-IN" sz="11200" dirty="0" smtClean="0"/>
              <a:t>The passenger can set a reminder of the particular station, which when arrives, the application will send an alert sound or vibrate.</a:t>
            </a:r>
          </a:p>
          <a:p>
            <a:pPr>
              <a:lnSpc>
                <a:spcPct val="120000"/>
              </a:lnSpc>
            </a:pPr>
            <a:r>
              <a:rPr lang="en-IN" sz="11200" dirty="0" smtClean="0"/>
              <a:t> Before 30 sec user get notification that train is living in 30 sec from platform. </a:t>
            </a:r>
          </a:p>
          <a:p>
            <a:pPr>
              <a:lnSpc>
                <a:spcPct val="120000"/>
              </a:lnSpc>
            </a:pPr>
            <a:r>
              <a:rPr lang="en-IN" sz="11200" dirty="0" smtClean="0"/>
              <a:t>The passenger will be able to view the amount of time the train is going to wait at the particular station. </a:t>
            </a:r>
          </a:p>
          <a:p>
            <a:pPr>
              <a:lnSpc>
                <a:spcPct val="120000"/>
              </a:lnSpc>
            </a:pPr>
            <a:r>
              <a:rPr lang="en-IN" sz="11200" dirty="0" smtClean="0"/>
              <a:t>All information of arriving time of train, departure time of train, route add by station master.</a:t>
            </a:r>
            <a:endParaRPr lang="en-US" sz="11200"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990600"/>
            <a:ext cx="7924800" cy="5029200"/>
          </a:xfrm>
        </p:spPr>
        <p:txBody>
          <a:bodyPr>
            <a:normAutofit fontScale="55000" lnSpcReduction="20000"/>
          </a:bodyPr>
          <a:lstStyle/>
          <a:p>
            <a:pPr>
              <a:lnSpc>
                <a:spcPct val="120000"/>
              </a:lnSpc>
            </a:pPr>
            <a:r>
              <a:rPr lang="en-IN" sz="5800" b="1" dirty="0" smtClean="0"/>
              <a:t>Complaints:</a:t>
            </a:r>
            <a:endParaRPr lang="en-US" sz="5800" dirty="0" smtClean="0"/>
          </a:p>
          <a:p>
            <a:pPr>
              <a:lnSpc>
                <a:spcPct val="120000"/>
              </a:lnSpc>
            </a:pPr>
            <a:r>
              <a:rPr lang="en-IN" sz="5100" dirty="0" smtClean="0"/>
              <a:t>Passenger can post complaints about the services in the train.</a:t>
            </a:r>
          </a:p>
          <a:p>
            <a:pPr>
              <a:lnSpc>
                <a:spcPct val="120000"/>
              </a:lnSpc>
            </a:pPr>
            <a:r>
              <a:rPr lang="en-IN" sz="5100" dirty="0" smtClean="0"/>
              <a:t> The passenger can receive alerts and alarms for protection against thefts to take precaution.</a:t>
            </a:r>
          </a:p>
          <a:p>
            <a:pPr>
              <a:lnSpc>
                <a:spcPct val="120000"/>
              </a:lnSpc>
            </a:pPr>
            <a:r>
              <a:rPr lang="en-IN" sz="5100" dirty="0" smtClean="0"/>
              <a:t> If baggage is reported lost then station master immediately notify the station staff and the other station masters, where ever the train is going to stop.</a:t>
            </a:r>
            <a:endParaRPr lang="en-US" sz="5100"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914401"/>
            <a:ext cx="7696200" cy="3581399"/>
          </a:xfrm>
        </p:spPr>
        <p:txBody>
          <a:bodyPr>
            <a:normAutofit fontScale="32500" lnSpcReduction="20000"/>
          </a:bodyPr>
          <a:lstStyle/>
          <a:p>
            <a:r>
              <a:rPr lang="en-IN" sz="8600" b="1" dirty="0" smtClean="0"/>
              <a:t>Tours and travel guide:</a:t>
            </a:r>
            <a:endParaRPr lang="en-US" sz="8600" dirty="0" smtClean="0"/>
          </a:p>
          <a:p>
            <a:pPr>
              <a:lnSpc>
                <a:spcPct val="120000"/>
              </a:lnSpc>
            </a:pPr>
            <a:r>
              <a:rPr lang="en-IN" sz="8600" dirty="0" smtClean="0"/>
              <a:t>The passenger can access information about various tourist places at the particular station. </a:t>
            </a:r>
          </a:p>
          <a:p>
            <a:pPr>
              <a:lnSpc>
                <a:spcPct val="120000"/>
              </a:lnSpc>
            </a:pPr>
            <a:r>
              <a:rPr lang="en-IN" sz="8600" dirty="0" smtClean="0"/>
              <a:t>Passenger can access all the information of nearest tourist places like how far from station, rickshaw, taxi available or not etc</a:t>
            </a:r>
            <a:r>
              <a:rPr lang="en-IN" sz="9600" dirty="0" smtClean="0"/>
              <a:t>.</a:t>
            </a:r>
            <a:endParaRPr lang="en-US" sz="9600"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533400"/>
            <a:ext cx="8229600" cy="5592763"/>
          </a:xfrm>
        </p:spPr>
        <p:txBody>
          <a:bodyPr>
            <a:normAutofit/>
          </a:bodyPr>
          <a:lstStyle/>
          <a:p>
            <a:r>
              <a:rPr lang="en-IN" b="1" dirty="0" smtClean="0"/>
              <a:t>Taxi and rickshaw:</a:t>
            </a:r>
            <a:endParaRPr lang="en-US" dirty="0" smtClean="0"/>
          </a:p>
          <a:p>
            <a:r>
              <a:rPr lang="en-IN" dirty="0" smtClean="0"/>
              <a:t>The passenger can book a prepaid taxi or rickshaw from mobile at any station.</a:t>
            </a:r>
            <a:endParaRPr lang="en-US" dirty="0" smtClean="0"/>
          </a:p>
          <a:p>
            <a:r>
              <a:rPr lang="en-IN" b="1" dirty="0" smtClean="0"/>
              <a:t>Locker</a:t>
            </a:r>
            <a:endParaRPr lang="en-US" dirty="0" smtClean="0"/>
          </a:p>
          <a:p>
            <a:r>
              <a:rPr lang="en-IN" dirty="0" smtClean="0"/>
              <a:t>Number of locker, available locker</a:t>
            </a:r>
            <a:r>
              <a:rPr lang="en-IN" sz="3600" dirty="0" smtClean="0"/>
              <a:t>, </a:t>
            </a:r>
            <a:r>
              <a:rPr lang="en-IN" dirty="0" smtClean="0"/>
              <a:t>booked locker all information is add station master. Our user can access all this information and passenger can book a locker.</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sz="half" idx="1"/>
          </p:nvPr>
        </p:nvSpPr>
        <p:spPr>
          <a:xfrm>
            <a:off x="457200" y="1143000"/>
            <a:ext cx="8229600" cy="5486400"/>
          </a:xfrm>
        </p:spPr>
        <p:txBody>
          <a:bodyPr>
            <a:normAutofit lnSpcReduction="10000"/>
          </a:bodyPr>
          <a:lstStyle/>
          <a:p>
            <a:pPr lvl="1">
              <a:buFont typeface="Arial" charset="0"/>
              <a:buNone/>
            </a:pPr>
            <a:r>
              <a:rPr lang="en-IN" sz="2800" b="1" dirty="0" smtClean="0"/>
              <a:t>Android</a:t>
            </a:r>
            <a:endParaRPr lang="en-US" sz="2800" dirty="0" smtClean="0"/>
          </a:p>
          <a:p>
            <a:r>
              <a:rPr lang="en-IN" dirty="0" smtClean="0"/>
              <a:t>Android is a recently developed operating system designed for mobile devices. It was developed by Google and uses a Linux based kernel, Java compatible libraries along with the just-in-time compiler for development in the Java programming language. </a:t>
            </a:r>
          </a:p>
          <a:p>
            <a:r>
              <a:rPr lang="en-IN" dirty="0" smtClean="0"/>
              <a:t>It supports many hardware components. Common hardware consists of cameras, a </a:t>
            </a:r>
            <a:r>
              <a:rPr lang="en-IN" dirty="0" err="1" smtClean="0"/>
              <a:t>WiFi</a:t>
            </a:r>
            <a:r>
              <a:rPr lang="en-IN" dirty="0" smtClean="0"/>
              <a:t> communications chip, cellular commutations chip, Bluetooth sender and receiver.</a:t>
            </a:r>
          </a:p>
          <a:p>
            <a:r>
              <a:rPr lang="en-IN" dirty="0" smtClean="0"/>
              <a:t>We will develop station master and passenger app in android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sz="half" idx="1"/>
          </p:nvPr>
        </p:nvSpPr>
        <p:spPr>
          <a:xfrm>
            <a:off x="457200" y="1600200"/>
            <a:ext cx="7924800" cy="4525963"/>
          </a:xfrm>
        </p:spPr>
        <p:txBody>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model</a:t>
            </a:r>
            <a:endParaRPr lang="en-US" dirty="0"/>
          </a:p>
        </p:txBody>
      </p:sp>
      <p:sp>
        <p:nvSpPr>
          <p:cNvPr id="3" name="Content Placeholder 2"/>
          <p:cNvSpPr>
            <a:spLocks noGrp="1"/>
          </p:cNvSpPr>
          <p:nvPr>
            <p:ph sz="half" idx="1"/>
          </p:nvPr>
        </p:nvSpPr>
        <p:spPr>
          <a:xfrm>
            <a:off x="457200" y="1600200"/>
            <a:ext cx="8001000" cy="4525963"/>
          </a:xfrm>
        </p:spPr>
        <p:txBody>
          <a:bodyPr>
            <a:normAutofit fontScale="55000" lnSpcReduction="20000"/>
          </a:bodyPr>
          <a:lstStyle/>
          <a:p>
            <a:pPr lvl="0"/>
            <a:r>
              <a:rPr lang="en-IN" sz="4500" dirty="0" smtClean="0"/>
              <a:t>Set Theory</a:t>
            </a:r>
            <a:endParaRPr lang="en-US" sz="4500" dirty="0" smtClean="0"/>
          </a:p>
          <a:p>
            <a:pPr lvl="0"/>
            <a:r>
              <a:rPr lang="en-IN" sz="4500" dirty="0" smtClean="0"/>
              <a:t>Let ‘S’ be the ‘Railway Guide Application’.</a:t>
            </a:r>
            <a:endParaRPr lang="en-US" sz="4500" dirty="0" smtClean="0"/>
          </a:p>
          <a:p>
            <a:r>
              <a:rPr lang="en-IN" sz="4500" dirty="0" smtClean="0"/>
              <a:t>S= {…………….}</a:t>
            </a:r>
            <a:endParaRPr lang="en-US" sz="4500" dirty="0" smtClean="0"/>
          </a:p>
          <a:p>
            <a:r>
              <a:rPr lang="en-IN" sz="4500" dirty="0" smtClean="0"/>
              <a:t>Set S is divided into 6 modules </a:t>
            </a:r>
            <a:endParaRPr lang="en-US" sz="4500" dirty="0" smtClean="0"/>
          </a:p>
          <a:p>
            <a:r>
              <a:rPr lang="en-IN" sz="4500" dirty="0" smtClean="0"/>
              <a:t>S= {S1, S2, S3, S4, S5, S6}</a:t>
            </a:r>
            <a:endParaRPr lang="en-US" sz="4500" dirty="0" smtClean="0"/>
          </a:p>
          <a:p>
            <a:r>
              <a:rPr lang="en-IN" sz="4500" dirty="0" smtClean="0"/>
              <a:t>S1= GUI Handler (GH) </a:t>
            </a:r>
            <a:endParaRPr lang="en-US" sz="4500" dirty="0" smtClean="0"/>
          </a:p>
          <a:p>
            <a:r>
              <a:rPr lang="en-IN" sz="4500" dirty="0" smtClean="0"/>
              <a:t>S2= Location Manager (LM)</a:t>
            </a:r>
            <a:endParaRPr lang="en-US" sz="4500" dirty="0" smtClean="0"/>
          </a:p>
          <a:p>
            <a:r>
              <a:rPr lang="en-IN" sz="4500" dirty="0" smtClean="0"/>
              <a:t>S3= Station Layout Logic (SLL)</a:t>
            </a:r>
            <a:endParaRPr lang="en-US" sz="4500" dirty="0" smtClean="0"/>
          </a:p>
          <a:p>
            <a:r>
              <a:rPr lang="en-IN" sz="4500" dirty="0" smtClean="0"/>
              <a:t>S4= Locker Module (LM) </a:t>
            </a:r>
            <a:endParaRPr lang="en-US" sz="4500" dirty="0" smtClean="0"/>
          </a:p>
          <a:p>
            <a:r>
              <a:rPr lang="en-IN" sz="4500" dirty="0" smtClean="0"/>
              <a:t>S5= Communication Manager (CM)</a:t>
            </a:r>
            <a:endParaRPr lang="en-US" sz="4500" dirty="0" smtClean="0"/>
          </a:p>
          <a:p>
            <a:r>
              <a:rPr lang="en-IN" sz="4500" dirty="0" smtClean="0"/>
              <a:t>S6= Travel Guide (TG)</a:t>
            </a:r>
            <a:r>
              <a:rPr lang="en-IN" dirty="0" smtClean="0"/>
              <a:t/>
            </a:r>
            <a:br>
              <a:rPr lang="en-IN" dirty="0" smtClean="0"/>
            </a:br>
            <a:r>
              <a:rPr lang="en-IN" dirty="0" smtClean="0"/>
              <a:t> </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IN" dirty="0" smtClean="0"/>
              <a:t>The main aim of the project was to develop a application which would facilitate to access information about train, station layout, nearest tourist places etc through an effective and yet simple GUI for a normal passenger intending to travel in railways.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7620000" cy="4525963"/>
          </a:xfrm>
        </p:spPr>
        <p:txBody>
          <a:bodyPr>
            <a:normAutofit lnSpcReduction="10000"/>
          </a:bodyPr>
          <a:lstStyle/>
          <a:p>
            <a:pPr lvl="0"/>
            <a:r>
              <a:rPr lang="en-IN" dirty="0" smtClean="0"/>
              <a:t>Identify the inputs.</a:t>
            </a:r>
            <a:endParaRPr lang="en-US" dirty="0" smtClean="0"/>
          </a:p>
          <a:p>
            <a:r>
              <a:rPr lang="en-IN" dirty="0" smtClean="0"/>
              <a:t>Inputs = {X1, X2, X3, ……..</a:t>
            </a:r>
            <a:r>
              <a:rPr lang="en-IN" dirty="0" err="1" smtClean="0"/>
              <a:t>Xn</a:t>
            </a:r>
            <a:r>
              <a:rPr lang="en-IN" dirty="0" smtClean="0"/>
              <a:t>}</a:t>
            </a:r>
            <a:endParaRPr lang="en-US" dirty="0" smtClean="0"/>
          </a:p>
          <a:p>
            <a:r>
              <a:rPr lang="en-IN" dirty="0" smtClean="0"/>
              <a:t>X1= Location Information</a:t>
            </a:r>
            <a:endParaRPr lang="en-US" dirty="0" smtClean="0"/>
          </a:p>
          <a:p>
            <a:r>
              <a:rPr lang="en-IN" dirty="0" smtClean="0"/>
              <a:t>X2= Locker Information</a:t>
            </a:r>
            <a:endParaRPr lang="en-US" dirty="0" smtClean="0"/>
          </a:p>
          <a:p>
            <a:pPr lvl="0"/>
            <a:r>
              <a:rPr lang="en-IN" dirty="0" smtClean="0"/>
              <a:t>Identify the output as O.</a:t>
            </a:r>
            <a:endParaRPr lang="en-US" dirty="0" smtClean="0"/>
          </a:p>
          <a:p>
            <a:r>
              <a:rPr lang="en-IN" dirty="0" smtClean="0"/>
              <a:t>Outputs  = {Y1, Y2, Y3, ……..</a:t>
            </a:r>
            <a:r>
              <a:rPr lang="en-IN" dirty="0" err="1" smtClean="0"/>
              <a:t>Yn</a:t>
            </a:r>
            <a:r>
              <a:rPr lang="en-IN" dirty="0" smtClean="0"/>
              <a:t>}</a:t>
            </a:r>
            <a:endParaRPr lang="en-US" dirty="0" smtClean="0"/>
          </a:p>
          <a:p>
            <a:r>
              <a:rPr lang="en-IN" dirty="0" smtClean="0"/>
              <a:t>Y1= Station Layout</a:t>
            </a:r>
            <a:endParaRPr lang="en-US" dirty="0" smtClean="0"/>
          </a:p>
          <a:p>
            <a:r>
              <a:rPr lang="en-IN" dirty="0" smtClean="0"/>
              <a:t>Y2= Locker Room</a:t>
            </a:r>
            <a:endParaRPr lang="en-US" dirty="0" smtClean="0"/>
          </a:p>
          <a:p>
            <a:r>
              <a:rPr lang="en-IN" dirty="0" smtClean="0"/>
              <a:t>Y3= Travel Info</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p:txBody>
          <a:bodyPr>
            <a:normAutofit/>
          </a:bodyPr>
          <a:lstStyle/>
          <a:p>
            <a:endParaRPr lang="en-US" dirty="0" smtClean="0"/>
          </a:p>
          <a:p>
            <a:pPr lvl="1">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IN" dirty="0"/>
          </a:p>
        </p:txBody>
      </p:sp>
      <p:sp>
        <p:nvSpPr>
          <p:cNvPr id="3" name="Content Placeholder 2"/>
          <p:cNvSpPr>
            <a:spLocks noGrp="1"/>
          </p:cNvSpPr>
          <p:nvPr>
            <p:ph idx="1"/>
          </p:nvPr>
        </p:nvSpPr>
        <p:spPr/>
        <p:txBody>
          <a:bodyPr>
            <a:normAutofit/>
          </a:bodyPr>
          <a:lstStyle/>
          <a:p>
            <a:pPr lvl="1"/>
            <a:endParaRPr lang="en-US" dirty="0" smtClean="0"/>
          </a:p>
          <a:p>
            <a:pPr>
              <a:buNone/>
            </a:pPr>
            <a:r>
              <a:rPr lang="en-IN" sz="2800" b="1" dirty="0" smtClean="0"/>
              <a:t>1.Network dependant</a:t>
            </a:r>
            <a:endParaRPr lang="en-US" sz="2800" b="1" dirty="0" smtClean="0"/>
          </a:p>
          <a:p>
            <a:pPr>
              <a:buNone/>
            </a:pPr>
            <a:r>
              <a:rPr lang="en-IN" sz="2800" dirty="0" smtClean="0"/>
              <a:t>   This application requires continuous internet, if network gone our application is not working</a:t>
            </a:r>
            <a:endParaRPr lang="en-US" sz="2800" dirty="0" smtClean="0"/>
          </a:p>
          <a:p>
            <a:pPr>
              <a:buNone/>
            </a:pPr>
            <a:r>
              <a:rPr lang="en-IN" sz="2800" b="1" dirty="0" smtClean="0"/>
              <a:t>2.Location dependency</a:t>
            </a:r>
            <a:endParaRPr lang="en-US" sz="2800" b="1" dirty="0" smtClean="0"/>
          </a:p>
          <a:p>
            <a:pPr>
              <a:buNone/>
            </a:pPr>
            <a:r>
              <a:rPr lang="en-IN" sz="2800" dirty="0" smtClean="0"/>
              <a:t>   Requires GPS in our mobile, If there is problem in GPS then we get error in finding latitude and longitude</a:t>
            </a:r>
            <a:endParaRPr lang="en-US" sz="2800" dirty="0" smtClean="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IN" dirty="0"/>
          </a:p>
        </p:txBody>
      </p:sp>
      <p:sp>
        <p:nvSpPr>
          <p:cNvPr id="3" name="Content Placeholder 2"/>
          <p:cNvSpPr>
            <a:spLocks noGrp="1"/>
          </p:cNvSpPr>
          <p:nvPr>
            <p:ph idx="1"/>
          </p:nvPr>
        </p:nvSpPr>
        <p:spPr/>
        <p:txBody>
          <a:bodyPr>
            <a:normAutofit/>
          </a:bodyPr>
          <a:lstStyle/>
          <a:p>
            <a:pPr>
              <a:buNone/>
            </a:pPr>
            <a:endParaRPr lang="en-IN"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800" dirty="0" smtClean="0"/>
              <a:t>www.indianrailapp.com</a:t>
            </a:r>
          </a:p>
          <a:p>
            <a:r>
              <a:rPr lang="en-US" sz="2800" dirty="0" smtClean="0"/>
              <a:t>indian-rail-indianrail-railway.android.informer.com</a:t>
            </a:r>
          </a:p>
          <a:p>
            <a:r>
              <a:rPr lang="en-US" sz="2800" dirty="0" smtClean="0"/>
              <a:t>www.9apps.com/android-apps/Indian-Railway-Guide</a:t>
            </a:r>
          </a:p>
          <a:p>
            <a:r>
              <a:rPr lang="en-US" sz="2800" dirty="0" smtClean="0"/>
              <a:t>indian-rail-info-app.android.informer.com</a:t>
            </a:r>
          </a:p>
          <a:p>
            <a:r>
              <a:rPr lang="en-US" sz="2800" dirty="0" smtClean="0"/>
              <a:t>Railway Audit Report, Chapter 1Computerized  Passenger Reservation System of the Indian  Railways, Report No 11 of 2007. </a:t>
            </a:r>
          </a:p>
          <a:p>
            <a:r>
              <a:rPr lang="en-US" sz="2800" dirty="0" smtClean="0"/>
              <a:t>http://borjournals.com/Research_papers/Jun_2013/1356IT.pdf</a:t>
            </a:r>
          </a:p>
          <a:p>
            <a:endParaRPr lang="en-US" sz="2800" dirty="0" smtClean="0"/>
          </a:p>
          <a:p>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sz="2800" dirty="0" smtClean="0"/>
              <a:t>In this project railway passenger can get all information of platform, trains, station layout, information about nearest places, locker etc</a:t>
            </a:r>
          </a:p>
          <a:p>
            <a:r>
              <a:rPr lang="en-US" sz="2800" dirty="0" smtClean="0"/>
              <a:t> This is very user friendly application made in android and java technology.</a:t>
            </a:r>
          </a:p>
          <a:p>
            <a:pPr>
              <a:buNone/>
            </a:pP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US" dirty="0"/>
          </a:p>
        </p:txBody>
      </p:sp>
      <p:pic>
        <p:nvPicPr>
          <p:cNvPr id="1026" name="Picture 2" descr="C:\Users\poonam\Downloads\UML\user-case.png"/>
          <p:cNvPicPr>
            <a:picLocks noGrp="1" noChangeAspect="1" noChangeArrowheads="1"/>
          </p:cNvPicPr>
          <p:nvPr>
            <p:ph idx="1"/>
          </p:nvPr>
        </p:nvPicPr>
        <p:blipFill>
          <a:blip r:embed="rId2"/>
          <a:srcRect/>
          <a:stretch>
            <a:fillRect/>
          </a:stretch>
        </p:blipFill>
        <p:spPr bwMode="auto">
          <a:xfrm>
            <a:off x="871814" y="1600200"/>
            <a:ext cx="7400371" cy="4525963"/>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Activity diagram</a:t>
            </a:r>
            <a:endParaRPr lang="en-US" sz="3200" dirty="0"/>
          </a:p>
        </p:txBody>
      </p:sp>
      <p:pic>
        <p:nvPicPr>
          <p:cNvPr id="2050" name="Picture 2" descr="C:\Users\poonam\Downloads\UML\activity.png"/>
          <p:cNvPicPr>
            <a:picLocks noGrp="1" noChangeAspect="1" noChangeArrowheads="1"/>
          </p:cNvPicPr>
          <p:nvPr>
            <p:ph idx="1"/>
          </p:nvPr>
        </p:nvPicPr>
        <p:blipFill>
          <a:blip r:embed="rId2"/>
          <a:srcRect/>
          <a:stretch>
            <a:fillRect/>
          </a:stretch>
        </p:blipFill>
        <p:spPr bwMode="auto">
          <a:xfrm>
            <a:off x="1752600" y="1600200"/>
            <a:ext cx="6019799" cy="4525963"/>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Class diagram</a:t>
            </a:r>
            <a:endParaRPr lang="en-US" sz="3600" dirty="0"/>
          </a:p>
        </p:txBody>
      </p:sp>
      <p:pic>
        <p:nvPicPr>
          <p:cNvPr id="3074" name="Picture 2" descr="C:\Users\poonam\Downloads\UML\class-diagram.png"/>
          <p:cNvPicPr>
            <a:picLocks noGrp="1" noChangeAspect="1" noChangeArrowheads="1"/>
          </p:cNvPicPr>
          <p:nvPr>
            <p:ph idx="1"/>
          </p:nvPr>
        </p:nvPicPr>
        <p:blipFill>
          <a:blip r:embed="rId2"/>
          <a:srcRect/>
          <a:stretch>
            <a:fillRect/>
          </a:stretch>
        </p:blipFill>
        <p:spPr bwMode="auto">
          <a:xfrm>
            <a:off x="1555946" y="1600200"/>
            <a:ext cx="6032107" cy="452596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IN" dirty="0"/>
          </a:p>
        </p:txBody>
      </p:sp>
      <p:sp>
        <p:nvSpPr>
          <p:cNvPr id="7" name="Content Placeholder 6"/>
          <p:cNvSpPr>
            <a:spLocks noGrp="1"/>
          </p:cNvSpPr>
          <p:nvPr>
            <p:ph sz="half" idx="1"/>
          </p:nvPr>
        </p:nvSpPr>
        <p:spPr>
          <a:xfrm>
            <a:off x="457200" y="1600200"/>
            <a:ext cx="5486400" cy="4648200"/>
          </a:xfrm>
        </p:spPr>
        <p:txBody>
          <a:bodyPr>
            <a:normAutofit fontScale="92500" lnSpcReduction="20000"/>
          </a:bodyPr>
          <a:lstStyle/>
          <a:p>
            <a:r>
              <a:rPr lang="en-IN" dirty="0" smtClean="0"/>
              <a:t> So many people travel daily in train and came across so many railway station and platforms.</a:t>
            </a:r>
          </a:p>
          <a:p>
            <a:r>
              <a:rPr lang="en-IN" dirty="0" smtClean="0"/>
              <a:t> There is always problem to locate a book stall, canteen, bathroom, waiting room etc. on unknown station/platform.</a:t>
            </a:r>
          </a:p>
          <a:p>
            <a:r>
              <a:rPr lang="en-IN" dirty="0" smtClean="0"/>
              <a:t> So we wanted to build an android app which will inform you which will be the next coming station and what is the layout of stations, like how many platforms, where is police station on map.</a:t>
            </a:r>
            <a:endParaRPr lang="en-US" dirty="0" smtClean="0"/>
          </a:p>
          <a:p>
            <a:endParaRPr lang="en-US" dirty="0"/>
          </a:p>
        </p:txBody>
      </p:sp>
      <p:pic>
        <p:nvPicPr>
          <p:cNvPr id="1026" name="Picture 2" descr="C:\Users\poonam\Desktop\Indian Railways.jpg"/>
          <p:cNvPicPr>
            <a:picLocks noChangeAspect="1" noChangeArrowheads="1"/>
          </p:cNvPicPr>
          <p:nvPr/>
        </p:nvPicPr>
        <p:blipFill>
          <a:blip r:embed="rId2"/>
          <a:srcRect/>
          <a:stretch>
            <a:fillRect/>
          </a:stretch>
        </p:blipFill>
        <p:spPr bwMode="auto">
          <a:xfrm>
            <a:off x="5943600" y="2057400"/>
            <a:ext cx="2772986" cy="2828925"/>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a:t>
            </a:r>
            <a:endParaRPr lang="en-IN" dirty="0"/>
          </a:p>
        </p:txBody>
      </p:sp>
      <p:sp>
        <p:nvSpPr>
          <p:cNvPr id="5" name="Subtitle 4"/>
          <p:cNvSpPr>
            <a:spLocks noGrp="1"/>
          </p:cNvSpPr>
          <p:nvPr>
            <p:ph type="subTitle" idx="1"/>
          </p:nvPr>
        </p:nvSpPr>
        <p:spPr/>
        <p:txBody>
          <a:bodyPr/>
          <a:lstStyle/>
          <a:p>
            <a:r>
              <a:rPr lang="en-US" dirty="0" smtClean="0"/>
              <a:t>Questions..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Done</a:t>
            </a:r>
            <a:endParaRPr lang="en-IN" dirty="0"/>
          </a:p>
        </p:txBody>
      </p:sp>
      <p:sp>
        <p:nvSpPr>
          <p:cNvPr id="6" name="Content Placeholder 5"/>
          <p:cNvSpPr>
            <a:spLocks noGrp="1"/>
          </p:cNvSpPr>
          <p:nvPr>
            <p:ph sz="half" idx="1"/>
          </p:nvPr>
        </p:nvSpPr>
        <p:spPr>
          <a:xfrm>
            <a:off x="457200" y="1600200"/>
            <a:ext cx="8458200" cy="4800600"/>
          </a:xfrm>
        </p:spPr>
        <p:txBody>
          <a:bodyPr>
            <a:normAutofit lnSpcReduction="10000"/>
          </a:bodyPr>
          <a:lstStyle/>
          <a:p>
            <a:pPr marL="342900" lvl="3" indent="-342900">
              <a:buFont typeface="Arial" pitchFamily="34" charset="0"/>
              <a:buChar char="•"/>
            </a:pPr>
            <a:r>
              <a:rPr lang="en-IN" sz="3200" dirty="0" smtClean="0"/>
              <a:t>Indian Rail Guide App</a:t>
            </a:r>
            <a:endParaRPr lang="en-US" sz="3200" dirty="0" smtClean="0"/>
          </a:p>
          <a:p>
            <a:pPr>
              <a:buNone/>
            </a:pPr>
            <a:endParaRPr lang="en-IN" dirty="0" smtClean="0"/>
          </a:p>
          <a:p>
            <a:r>
              <a:rPr lang="en-IN" dirty="0" smtClean="0"/>
              <a:t>Indian Rail Guide is a complete travel companion app for the frequent travellers of Indian Railways. With Indian Railway Guide, you can access train ticket status, train timetable, train live running information, train seat availability, train fare, train arrivals/departures at a station and much more from your mobile.</a:t>
            </a:r>
            <a:endParaRPr lang="en-US" dirty="0" smtClean="0"/>
          </a:p>
          <a:p>
            <a:r>
              <a:rPr lang="en-IN" dirty="0" smtClean="0"/>
              <a:t>Limitations: Only static information is provided</a:t>
            </a:r>
            <a:endParaRPr lang="en-US" dirty="0" smtClean="0"/>
          </a:p>
          <a:p>
            <a:pPr>
              <a:buNone/>
            </a:pPr>
            <a:r>
              <a:rPr lang="en-IN"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609600"/>
            <a:ext cx="8153400" cy="5791200"/>
          </a:xfrm>
        </p:spPr>
        <p:txBody>
          <a:bodyPr>
            <a:normAutofit fontScale="92500"/>
          </a:bodyPr>
          <a:lstStyle/>
          <a:p>
            <a:pPr marL="342900" lvl="3" indent="-342900">
              <a:buFont typeface="Arial" pitchFamily="34" charset="0"/>
              <a:buChar char="•"/>
            </a:pPr>
            <a:r>
              <a:rPr lang="en-IN" sz="3200" dirty="0" err="1" smtClean="0"/>
              <a:t>IndRail</a:t>
            </a:r>
            <a:r>
              <a:rPr lang="en-IN" sz="3200" dirty="0" smtClean="0"/>
              <a:t> Indian Railway App</a:t>
            </a:r>
            <a:endParaRPr lang="en-US" sz="3200" dirty="0" smtClean="0"/>
          </a:p>
          <a:p>
            <a:endParaRPr lang="en-IN" dirty="0" smtClean="0"/>
          </a:p>
          <a:p>
            <a:r>
              <a:rPr lang="en-IN" dirty="0" smtClean="0"/>
              <a:t>Using </a:t>
            </a:r>
            <a:r>
              <a:rPr lang="en-IN" dirty="0" err="1" smtClean="0"/>
              <a:t>IndRail</a:t>
            </a:r>
            <a:r>
              <a:rPr lang="en-IN" dirty="0" smtClean="0"/>
              <a:t> you can get information about Indian Railway(s) such as current PNR Status, Seat Availability, Fare Enquiry, Train Routes, and information of any train.</a:t>
            </a:r>
            <a:endParaRPr lang="en-US" dirty="0" smtClean="0"/>
          </a:p>
          <a:p>
            <a:r>
              <a:rPr lang="en-IN" dirty="0" smtClean="0"/>
              <a:t>Limitations: Only static information is provided</a:t>
            </a:r>
          </a:p>
          <a:p>
            <a:pPr>
              <a:buNone/>
            </a:pPr>
            <a:endParaRPr lang="en-IN" dirty="0" smtClean="0"/>
          </a:p>
          <a:p>
            <a:pPr marL="342900" lvl="3" indent="-342900">
              <a:buFont typeface="Arial" pitchFamily="34" charset="0"/>
              <a:buChar char="•"/>
            </a:pPr>
            <a:r>
              <a:rPr lang="en-IN" sz="3200" dirty="0" smtClean="0"/>
              <a:t>Indian Rail Train, IRCTC Info</a:t>
            </a:r>
          </a:p>
          <a:p>
            <a:pPr>
              <a:buNone/>
            </a:pPr>
            <a:endParaRPr lang="en-IN" dirty="0" smtClean="0"/>
          </a:p>
          <a:p>
            <a:r>
              <a:rPr lang="en-IN" dirty="0" smtClean="0"/>
              <a:t>Indian Rail Train, IRCTC Info App is developed to easily access information regarding </a:t>
            </a:r>
            <a:r>
              <a:rPr lang="en-IN" dirty="0" err="1" smtClean="0"/>
              <a:t>indian</a:t>
            </a:r>
            <a:r>
              <a:rPr lang="en-IN" dirty="0" smtClean="0"/>
              <a:t> rail way reservation.</a:t>
            </a:r>
            <a:endParaRPr lang="en-US" dirty="0" smtClean="0"/>
          </a:p>
          <a:p>
            <a:r>
              <a:rPr lang="en-IN" dirty="0" smtClean="0"/>
              <a:t>Limitations: Very Less features.</a:t>
            </a:r>
            <a:endParaRPr lang="en-US" dirty="0" smtClean="0"/>
          </a:p>
          <a:p>
            <a:endParaRPr lang="en-US" dirty="0" smtClean="0"/>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1026" name="Picture 2" descr="C:\Users\poonam\Desktop\Railway guide block diagram.png"/>
          <p:cNvPicPr>
            <a:picLocks noGrp="1" noChangeAspect="1" noChangeArrowheads="1"/>
          </p:cNvPicPr>
          <p:nvPr>
            <p:ph sz="half" idx="1"/>
          </p:nvPr>
        </p:nvPicPr>
        <p:blipFill>
          <a:blip r:embed="rId2"/>
          <a:srcRect/>
          <a:stretch>
            <a:fillRect/>
          </a:stretch>
        </p:blipFill>
        <p:spPr bwMode="auto">
          <a:xfrm>
            <a:off x="1905000" y="1752600"/>
            <a:ext cx="5763430" cy="385816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IN" dirty="0"/>
          </a:p>
        </p:txBody>
      </p:sp>
      <p:sp>
        <p:nvSpPr>
          <p:cNvPr id="3" name="Content Placeholder 2"/>
          <p:cNvSpPr>
            <a:spLocks noGrp="1"/>
          </p:cNvSpPr>
          <p:nvPr>
            <p:ph sz="half" idx="1"/>
          </p:nvPr>
        </p:nvSpPr>
        <p:spPr>
          <a:xfrm>
            <a:off x="457200" y="1600200"/>
            <a:ext cx="8001000" cy="4525963"/>
          </a:xfrm>
        </p:spPr>
        <p:txBody>
          <a:bodyPr>
            <a:normAutofit/>
          </a:bodyPr>
          <a:lstStyle/>
          <a:p>
            <a:endParaRPr lang="en-US" dirty="0" smtClean="0"/>
          </a:p>
          <a:p>
            <a:endParaRPr lang="en-IN" dirty="0"/>
          </a:p>
        </p:txBody>
      </p:sp>
      <p:pic>
        <p:nvPicPr>
          <p:cNvPr id="4" name="Picture 3" descr="C:\Users\poonam\Desktop\Rialway Guide.png"/>
          <p:cNvPicPr/>
          <p:nvPr/>
        </p:nvPicPr>
        <p:blipFill>
          <a:blip r:embed="rId2"/>
          <a:srcRect/>
          <a:stretch>
            <a:fillRect/>
          </a:stretch>
        </p:blipFill>
        <p:spPr bwMode="auto">
          <a:xfrm>
            <a:off x="1143000" y="1437640"/>
            <a:ext cx="6400800" cy="397256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sz="half" idx="1"/>
          </p:nvPr>
        </p:nvSpPr>
        <p:spPr>
          <a:xfrm>
            <a:off x="457200" y="1600200"/>
            <a:ext cx="8229600" cy="4525963"/>
          </a:xfrm>
        </p:spPr>
        <p:txBody>
          <a:bodyPr>
            <a:normAutofit fontScale="25000" lnSpcReduction="20000"/>
          </a:bodyPr>
          <a:lstStyle/>
          <a:p>
            <a:r>
              <a:rPr lang="en-IN" sz="11200" b="1" dirty="0" smtClean="0"/>
              <a:t>Passenger Module</a:t>
            </a:r>
            <a:endParaRPr lang="en-US" sz="11200" dirty="0" smtClean="0"/>
          </a:p>
          <a:p>
            <a:r>
              <a:rPr lang="en-IN" sz="11200" dirty="0" smtClean="0"/>
              <a:t>The passenger can register to use the app creating id, password. </a:t>
            </a:r>
          </a:p>
          <a:p>
            <a:r>
              <a:rPr lang="en-IN" sz="11200" dirty="0" smtClean="0"/>
              <a:t>The passenger can login to the system with its own id and password created at the time of registration.</a:t>
            </a:r>
          </a:p>
          <a:p>
            <a:r>
              <a:rPr lang="en-IN" sz="11200" dirty="0" smtClean="0"/>
              <a:t> The passenger will be receiving the notification of arrival of the next station. </a:t>
            </a:r>
          </a:p>
          <a:p>
            <a:r>
              <a:rPr lang="en-IN" sz="11200" dirty="0" smtClean="0"/>
              <a:t>The passenger can view the whole platform wise layout of a particular station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914401"/>
            <a:ext cx="8077200" cy="4038599"/>
          </a:xfrm>
        </p:spPr>
        <p:txBody>
          <a:bodyPr>
            <a:normAutofit/>
          </a:bodyPr>
          <a:lstStyle/>
          <a:p>
            <a:r>
              <a:rPr lang="en-IN" dirty="0" smtClean="0"/>
              <a:t>The passenger can set a reminder of the particular station, which when arrives, the application will send an alert sound or vibrate.</a:t>
            </a:r>
          </a:p>
          <a:p>
            <a:r>
              <a:rPr lang="en-IN" dirty="0" smtClean="0"/>
              <a:t> The passenger will be able to view the amount of time the train is going to wait at the particular station. </a:t>
            </a:r>
          </a:p>
          <a:p>
            <a:r>
              <a:rPr lang="en-IN" dirty="0" smtClean="0"/>
              <a:t>The passenger’s location is sent to the people he/she is going to visit.</a:t>
            </a:r>
            <a:endParaRPr lang="en-US" dirty="0" smtClean="0"/>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1067</Words>
  <Application>Microsoft Office PowerPoint</Application>
  <PresentationFormat>On-screen Show (4:3)</PresentationFormat>
  <Paragraphs>113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Railway guide application</vt:lpstr>
      <vt:lpstr>Problem statement</vt:lpstr>
      <vt:lpstr>Motivation</vt:lpstr>
      <vt:lpstr>Related Work Done</vt:lpstr>
      <vt:lpstr>Slide 5</vt:lpstr>
      <vt:lpstr>Block diagram</vt:lpstr>
      <vt:lpstr>Architecture diagram</vt:lpstr>
      <vt:lpstr>Description</vt:lpstr>
      <vt:lpstr>Slide 9</vt:lpstr>
      <vt:lpstr>Slide 10</vt:lpstr>
      <vt:lpstr>Slide 11</vt:lpstr>
      <vt:lpstr>Slide 12</vt:lpstr>
      <vt:lpstr>Slide 13</vt:lpstr>
      <vt:lpstr>Slide 14</vt:lpstr>
      <vt:lpstr>Slide 15</vt:lpstr>
      <vt:lpstr>Slide 16</vt:lpstr>
      <vt:lpstr>Technology used</vt:lpstr>
      <vt:lpstr>Testing</vt:lpstr>
      <vt:lpstr>Mathematical model</vt:lpstr>
      <vt:lpstr>Slide 20</vt:lpstr>
      <vt:lpstr>Future scope</vt:lpstr>
      <vt:lpstr>Limitation</vt:lpstr>
      <vt:lpstr>Deployment</vt:lpstr>
      <vt:lpstr>Case study</vt:lpstr>
      <vt:lpstr>References</vt:lpstr>
      <vt:lpstr>Conclusion</vt:lpstr>
      <vt:lpstr>UML diagrams</vt:lpstr>
      <vt:lpstr>Activity diagram</vt:lpstr>
      <vt:lpstr>Class diagram</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Allotment System : Android Based Approch</dc:title>
  <dc:creator>Umang</dc:creator>
  <cp:lastModifiedBy>poonam</cp:lastModifiedBy>
  <cp:revision>77</cp:revision>
  <dcterms:created xsi:type="dcterms:W3CDTF">2006-08-16T00:00:00Z</dcterms:created>
  <dcterms:modified xsi:type="dcterms:W3CDTF">2014-11-18T14:07:46Z</dcterms:modified>
</cp:coreProperties>
</file>