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alysis_174072538822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4113C1-D80D-4C0E-BBE3-2D48039780B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F4A14F-190F-4F97-A62A-EA4A7362571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2/28/2025 7:31:35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4869F131-123B-4039-BD37-6195797422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57150"/>
            <a:ext cx="114014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27BCFA8D-49AB-466B-B528-90124F04A7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57150"/>
            <a:ext cx="114014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5A1F4E94-598B-44D1-BE73-33EF42AE37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57150"/>
            <a:ext cx="114109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00DD29BC-E112-4A19-A39A-39AC80C68B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57150"/>
            <a:ext cx="114109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1216495B-CD98-44B9-B347-2CDD0A313C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228600"/>
            <a:ext cx="1161097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2025-02-28T07:31:36Z</dcterms:created>
  <dcterms:modified xsi:type="dcterms:W3CDTF">2025-02-28T07:31:36Z</dcterms:modified>
</cp:coreProperties>
</file>