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3" r:id="rId2"/>
    <p:sldId id="265" r:id="rId3"/>
    <p:sldId id="260" r:id="rId4"/>
    <p:sldId id="270" r:id="rId5"/>
    <p:sldId id="269" r:id="rId6"/>
    <p:sldId id="294" r:id="rId7"/>
    <p:sldId id="299" r:id="rId8"/>
    <p:sldId id="296" r:id="rId9"/>
    <p:sldId id="298" r:id="rId10"/>
    <p:sldId id="284" r:id="rId11"/>
    <p:sldId id="282" r:id="rId12"/>
    <p:sldId id="289" r:id="rId13"/>
    <p:sldId id="287" r:id="rId14"/>
    <p:sldId id="293" r:id="rId15"/>
    <p:sldId id="290"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3" autoAdjust="0"/>
    <p:restoredTop sz="95756" autoAdjust="0"/>
  </p:normalViewPr>
  <p:slideViewPr>
    <p:cSldViewPr snapToGrid="0">
      <p:cViewPr>
        <p:scale>
          <a:sx n="95" d="100"/>
          <a:sy n="95" d="100"/>
        </p:scale>
        <p:origin x="2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B8413-7386-43D0-A6A7-5E8FCA2895D9}" type="datetimeFigureOut">
              <a:rPr lang="en-US" smtClean="0"/>
              <a:t>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28DCD-55A4-4509-A1AA-72B93E0B3E47}" type="slidenum">
              <a:rPr lang="en-US" smtClean="0"/>
              <a:t>‹#›</a:t>
            </a:fld>
            <a:endParaRPr lang="en-US" dirty="0"/>
          </a:p>
        </p:txBody>
      </p:sp>
    </p:spTree>
    <p:extLst>
      <p:ext uri="{BB962C8B-B14F-4D97-AF65-F5344CB8AC3E}">
        <p14:creationId xmlns:p14="http://schemas.microsoft.com/office/powerpoint/2010/main" val="315796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geebc273f4e_0_19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eebc273f4e_0_19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geebc273f4e_0_19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1" name="Google Shape;2381;geebc273f4e_0_19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6"/>
        <p:cNvGrpSpPr/>
        <p:nvPr/>
      </p:nvGrpSpPr>
      <p:grpSpPr>
        <a:xfrm>
          <a:off x="0" y="0"/>
          <a:ext cx="0" cy="0"/>
          <a:chOff x="0" y="0"/>
          <a:chExt cx="0" cy="0"/>
        </a:xfrm>
      </p:grpSpPr>
      <p:sp>
        <p:nvSpPr>
          <p:cNvPr id="4717" name="Google Shape;4717;geebc273f4e_0_2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8" name="Google Shape;4718;geebc273f4e_0_2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5"/>
        <p:cNvGrpSpPr/>
        <p:nvPr/>
      </p:nvGrpSpPr>
      <p:grpSpPr>
        <a:xfrm>
          <a:off x="0" y="0"/>
          <a:ext cx="0" cy="0"/>
          <a:chOff x="0" y="0"/>
          <a:chExt cx="0" cy="0"/>
        </a:xfrm>
      </p:grpSpPr>
      <p:sp>
        <p:nvSpPr>
          <p:cNvPr id="4406" name="Google Shape;4406;geebc273f4e_0_2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7" name="Google Shape;4407;geebc273f4e_0_2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2"/>
        <p:cNvGrpSpPr/>
        <p:nvPr/>
      </p:nvGrpSpPr>
      <p:grpSpPr>
        <a:xfrm>
          <a:off x="0" y="0"/>
          <a:ext cx="0" cy="0"/>
          <a:chOff x="0" y="0"/>
          <a:chExt cx="0" cy="0"/>
        </a:xfrm>
      </p:grpSpPr>
      <p:sp>
        <p:nvSpPr>
          <p:cNvPr id="4993" name="Google Shape;4993;geebc273f4e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4" name="Google Shape;4994;geebc273f4e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eebc273f4e_0_2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eebc273f4e_0_2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ea901b647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ea901b647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ea78fb5ef_1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ea78fb5ef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eebc273f4e_0_19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eebc273f4e_0_19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56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16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108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570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E763-CA5B-AA1B-A3AD-31419D571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78F74-5B1B-C2EE-4A96-B69D5BEC4EB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B24740-30E2-B587-AE12-CA06EE3C50AB}"/>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5" name="Footer Placeholder 4">
            <a:extLst>
              <a:ext uri="{FF2B5EF4-FFF2-40B4-BE49-F238E27FC236}">
                <a16:creationId xmlns:a16="http://schemas.microsoft.com/office/drawing/2014/main" id="{9B6D6565-CDB8-C86B-914C-510BB2C494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822DE5-BF9B-07D3-B7FC-D47C0E056946}"/>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8667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D13B-986A-4217-8B80-3D1C7644F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27CE0D-A5D2-AC1E-9E81-B62B5E1BB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77E6E-32CD-D7A8-5343-74824D6D57EA}"/>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5" name="Footer Placeholder 4">
            <a:extLst>
              <a:ext uri="{FF2B5EF4-FFF2-40B4-BE49-F238E27FC236}">
                <a16:creationId xmlns:a16="http://schemas.microsoft.com/office/drawing/2014/main" id="{6219AD67-DC86-E769-31DD-537EC9EA24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AA480A-5EC6-FCE7-300F-B05EB94B5114}"/>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74950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BD749-FE34-ED23-B887-901272F0D965}"/>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63F5C-7A55-9567-775C-710771559FAC}"/>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B9445-F201-08B9-B71A-98947035C9DF}"/>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5" name="Footer Placeholder 4">
            <a:extLst>
              <a:ext uri="{FF2B5EF4-FFF2-40B4-BE49-F238E27FC236}">
                <a16:creationId xmlns:a16="http://schemas.microsoft.com/office/drawing/2014/main" id="{2F7C9CCD-3BD7-2FE2-2950-F554B16A9F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624A3A-AB76-1349-C361-BF1B37ECA63B}"/>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1348892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083333" y="1845360"/>
            <a:ext cx="4160400" cy="4544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32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a:endParaRPr/>
          </a:p>
        </p:txBody>
      </p:sp>
      <p:sp>
        <p:nvSpPr>
          <p:cNvPr id="88" name="Google Shape;88;p13"/>
          <p:cNvSpPr txBox="1">
            <a:spLocks noGrp="1"/>
          </p:cNvSpPr>
          <p:nvPr>
            <p:ph type="subTitle" idx="1"/>
          </p:nvPr>
        </p:nvSpPr>
        <p:spPr>
          <a:xfrm>
            <a:off x="2083333" y="2300095"/>
            <a:ext cx="3361600" cy="78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title" idx="2"/>
          </p:nvPr>
        </p:nvSpPr>
        <p:spPr>
          <a:xfrm>
            <a:off x="2083333" y="3474101"/>
            <a:ext cx="4160400" cy="455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0" name="Google Shape;90;p13"/>
          <p:cNvSpPr txBox="1">
            <a:spLocks noGrp="1"/>
          </p:cNvSpPr>
          <p:nvPr>
            <p:ph type="subTitle" idx="3"/>
          </p:nvPr>
        </p:nvSpPr>
        <p:spPr>
          <a:xfrm>
            <a:off x="2083333" y="3921879"/>
            <a:ext cx="3361600" cy="7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 name="Google Shape;91;p13"/>
          <p:cNvSpPr txBox="1">
            <a:spLocks noGrp="1"/>
          </p:cNvSpPr>
          <p:nvPr>
            <p:ph type="title" idx="4"/>
          </p:nvPr>
        </p:nvSpPr>
        <p:spPr>
          <a:xfrm>
            <a:off x="7451040" y="1843135"/>
            <a:ext cx="4160400" cy="45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2" name="Google Shape;92;p13"/>
          <p:cNvSpPr txBox="1">
            <a:spLocks noGrp="1"/>
          </p:cNvSpPr>
          <p:nvPr>
            <p:ph type="subTitle" idx="5"/>
          </p:nvPr>
        </p:nvSpPr>
        <p:spPr>
          <a:xfrm>
            <a:off x="7451036" y="2305433"/>
            <a:ext cx="3361600" cy="7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6"/>
          </p:nvPr>
        </p:nvSpPr>
        <p:spPr>
          <a:xfrm>
            <a:off x="7451040" y="3475657"/>
            <a:ext cx="4160400" cy="455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94" name="Google Shape;94;p13"/>
          <p:cNvSpPr txBox="1">
            <a:spLocks noGrp="1"/>
          </p:cNvSpPr>
          <p:nvPr>
            <p:ph type="subTitle" idx="7"/>
          </p:nvPr>
        </p:nvSpPr>
        <p:spPr>
          <a:xfrm>
            <a:off x="7451036" y="3935284"/>
            <a:ext cx="3361600" cy="7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title" idx="8" hasCustomPrompt="1"/>
          </p:nvPr>
        </p:nvSpPr>
        <p:spPr>
          <a:xfrm>
            <a:off x="886733" y="1770500"/>
            <a:ext cx="1085200" cy="11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4000"/>
            </a:lvl1pPr>
            <a:lvl2pPr lvl="1" algn="ctr" rtl="0">
              <a:spcBef>
                <a:spcPts val="0"/>
              </a:spcBef>
              <a:spcAft>
                <a:spcPts val="0"/>
              </a:spcAft>
              <a:buSzPts val="3800"/>
              <a:buNone/>
              <a:defRPr sz="5067"/>
            </a:lvl2pPr>
            <a:lvl3pPr lvl="2" algn="ctr" rtl="0">
              <a:spcBef>
                <a:spcPts val="0"/>
              </a:spcBef>
              <a:spcAft>
                <a:spcPts val="0"/>
              </a:spcAft>
              <a:buSzPts val="3800"/>
              <a:buNone/>
              <a:defRPr sz="5067"/>
            </a:lvl3pPr>
            <a:lvl4pPr lvl="3" algn="ctr" rtl="0">
              <a:spcBef>
                <a:spcPts val="0"/>
              </a:spcBef>
              <a:spcAft>
                <a:spcPts val="0"/>
              </a:spcAft>
              <a:buSzPts val="3800"/>
              <a:buNone/>
              <a:defRPr sz="5067"/>
            </a:lvl4pPr>
            <a:lvl5pPr lvl="4" algn="ctr" rtl="0">
              <a:spcBef>
                <a:spcPts val="0"/>
              </a:spcBef>
              <a:spcAft>
                <a:spcPts val="0"/>
              </a:spcAft>
              <a:buSzPts val="3800"/>
              <a:buNone/>
              <a:defRPr sz="5067"/>
            </a:lvl5pPr>
            <a:lvl6pPr lvl="5" algn="ctr" rtl="0">
              <a:spcBef>
                <a:spcPts val="0"/>
              </a:spcBef>
              <a:spcAft>
                <a:spcPts val="0"/>
              </a:spcAft>
              <a:buSzPts val="3800"/>
              <a:buNone/>
              <a:defRPr sz="5067"/>
            </a:lvl6pPr>
            <a:lvl7pPr lvl="6" algn="ctr" rtl="0">
              <a:spcBef>
                <a:spcPts val="0"/>
              </a:spcBef>
              <a:spcAft>
                <a:spcPts val="0"/>
              </a:spcAft>
              <a:buSzPts val="3800"/>
              <a:buNone/>
              <a:defRPr sz="5067"/>
            </a:lvl7pPr>
            <a:lvl8pPr lvl="7" algn="ctr" rtl="0">
              <a:spcBef>
                <a:spcPts val="0"/>
              </a:spcBef>
              <a:spcAft>
                <a:spcPts val="0"/>
              </a:spcAft>
              <a:buSzPts val="3800"/>
              <a:buNone/>
              <a:defRPr sz="5067"/>
            </a:lvl8pPr>
            <a:lvl9pPr lvl="8" algn="ctr" rtl="0">
              <a:spcBef>
                <a:spcPts val="0"/>
              </a:spcBef>
              <a:spcAft>
                <a:spcPts val="0"/>
              </a:spcAft>
              <a:buSzPts val="3800"/>
              <a:buNone/>
              <a:defRPr sz="5067"/>
            </a:lvl9pPr>
          </a:lstStyle>
          <a:p>
            <a:r>
              <a:t>xx%</a:t>
            </a:r>
          </a:p>
        </p:txBody>
      </p:sp>
      <p:sp>
        <p:nvSpPr>
          <p:cNvPr id="96" name="Google Shape;96;p13"/>
          <p:cNvSpPr txBox="1">
            <a:spLocks noGrp="1"/>
          </p:cNvSpPr>
          <p:nvPr>
            <p:ph type="title" idx="9" hasCustomPrompt="1"/>
          </p:nvPr>
        </p:nvSpPr>
        <p:spPr>
          <a:xfrm>
            <a:off x="886733" y="3399977"/>
            <a:ext cx="1085200" cy="11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4000"/>
            </a:lvl1pPr>
            <a:lvl2pPr lvl="1" algn="ctr" rtl="0">
              <a:spcBef>
                <a:spcPts val="0"/>
              </a:spcBef>
              <a:spcAft>
                <a:spcPts val="0"/>
              </a:spcAft>
              <a:buSzPts val="3800"/>
              <a:buNone/>
              <a:defRPr sz="5067"/>
            </a:lvl2pPr>
            <a:lvl3pPr lvl="2" algn="ctr" rtl="0">
              <a:spcBef>
                <a:spcPts val="0"/>
              </a:spcBef>
              <a:spcAft>
                <a:spcPts val="0"/>
              </a:spcAft>
              <a:buSzPts val="3800"/>
              <a:buNone/>
              <a:defRPr sz="5067"/>
            </a:lvl3pPr>
            <a:lvl4pPr lvl="3" algn="ctr" rtl="0">
              <a:spcBef>
                <a:spcPts val="0"/>
              </a:spcBef>
              <a:spcAft>
                <a:spcPts val="0"/>
              </a:spcAft>
              <a:buSzPts val="3800"/>
              <a:buNone/>
              <a:defRPr sz="5067"/>
            </a:lvl4pPr>
            <a:lvl5pPr lvl="4" algn="ctr" rtl="0">
              <a:spcBef>
                <a:spcPts val="0"/>
              </a:spcBef>
              <a:spcAft>
                <a:spcPts val="0"/>
              </a:spcAft>
              <a:buSzPts val="3800"/>
              <a:buNone/>
              <a:defRPr sz="5067"/>
            </a:lvl5pPr>
            <a:lvl6pPr lvl="5" algn="ctr" rtl="0">
              <a:spcBef>
                <a:spcPts val="0"/>
              </a:spcBef>
              <a:spcAft>
                <a:spcPts val="0"/>
              </a:spcAft>
              <a:buSzPts val="3800"/>
              <a:buNone/>
              <a:defRPr sz="5067"/>
            </a:lvl6pPr>
            <a:lvl7pPr lvl="6" algn="ctr" rtl="0">
              <a:spcBef>
                <a:spcPts val="0"/>
              </a:spcBef>
              <a:spcAft>
                <a:spcPts val="0"/>
              </a:spcAft>
              <a:buSzPts val="3800"/>
              <a:buNone/>
              <a:defRPr sz="5067"/>
            </a:lvl7pPr>
            <a:lvl8pPr lvl="7" algn="ctr" rtl="0">
              <a:spcBef>
                <a:spcPts val="0"/>
              </a:spcBef>
              <a:spcAft>
                <a:spcPts val="0"/>
              </a:spcAft>
              <a:buSzPts val="3800"/>
              <a:buNone/>
              <a:defRPr sz="5067"/>
            </a:lvl8pPr>
            <a:lvl9pPr lvl="8" algn="ctr" rtl="0">
              <a:spcBef>
                <a:spcPts val="0"/>
              </a:spcBef>
              <a:spcAft>
                <a:spcPts val="0"/>
              </a:spcAft>
              <a:buSzPts val="3800"/>
              <a:buNone/>
              <a:defRPr sz="5067"/>
            </a:lvl9pPr>
          </a:lstStyle>
          <a:p>
            <a:r>
              <a:t>xx%</a:t>
            </a:r>
          </a:p>
        </p:txBody>
      </p:sp>
      <p:sp>
        <p:nvSpPr>
          <p:cNvPr id="97" name="Google Shape;97;p13"/>
          <p:cNvSpPr txBox="1">
            <a:spLocks noGrp="1"/>
          </p:cNvSpPr>
          <p:nvPr>
            <p:ph type="title" idx="13" hasCustomPrompt="1"/>
          </p:nvPr>
        </p:nvSpPr>
        <p:spPr>
          <a:xfrm>
            <a:off x="6264249" y="3422327"/>
            <a:ext cx="1085200" cy="11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4000"/>
            </a:lvl1pPr>
            <a:lvl2pPr lvl="1" algn="ctr" rtl="0">
              <a:spcBef>
                <a:spcPts val="0"/>
              </a:spcBef>
              <a:spcAft>
                <a:spcPts val="0"/>
              </a:spcAft>
              <a:buSzPts val="3800"/>
              <a:buNone/>
              <a:defRPr sz="5067"/>
            </a:lvl2pPr>
            <a:lvl3pPr lvl="2" algn="ctr" rtl="0">
              <a:spcBef>
                <a:spcPts val="0"/>
              </a:spcBef>
              <a:spcAft>
                <a:spcPts val="0"/>
              </a:spcAft>
              <a:buSzPts val="3800"/>
              <a:buNone/>
              <a:defRPr sz="5067"/>
            </a:lvl3pPr>
            <a:lvl4pPr lvl="3" algn="ctr" rtl="0">
              <a:spcBef>
                <a:spcPts val="0"/>
              </a:spcBef>
              <a:spcAft>
                <a:spcPts val="0"/>
              </a:spcAft>
              <a:buSzPts val="3800"/>
              <a:buNone/>
              <a:defRPr sz="5067"/>
            </a:lvl4pPr>
            <a:lvl5pPr lvl="4" algn="ctr" rtl="0">
              <a:spcBef>
                <a:spcPts val="0"/>
              </a:spcBef>
              <a:spcAft>
                <a:spcPts val="0"/>
              </a:spcAft>
              <a:buSzPts val="3800"/>
              <a:buNone/>
              <a:defRPr sz="5067"/>
            </a:lvl5pPr>
            <a:lvl6pPr lvl="5" algn="ctr" rtl="0">
              <a:spcBef>
                <a:spcPts val="0"/>
              </a:spcBef>
              <a:spcAft>
                <a:spcPts val="0"/>
              </a:spcAft>
              <a:buSzPts val="3800"/>
              <a:buNone/>
              <a:defRPr sz="5067"/>
            </a:lvl6pPr>
            <a:lvl7pPr lvl="6" algn="ctr" rtl="0">
              <a:spcBef>
                <a:spcPts val="0"/>
              </a:spcBef>
              <a:spcAft>
                <a:spcPts val="0"/>
              </a:spcAft>
              <a:buSzPts val="3800"/>
              <a:buNone/>
              <a:defRPr sz="5067"/>
            </a:lvl7pPr>
            <a:lvl8pPr lvl="7" algn="ctr" rtl="0">
              <a:spcBef>
                <a:spcPts val="0"/>
              </a:spcBef>
              <a:spcAft>
                <a:spcPts val="0"/>
              </a:spcAft>
              <a:buSzPts val="3800"/>
              <a:buNone/>
              <a:defRPr sz="5067"/>
            </a:lvl8pPr>
            <a:lvl9pPr lvl="8" algn="ctr" rtl="0">
              <a:spcBef>
                <a:spcPts val="0"/>
              </a:spcBef>
              <a:spcAft>
                <a:spcPts val="0"/>
              </a:spcAft>
              <a:buSzPts val="3800"/>
              <a:buNone/>
              <a:defRPr sz="5067"/>
            </a:lvl9pPr>
          </a:lstStyle>
          <a:p>
            <a:r>
              <a:t>xx%</a:t>
            </a:r>
          </a:p>
        </p:txBody>
      </p:sp>
      <p:sp>
        <p:nvSpPr>
          <p:cNvPr id="98" name="Google Shape;98;p13"/>
          <p:cNvSpPr txBox="1">
            <a:spLocks noGrp="1"/>
          </p:cNvSpPr>
          <p:nvPr>
            <p:ph type="title" idx="14" hasCustomPrompt="1"/>
          </p:nvPr>
        </p:nvSpPr>
        <p:spPr>
          <a:xfrm>
            <a:off x="6264249" y="1784759"/>
            <a:ext cx="1085200" cy="11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4000"/>
            </a:lvl1pPr>
            <a:lvl2pPr lvl="1" algn="ctr" rtl="0">
              <a:spcBef>
                <a:spcPts val="0"/>
              </a:spcBef>
              <a:spcAft>
                <a:spcPts val="0"/>
              </a:spcAft>
              <a:buSzPts val="3800"/>
              <a:buNone/>
              <a:defRPr sz="5067"/>
            </a:lvl2pPr>
            <a:lvl3pPr lvl="2" algn="ctr" rtl="0">
              <a:spcBef>
                <a:spcPts val="0"/>
              </a:spcBef>
              <a:spcAft>
                <a:spcPts val="0"/>
              </a:spcAft>
              <a:buSzPts val="3800"/>
              <a:buNone/>
              <a:defRPr sz="5067"/>
            </a:lvl3pPr>
            <a:lvl4pPr lvl="3" algn="ctr" rtl="0">
              <a:spcBef>
                <a:spcPts val="0"/>
              </a:spcBef>
              <a:spcAft>
                <a:spcPts val="0"/>
              </a:spcAft>
              <a:buSzPts val="3800"/>
              <a:buNone/>
              <a:defRPr sz="5067"/>
            </a:lvl4pPr>
            <a:lvl5pPr lvl="4" algn="ctr" rtl="0">
              <a:spcBef>
                <a:spcPts val="0"/>
              </a:spcBef>
              <a:spcAft>
                <a:spcPts val="0"/>
              </a:spcAft>
              <a:buSzPts val="3800"/>
              <a:buNone/>
              <a:defRPr sz="5067"/>
            </a:lvl5pPr>
            <a:lvl6pPr lvl="5" algn="ctr" rtl="0">
              <a:spcBef>
                <a:spcPts val="0"/>
              </a:spcBef>
              <a:spcAft>
                <a:spcPts val="0"/>
              </a:spcAft>
              <a:buSzPts val="3800"/>
              <a:buNone/>
              <a:defRPr sz="5067"/>
            </a:lvl6pPr>
            <a:lvl7pPr lvl="6" algn="ctr" rtl="0">
              <a:spcBef>
                <a:spcPts val="0"/>
              </a:spcBef>
              <a:spcAft>
                <a:spcPts val="0"/>
              </a:spcAft>
              <a:buSzPts val="3800"/>
              <a:buNone/>
              <a:defRPr sz="5067"/>
            </a:lvl7pPr>
            <a:lvl8pPr lvl="7" algn="ctr" rtl="0">
              <a:spcBef>
                <a:spcPts val="0"/>
              </a:spcBef>
              <a:spcAft>
                <a:spcPts val="0"/>
              </a:spcAft>
              <a:buSzPts val="3800"/>
              <a:buNone/>
              <a:defRPr sz="5067"/>
            </a:lvl8pPr>
            <a:lvl9pPr lvl="8" algn="ctr" rtl="0">
              <a:spcBef>
                <a:spcPts val="0"/>
              </a:spcBef>
              <a:spcAft>
                <a:spcPts val="0"/>
              </a:spcAft>
              <a:buSzPts val="3800"/>
              <a:buNone/>
              <a:defRPr sz="5067"/>
            </a:lvl9pPr>
          </a:lstStyle>
          <a:p>
            <a:r>
              <a:t>xx%</a:t>
            </a:r>
          </a:p>
        </p:txBody>
      </p:sp>
      <p:sp>
        <p:nvSpPr>
          <p:cNvPr id="99" name="Google Shape;99;p13"/>
          <p:cNvSpPr txBox="1">
            <a:spLocks noGrp="1"/>
          </p:cNvSpPr>
          <p:nvPr>
            <p:ph type="title" idx="15"/>
          </p:nvPr>
        </p:nvSpPr>
        <p:spPr>
          <a:xfrm>
            <a:off x="2083333" y="5103068"/>
            <a:ext cx="4160400" cy="456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0" name="Google Shape;100;p13"/>
          <p:cNvSpPr txBox="1">
            <a:spLocks noGrp="1"/>
          </p:cNvSpPr>
          <p:nvPr>
            <p:ph type="subTitle" idx="16"/>
          </p:nvPr>
        </p:nvSpPr>
        <p:spPr>
          <a:xfrm>
            <a:off x="2083333" y="5543661"/>
            <a:ext cx="3361600" cy="7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title" idx="17"/>
          </p:nvPr>
        </p:nvSpPr>
        <p:spPr>
          <a:xfrm>
            <a:off x="7451036" y="5108428"/>
            <a:ext cx="4160400" cy="456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02" name="Google Shape;102;p13"/>
          <p:cNvSpPr txBox="1">
            <a:spLocks noGrp="1"/>
          </p:cNvSpPr>
          <p:nvPr>
            <p:ph type="subTitle" idx="18"/>
          </p:nvPr>
        </p:nvSpPr>
        <p:spPr>
          <a:xfrm>
            <a:off x="7451036" y="5565133"/>
            <a:ext cx="3361600" cy="7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3"/>
          <p:cNvSpPr txBox="1">
            <a:spLocks noGrp="1"/>
          </p:cNvSpPr>
          <p:nvPr>
            <p:ph type="title" idx="19" hasCustomPrompt="1"/>
          </p:nvPr>
        </p:nvSpPr>
        <p:spPr>
          <a:xfrm>
            <a:off x="886733" y="5029453"/>
            <a:ext cx="1085200" cy="11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4000"/>
            </a:lvl1pPr>
            <a:lvl2pPr lvl="1" algn="ctr" rtl="0">
              <a:spcBef>
                <a:spcPts val="0"/>
              </a:spcBef>
              <a:spcAft>
                <a:spcPts val="0"/>
              </a:spcAft>
              <a:buSzPts val="3800"/>
              <a:buNone/>
              <a:defRPr sz="5067"/>
            </a:lvl2pPr>
            <a:lvl3pPr lvl="2" algn="ctr" rtl="0">
              <a:spcBef>
                <a:spcPts val="0"/>
              </a:spcBef>
              <a:spcAft>
                <a:spcPts val="0"/>
              </a:spcAft>
              <a:buSzPts val="3800"/>
              <a:buNone/>
              <a:defRPr sz="5067"/>
            </a:lvl3pPr>
            <a:lvl4pPr lvl="3" algn="ctr" rtl="0">
              <a:spcBef>
                <a:spcPts val="0"/>
              </a:spcBef>
              <a:spcAft>
                <a:spcPts val="0"/>
              </a:spcAft>
              <a:buSzPts val="3800"/>
              <a:buNone/>
              <a:defRPr sz="5067"/>
            </a:lvl4pPr>
            <a:lvl5pPr lvl="4" algn="ctr" rtl="0">
              <a:spcBef>
                <a:spcPts val="0"/>
              </a:spcBef>
              <a:spcAft>
                <a:spcPts val="0"/>
              </a:spcAft>
              <a:buSzPts val="3800"/>
              <a:buNone/>
              <a:defRPr sz="5067"/>
            </a:lvl5pPr>
            <a:lvl6pPr lvl="5" algn="ctr" rtl="0">
              <a:spcBef>
                <a:spcPts val="0"/>
              </a:spcBef>
              <a:spcAft>
                <a:spcPts val="0"/>
              </a:spcAft>
              <a:buSzPts val="3800"/>
              <a:buNone/>
              <a:defRPr sz="5067"/>
            </a:lvl6pPr>
            <a:lvl7pPr lvl="6" algn="ctr" rtl="0">
              <a:spcBef>
                <a:spcPts val="0"/>
              </a:spcBef>
              <a:spcAft>
                <a:spcPts val="0"/>
              </a:spcAft>
              <a:buSzPts val="3800"/>
              <a:buNone/>
              <a:defRPr sz="5067"/>
            </a:lvl7pPr>
            <a:lvl8pPr lvl="7" algn="ctr" rtl="0">
              <a:spcBef>
                <a:spcPts val="0"/>
              </a:spcBef>
              <a:spcAft>
                <a:spcPts val="0"/>
              </a:spcAft>
              <a:buSzPts val="3800"/>
              <a:buNone/>
              <a:defRPr sz="5067"/>
            </a:lvl8pPr>
            <a:lvl9pPr lvl="8" algn="ctr" rtl="0">
              <a:spcBef>
                <a:spcPts val="0"/>
              </a:spcBef>
              <a:spcAft>
                <a:spcPts val="0"/>
              </a:spcAft>
              <a:buSzPts val="3800"/>
              <a:buNone/>
              <a:defRPr sz="5067"/>
            </a:lvl9pPr>
          </a:lstStyle>
          <a:p>
            <a:r>
              <a:t>xx%</a:t>
            </a:r>
          </a:p>
        </p:txBody>
      </p:sp>
      <p:sp>
        <p:nvSpPr>
          <p:cNvPr id="104" name="Google Shape;104;p13"/>
          <p:cNvSpPr txBox="1">
            <a:spLocks noGrp="1"/>
          </p:cNvSpPr>
          <p:nvPr>
            <p:ph type="title" idx="20" hasCustomPrompt="1"/>
          </p:nvPr>
        </p:nvSpPr>
        <p:spPr>
          <a:xfrm>
            <a:off x="6264249" y="5059895"/>
            <a:ext cx="1085200" cy="116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4000"/>
            </a:lvl1pPr>
            <a:lvl2pPr lvl="1" algn="ctr" rtl="0">
              <a:spcBef>
                <a:spcPts val="0"/>
              </a:spcBef>
              <a:spcAft>
                <a:spcPts val="0"/>
              </a:spcAft>
              <a:buSzPts val="3800"/>
              <a:buNone/>
              <a:defRPr sz="5067"/>
            </a:lvl2pPr>
            <a:lvl3pPr lvl="2" algn="ctr" rtl="0">
              <a:spcBef>
                <a:spcPts val="0"/>
              </a:spcBef>
              <a:spcAft>
                <a:spcPts val="0"/>
              </a:spcAft>
              <a:buSzPts val="3800"/>
              <a:buNone/>
              <a:defRPr sz="5067"/>
            </a:lvl3pPr>
            <a:lvl4pPr lvl="3" algn="ctr" rtl="0">
              <a:spcBef>
                <a:spcPts val="0"/>
              </a:spcBef>
              <a:spcAft>
                <a:spcPts val="0"/>
              </a:spcAft>
              <a:buSzPts val="3800"/>
              <a:buNone/>
              <a:defRPr sz="5067"/>
            </a:lvl4pPr>
            <a:lvl5pPr lvl="4" algn="ctr" rtl="0">
              <a:spcBef>
                <a:spcPts val="0"/>
              </a:spcBef>
              <a:spcAft>
                <a:spcPts val="0"/>
              </a:spcAft>
              <a:buSzPts val="3800"/>
              <a:buNone/>
              <a:defRPr sz="5067"/>
            </a:lvl5pPr>
            <a:lvl6pPr lvl="5" algn="ctr" rtl="0">
              <a:spcBef>
                <a:spcPts val="0"/>
              </a:spcBef>
              <a:spcAft>
                <a:spcPts val="0"/>
              </a:spcAft>
              <a:buSzPts val="3800"/>
              <a:buNone/>
              <a:defRPr sz="5067"/>
            </a:lvl6pPr>
            <a:lvl7pPr lvl="6" algn="ctr" rtl="0">
              <a:spcBef>
                <a:spcPts val="0"/>
              </a:spcBef>
              <a:spcAft>
                <a:spcPts val="0"/>
              </a:spcAft>
              <a:buSzPts val="3800"/>
              <a:buNone/>
              <a:defRPr sz="5067"/>
            </a:lvl7pPr>
            <a:lvl8pPr lvl="7" algn="ctr" rtl="0">
              <a:spcBef>
                <a:spcPts val="0"/>
              </a:spcBef>
              <a:spcAft>
                <a:spcPts val="0"/>
              </a:spcAft>
              <a:buSzPts val="3800"/>
              <a:buNone/>
              <a:defRPr sz="5067"/>
            </a:lvl8pPr>
            <a:lvl9pPr lvl="8" algn="ctr" rtl="0">
              <a:spcBef>
                <a:spcPts val="0"/>
              </a:spcBef>
              <a:spcAft>
                <a:spcPts val="0"/>
              </a:spcAft>
              <a:buSzPts val="3800"/>
              <a:buNone/>
              <a:defRPr sz="5067"/>
            </a:lvl9pPr>
          </a:lstStyle>
          <a:p>
            <a:r>
              <a:t>xx%</a:t>
            </a:r>
          </a:p>
        </p:txBody>
      </p:sp>
      <p:grpSp>
        <p:nvGrpSpPr>
          <p:cNvPr id="105" name="Google Shape;105;p13"/>
          <p:cNvGrpSpPr/>
          <p:nvPr/>
        </p:nvGrpSpPr>
        <p:grpSpPr>
          <a:xfrm rot="-7546048">
            <a:off x="10824482" y="867627"/>
            <a:ext cx="215601" cy="855980"/>
            <a:chOff x="7004550" y="3676293"/>
            <a:chExt cx="161700" cy="641982"/>
          </a:xfrm>
        </p:grpSpPr>
        <p:sp>
          <p:nvSpPr>
            <p:cNvPr id="106" name="Google Shape;106;p1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7" name="Google Shape;107;p1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 name="Google Shape;108;p1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 name="Google Shape;109;p1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0" name="Google Shape;110;p13"/>
          <p:cNvSpPr txBox="1">
            <a:spLocks noGrp="1"/>
          </p:cNvSpPr>
          <p:nvPr>
            <p:ph type="title" idx="21"/>
          </p:nvPr>
        </p:nvSpPr>
        <p:spPr>
          <a:xfrm>
            <a:off x="956567" y="518567"/>
            <a:ext cx="102788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3"/>
          <p:cNvSpPr/>
          <p:nvPr/>
        </p:nvSpPr>
        <p:spPr>
          <a:xfrm rot="3592469" flipH="1">
            <a:off x="8534665" y="-834574"/>
            <a:ext cx="3864849" cy="3864849"/>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4017819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399200" y="1924600"/>
            <a:ext cx="5393600" cy="12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6800">
                <a:solidFill>
                  <a:schemeClr val="accent4"/>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3" name="Google Shape;43;p9"/>
          <p:cNvSpPr txBox="1">
            <a:spLocks noGrp="1"/>
          </p:cNvSpPr>
          <p:nvPr>
            <p:ph type="subTitle" idx="1"/>
          </p:nvPr>
        </p:nvSpPr>
        <p:spPr>
          <a:xfrm>
            <a:off x="2821400" y="3635833"/>
            <a:ext cx="6549200" cy="1489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grpSp>
        <p:nvGrpSpPr>
          <p:cNvPr id="44" name="Google Shape;44;p9"/>
          <p:cNvGrpSpPr/>
          <p:nvPr/>
        </p:nvGrpSpPr>
        <p:grpSpPr>
          <a:xfrm>
            <a:off x="1070879" y="791169"/>
            <a:ext cx="726863" cy="675868"/>
            <a:chOff x="4818730" y="3307263"/>
            <a:chExt cx="1827512" cy="1699300"/>
          </a:xfrm>
        </p:grpSpPr>
        <p:sp>
          <p:nvSpPr>
            <p:cNvPr id="45" name="Google Shape;45;p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 name="Google Shape;46;p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 name="Google Shape;47;p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 name="Google Shape;48;p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 name="Google Shape;49;p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 name="Google Shape;50;p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 name="Google Shape;51;p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 name="Google Shape;52;p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 name="Google Shape;54;p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 name="Google Shape;55;p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 name="Google Shape;58;p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 name="Google Shape;59;p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 name="Google Shape;69;p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70" name="Google Shape;70;p9"/>
          <p:cNvGrpSpPr/>
          <p:nvPr/>
        </p:nvGrpSpPr>
        <p:grpSpPr>
          <a:xfrm rot="-3253952" flipH="1">
            <a:off x="10824482" y="5338027"/>
            <a:ext cx="215601" cy="855980"/>
            <a:chOff x="7004550" y="3676293"/>
            <a:chExt cx="161700" cy="641982"/>
          </a:xfrm>
        </p:grpSpPr>
        <p:sp>
          <p:nvSpPr>
            <p:cNvPr id="71" name="Google Shape;71;p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2" name="Google Shape;72;p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 name="Google Shape;73;p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4" name="Google Shape;74;p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75" name="Google Shape;75;p9"/>
          <p:cNvSpPr/>
          <p:nvPr/>
        </p:nvSpPr>
        <p:spPr>
          <a:xfrm rot="-9000010" flipH="1">
            <a:off x="-828340" y="-1662229"/>
            <a:ext cx="5083657" cy="5083657"/>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 name="Google Shape;76;p9"/>
          <p:cNvSpPr/>
          <p:nvPr/>
        </p:nvSpPr>
        <p:spPr>
          <a:xfrm rot="1799997" flipH="1">
            <a:off x="8513906" y="3904864"/>
            <a:ext cx="4383223" cy="4383285"/>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821141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10"/>
        <p:cNvGrpSpPr/>
        <p:nvPr/>
      </p:nvGrpSpPr>
      <p:grpSpPr>
        <a:xfrm>
          <a:off x="0" y="0"/>
          <a:ext cx="0" cy="0"/>
          <a:chOff x="0" y="0"/>
          <a:chExt cx="0" cy="0"/>
        </a:xfrm>
      </p:grpSpPr>
      <p:sp>
        <p:nvSpPr>
          <p:cNvPr id="211" name="Google Shape;211;p26"/>
          <p:cNvSpPr txBox="1">
            <a:spLocks noGrp="1"/>
          </p:cNvSpPr>
          <p:nvPr>
            <p:ph type="title" hasCustomPrompt="1"/>
          </p:nvPr>
        </p:nvSpPr>
        <p:spPr>
          <a:xfrm>
            <a:off x="1171700" y="664125"/>
            <a:ext cx="2286000" cy="13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12" name="Google Shape;212;p26"/>
          <p:cNvSpPr txBox="1">
            <a:spLocks noGrp="1"/>
          </p:cNvSpPr>
          <p:nvPr>
            <p:ph type="subTitle" idx="1"/>
          </p:nvPr>
        </p:nvSpPr>
        <p:spPr>
          <a:xfrm>
            <a:off x="708100" y="2048425"/>
            <a:ext cx="3213200" cy="64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6"/>
          <p:cNvSpPr txBox="1">
            <a:spLocks noGrp="1"/>
          </p:cNvSpPr>
          <p:nvPr>
            <p:ph type="title" idx="2" hasCustomPrompt="1"/>
          </p:nvPr>
        </p:nvSpPr>
        <p:spPr>
          <a:xfrm>
            <a:off x="4953000" y="2413051"/>
            <a:ext cx="2286000" cy="13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14" name="Google Shape;214;p26"/>
          <p:cNvSpPr txBox="1">
            <a:spLocks noGrp="1"/>
          </p:cNvSpPr>
          <p:nvPr>
            <p:ph type="subTitle" idx="3"/>
          </p:nvPr>
        </p:nvSpPr>
        <p:spPr>
          <a:xfrm>
            <a:off x="4489400" y="3797351"/>
            <a:ext cx="3213200" cy="6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5" name="Google Shape;215;p26"/>
          <p:cNvSpPr txBox="1">
            <a:spLocks noGrp="1"/>
          </p:cNvSpPr>
          <p:nvPr>
            <p:ph type="title" idx="4" hasCustomPrompt="1"/>
          </p:nvPr>
        </p:nvSpPr>
        <p:spPr>
          <a:xfrm>
            <a:off x="8734300" y="4161975"/>
            <a:ext cx="2286000" cy="13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16" name="Google Shape;216;p26"/>
          <p:cNvSpPr txBox="1">
            <a:spLocks noGrp="1"/>
          </p:cNvSpPr>
          <p:nvPr>
            <p:ph type="subTitle" idx="5"/>
          </p:nvPr>
        </p:nvSpPr>
        <p:spPr>
          <a:xfrm>
            <a:off x="8270700" y="5546275"/>
            <a:ext cx="3213200" cy="6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7" name="Google Shape;217;p26"/>
          <p:cNvSpPr/>
          <p:nvPr/>
        </p:nvSpPr>
        <p:spPr>
          <a:xfrm rot="9000010">
            <a:off x="7685284" y="-1662229"/>
            <a:ext cx="5083657" cy="5083657"/>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18" name="Google Shape;218;p26"/>
          <p:cNvSpPr/>
          <p:nvPr/>
        </p:nvSpPr>
        <p:spPr>
          <a:xfrm rot="-1799997">
            <a:off x="-956528" y="3904864"/>
            <a:ext cx="4383223" cy="4383285"/>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578156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flipH="1">
            <a:off x="5596567" y="3280400"/>
            <a:ext cx="5667200" cy="91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667">
                <a:solidFill>
                  <a:schemeClr val="accent4"/>
                </a:solidFill>
              </a:defRPr>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endParaRPr/>
          </a:p>
        </p:txBody>
      </p:sp>
      <p:sp>
        <p:nvSpPr>
          <p:cNvPr id="236" name="Google Shape;236;p28"/>
          <p:cNvSpPr txBox="1">
            <a:spLocks noGrp="1"/>
          </p:cNvSpPr>
          <p:nvPr>
            <p:ph type="subTitle" idx="1"/>
          </p:nvPr>
        </p:nvSpPr>
        <p:spPr>
          <a:xfrm flipH="1">
            <a:off x="5829367" y="4569200"/>
            <a:ext cx="5434400" cy="45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67"/>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37" name="Google Shape;237;p28"/>
          <p:cNvSpPr txBox="1">
            <a:spLocks noGrp="1"/>
          </p:cNvSpPr>
          <p:nvPr>
            <p:ph type="title" idx="2" hasCustomPrompt="1"/>
          </p:nvPr>
        </p:nvSpPr>
        <p:spPr>
          <a:xfrm flipH="1">
            <a:off x="8306167" y="1565900"/>
            <a:ext cx="2957600" cy="15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3733"/>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38" name="Google Shape;238;p28"/>
          <p:cNvSpPr/>
          <p:nvPr/>
        </p:nvSpPr>
        <p:spPr>
          <a:xfrm rot="-7417684" flipH="1">
            <a:off x="-382749" y="-1766575"/>
            <a:ext cx="4761001" cy="4761001"/>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9" name="Google Shape;239;p28"/>
          <p:cNvSpPr/>
          <p:nvPr/>
        </p:nvSpPr>
        <p:spPr>
          <a:xfrm rot="2700040" flipH="1">
            <a:off x="8221901" y="4188216"/>
            <a:ext cx="4383241" cy="4383293"/>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15211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flipH="1">
            <a:off x="5977433" y="4659133"/>
            <a:ext cx="5263600" cy="697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67">
                <a:solidFill>
                  <a:schemeClr val="accent4"/>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47" name="Google Shape;247;p30"/>
          <p:cNvSpPr txBox="1">
            <a:spLocks noGrp="1"/>
          </p:cNvSpPr>
          <p:nvPr>
            <p:ph type="subTitle" idx="1"/>
          </p:nvPr>
        </p:nvSpPr>
        <p:spPr>
          <a:xfrm flipH="1">
            <a:off x="5977333" y="5817967"/>
            <a:ext cx="5263600" cy="27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8" name="Google Shape;248;p30"/>
          <p:cNvSpPr txBox="1">
            <a:spLocks noGrp="1"/>
          </p:cNvSpPr>
          <p:nvPr>
            <p:ph type="title" idx="2" hasCustomPrompt="1"/>
          </p:nvPr>
        </p:nvSpPr>
        <p:spPr>
          <a:xfrm flipH="1">
            <a:off x="2985884" y="4644000"/>
            <a:ext cx="2957600" cy="15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7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49" name="Google Shape;249;p30"/>
          <p:cNvSpPr/>
          <p:nvPr/>
        </p:nvSpPr>
        <p:spPr>
          <a:xfrm rot="611828" flipH="1">
            <a:off x="7301905" y="-836603"/>
            <a:ext cx="5600641" cy="5600641"/>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50408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flipH="1">
            <a:off x="4758133" y="1001533"/>
            <a:ext cx="5667200" cy="79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67">
                <a:solidFill>
                  <a:schemeClr val="accent4"/>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52" name="Google Shape;252;p31"/>
          <p:cNvSpPr txBox="1">
            <a:spLocks noGrp="1"/>
          </p:cNvSpPr>
          <p:nvPr>
            <p:ph type="subTitle" idx="1"/>
          </p:nvPr>
        </p:nvSpPr>
        <p:spPr>
          <a:xfrm flipH="1">
            <a:off x="4758117" y="2074433"/>
            <a:ext cx="5434400" cy="4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3" name="Google Shape;253;p31"/>
          <p:cNvSpPr txBox="1">
            <a:spLocks noGrp="1"/>
          </p:cNvSpPr>
          <p:nvPr>
            <p:ph type="title" idx="2" hasCustomPrompt="1"/>
          </p:nvPr>
        </p:nvSpPr>
        <p:spPr>
          <a:xfrm flipH="1">
            <a:off x="1766684" y="986400"/>
            <a:ext cx="2957600" cy="15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7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54" name="Google Shape;254;p31"/>
          <p:cNvSpPr/>
          <p:nvPr/>
        </p:nvSpPr>
        <p:spPr>
          <a:xfrm rot="-8773762">
            <a:off x="-634541" y="2891768"/>
            <a:ext cx="5083665" cy="5083665"/>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5" name="Google Shape;255;p31"/>
          <p:cNvSpPr/>
          <p:nvPr/>
        </p:nvSpPr>
        <p:spPr>
          <a:xfrm rot="8743419" flipH="1">
            <a:off x="8125021" y="3658363"/>
            <a:ext cx="4383271" cy="4383311"/>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689193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flipH="1">
            <a:off x="925584" y="3712651"/>
            <a:ext cx="5667200" cy="91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667">
                <a:solidFill>
                  <a:schemeClr val="accent4"/>
                </a:solidFill>
              </a:defRPr>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endParaRPr/>
          </a:p>
        </p:txBody>
      </p:sp>
      <p:sp>
        <p:nvSpPr>
          <p:cNvPr id="258" name="Google Shape;258;p32"/>
          <p:cNvSpPr txBox="1">
            <a:spLocks noGrp="1"/>
          </p:cNvSpPr>
          <p:nvPr>
            <p:ph type="subTitle" idx="1"/>
          </p:nvPr>
        </p:nvSpPr>
        <p:spPr>
          <a:xfrm flipH="1">
            <a:off x="1158384" y="4912551"/>
            <a:ext cx="5434400" cy="45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67"/>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59" name="Google Shape;259;p32"/>
          <p:cNvSpPr txBox="1">
            <a:spLocks noGrp="1"/>
          </p:cNvSpPr>
          <p:nvPr>
            <p:ph type="title" idx="2" hasCustomPrompt="1"/>
          </p:nvPr>
        </p:nvSpPr>
        <p:spPr>
          <a:xfrm flipH="1">
            <a:off x="3635184" y="2116551"/>
            <a:ext cx="2957600" cy="15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37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60" name="Google Shape;260;p32"/>
          <p:cNvSpPr/>
          <p:nvPr/>
        </p:nvSpPr>
        <p:spPr>
          <a:xfrm rot="10584227" flipH="1">
            <a:off x="7976669" y="4379629"/>
            <a:ext cx="4091032" cy="4090964"/>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1" name="Google Shape;261;p32"/>
          <p:cNvSpPr/>
          <p:nvPr/>
        </p:nvSpPr>
        <p:spPr>
          <a:xfrm rot="-288175" flipH="1">
            <a:off x="377037" y="-1569936"/>
            <a:ext cx="5600675" cy="5600675"/>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593049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2318467" y="2197033"/>
            <a:ext cx="2596400" cy="59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55" name="Google Shape;155;p18"/>
          <p:cNvSpPr txBox="1">
            <a:spLocks noGrp="1"/>
          </p:cNvSpPr>
          <p:nvPr>
            <p:ph type="subTitle" idx="1"/>
          </p:nvPr>
        </p:nvSpPr>
        <p:spPr>
          <a:xfrm>
            <a:off x="1893267" y="2805167"/>
            <a:ext cx="3021600" cy="91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18"/>
          <p:cNvSpPr txBox="1">
            <a:spLocks noGrp="1"/>
          </p:cNvSpPr>
          <p:nvPr>
            <p:ph type="title" idx="2"/>
          </p:nvPr>
        </p:nvSpPr>
        <p:spPr>
          <a:xfrm>
            <a:off x="7277133" y="2197033"/>
            <a:ext cx="2596400" cy="591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57" name="Google Shape;157;p18"/>
          <p:cNvSpPr txBox="1">
            <a:spLocks noGrp="1"/>
          </p:cNvSpPr>
          <p:nvPr>
            <p:ph type="subTitle" idx="3"/>
          </p:nvPr>
        </p:nvSpPr>
        <p:spPr>
          <a:xfrm>
            <a:off x="7277133" y="2805167"/>
            <a:ext cx="3021600" cy="91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18"/>
          <p:cNvSpPr/>
          <p:nvPr/>
        </p:nvSpPr>
        <p:spPr>
          <a:xfrm>
            <a:off x="8902251" y="1327084"/>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9" name="Google Shape;159;p18"/>
          <p:cNvSpPr txBox="1">
            <a:spLocks noGrp="1"/>
          </p:cNvSpPr>
          <p:nvPr>
            <p:ph type="title" idx="4"/>
          </p:nvPr>
        </p:nvSpPr>
        <p:spPr>
          <a:xfrm>
            <a:off x="956567" y="518567"/>
            <a:ext cx="102788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8"/>
          <p:cNvSpPr txBox="1">
            <a:spLocks noGrp="1"/>
          </p:cNvSpPr>
          <p:nvPr>
            <p:ph type="title" idx="5"/>
          </p:nvPr>
        </p:nvSpPr>
        <p:spPr>
          <a:xfrm>
            <a:off x="2318467" y="4013033"/>
            <a:ext cx="2596400" cy="59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61" name="Google Shape;161;p18"/>
          <p:cNvSpPr txBox="1">
            <a:spLocks noGrp="1"/>
          </p:cNvSpPr>
          <p:nvPr>
            <p:ph type="subTitle" idx="6"/>
          </p:nvPr>
        </p:nvSpPr>
        <p:spPr>
          <a:xfrm>
            <a:off x="1893267" y="4621100"/>
            <a:ext cx="3021600" cy="91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8"/>
          <p:cNvSpPr txBox="1">
            <a:spLocks noGrp="1"/>
          </p:cNvSpPr>
          <p:nvPr>
            <p:ph type="title" idx="7"/>
          </p:nvPr>
        </p:nvSpPr>
        <p:spPr>
          <a:xfrm>
            <a:off x="7277133" y="4013033"/>
            <a:ext cx="2596400" cy="591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63" name="Google Shape;163;p18"/>
          <p:cNvSpPr txBox="1">
            <a:spLocks noGrp="1"/>
          </p:cNvSpPr>
          <p:nvPr>
            <p:ph type="subTitle" idx="8"/>
          </p:nvPr>
        </p:nvSpPr>
        <p:spPr>
          <a:xfrm>
            <a:off x="7277133" y="4621100"/>
            <a:ext cx="3021600" cy="91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8"/>
          <p:cNvSpPr/>
          <p:nvPr/>
        </p:nvSpPr>
        <p:spPr>
          <a:xfrm rot="2205433" flipH="1">
            <a:off x="8156383" y="-1245230"/>
            <a:ext cx="4400548" cy="4400548"/>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5" name="Google Shape;165;p18"/>
          <p:cNvSpPr/>
          <p:nvPr/>
        </p:nvSpPr>
        <p:spPr>
          <a:xfrm rot="-8099956" flipH="1">
            <a:off x="-2012759" y="2333309"/>
            <a:ext cx="3992341" cy="3992393"/>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7453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F5BF-1CEF-A7B9-CADF-4C4C18DAB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C6594-229F-3C11-43DF-388646F1DA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3413A-6812-23A1-6763-6D4413A31024}"/>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5" name="Footer Placeholder 4">
            <a:extLst>
              <a:ext uri="{FF2B5EF4-FFF2-40B4-BE49-F238E27FC236}">
                <a16:creationId xmlns:a16="http://schemas.microsoft.com/office/drawing/2014/main" id="{E1FB594B-1378-B465-A14D-7B54B1309A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767C7E-0BB4-10B3-6A19-2F58FFB5EB66}"/>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1486820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76"/>
        <p:cNvGrpSpPr/>
        <p:nvPr/>
      </p:nvGrpSpPr>
      <p:grpSpPr>
        <a:xfrm>
          <a:off x="0" y="0"/>
          <a:ext cx="0" cy="0"/>
          <a:chOff x="0" y="0"/>
          <a:chExt cx="0" cy="0"/>
        </a:xfrm>
      </p:grpSpPr>
      <p:sp>
        <p:nvSpPr>
          <p:cNvPr id="277" name="Google Shape;277;p37"/>
          <p:cNvSpPr txBox="1">
            <a:spLocks noGrp="1"/>
          </p:cNvSpPr>
          <p:nvPr>
            <p:ph type="title"/>
          </p:nvPr>
        </p:nvSpPr>
        <p:spPr>
          <a:xfrm>
            <a:off x="956567" y="518567"/>
            <a:ext cx="102788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6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8" name="Google Shape;278;p37"/>
          <p:cNvSpPr/>
          <p:nvPr/>
        </p:nvSpPr>
        <p:spPr>
          <a:xfrm rot="2239380" flipH="1">
            <a:off x="8786600" y="-1040338"/>
            <a:ext cx="3632729" cy="3632729"/>
          </a:xfrm>
          <a:prstGeom prst="lightningBol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9" name="Google Shape;279;p37"/>
          <p:cNvSpPr/>
          <p:nvPr/>
        </p:nvSpPr>
        <p:spPr>
          <a:xfrm rot="-3508133">
            <a:off x="-122045" y="4843488"/>
            <a:ext cx="3651205" cy="3651120"/>
          </a:xfrm>
          <a:prstGeom prst="lightningBol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09003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7949-16F0-51D7-AE2D-D5C5BC4FD26A}"/>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E00534-CD38-4C47-2839-0B3FEA9498F0}"/>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F26D0-ADE6-A1FA-8ABA-F89215EE3052}"/>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5" name="Footer Placeholder 4">
            <a:extLst>
              <a:ext uri="{FF2B5EF4-FFF2-40B4-BE49-F238E27FC236}">
                <a16:creationId xmlns:a16="http://schemas.microsoft.com/office/drawing/2014/main" id="{D75F35AC-8798-1EEB-EB4B-C509AFBF3B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C4E2B0-AFE0-6EEF-3FE4-6135602FC8B7}"/>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121475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9A5E-943A-8608-B64A-2667587D5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33BDBC-4579-9C9A-0F69-30F1F2B27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77FE9-516A-4213-25AF-955EE3FF3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F0A752-8E67-7F95-E1E8-697D94FC3BEC}"/>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6" name="Footer Placeholder 5">
            <a:extLst>
              <a:ext uri="{FF2B5EF4-FFF2-40B4-BE49-F238E27FC236}">
                <a16:creationId xmlns:a16="http://schemas.microsoft.com/office/drawing/2014/main" id="{D80A5757-BB8F-1A65-814D-5110328175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E60EA8-41F9-E46C-4282-97120729F595}"/>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305567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15C1-B43A-5614-7E5B-3641F7B44B16}"/>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AAABEA-ECA0-B009-ABB6-77D9B0BAE6CC}"/>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EB382-9FCD-E251-4A65-78488DBCFD3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200AE6-7B59-7BA8-83CE-B82161203CDC}"/>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378DC-DC8F-1127-38CF-C33CA795D62E}"/>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1DB734-B762-B26B-4AE1-238402A4E706}"/>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8" name="Footer Placeholder 7">
            <a:extLst>
              <a:ext uri="{FF2B5EF4-FFF2-40B4-BE49-F238E27FC236}">
                <a16:creationId xmlns:a16="http://schemas.microsoft.com/office/drawing/2014/main" id="{DCA7AB8C-5529-19C4-3203-0797C2363B4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106ED88-EC6B-22A3-5D37-BE4C05D2B50E}"/>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204218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504-69A2-E463-3A98-0B6D53A646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EE40E-8D97-0011-321B-EC2078E9D8A5}"/>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4" name="Footer Placeholder 3">
            <a:extLst>
              <a:ext uri="{FF2B5EF4-FFF2-40B4-BE49-F238E27FC236}">
                <a16:creationId xmlns:a16="http://schemas.microsoft.com/office/drawing/2014/main" id="{1011BA15-1CF7-33F8-5F64-BB5F132A69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37D6D08-9807-C542-A343-57FA549D4EA8}"/>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30774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4B47F3-5960-4354-68D4-0EDA2BD44357}"/>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3" name="Footer Placeholder 2">
            <a:extLst>
              <a:ext uri="{FF2B5EF4-FFF2-40B4-BE49-F238E27FC236}">
                <a16:creationId xmlns:a16="http://schemas.microsoft.com/office/drawing/2014/main" id="{3A9891F5-46EB-8A9F-3BD6-74DA574C97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417AF67-71F0-E035-4438-B2350C0DE0BC}"/>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151480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4A65-AFD1-1A93-F818-C871F22A9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C951DC-4144-D814-1E49-5B0161858038}"/>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5AE8C6-FC33-EA22-4444-100EC2607F4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47A08-018C-1313-5368-ACE47D0809BC}"/>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6" name="Footer Placeholder 5">
            <a:extLst>
              <a:ext uri="{FF2B5EF4-FFF2-40B4-BE49-F238E27FC236}">
                <a16:creationId xmlns:a16="http://schemas.microsoft.com/office/drawing/2014/main" id="{D19DD17E-F095-5F3E-9621-6C49FDA519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8452E7-F494-F43E-D051-BBC90F8A8AE4}"/>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302177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5662-E30C-55F4-D90E-144BDA0FC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1A36D-F95A-7BD8-526D-44A8B66C232F}"/>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051C4603-20BF-2F91-B368-05DDD283F4F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8FD6E-4568-4F2F-C587-B25FA97C0B9F}"/>
              </a:ext>
            </a:extLst>
          </p:cNvPr>
          <p:cNvSpPr>
            <a:spLocks noGrp="1"/>
          </p:cNvSpPr>
          <p:nvPr>
            <p:ph type="dt" sz="half" idx="10"/>
          </p:nvPr>
        </p:nvSpPr>
        <p:spPr/>
        <p:txBody>
          <a:bodyPr/>
          <a:lstStyle/>
          <a:p>
            <a:fld id="{6D536B46-9032-4B12-8998-B8164F528B18}" type="datetimeFigureOut">
              <a:rPr lang="en-US" smtClean="0"/>
              <a:t>1/9/2023</a:t>
            </a:fld>
            <a:endParaRPr lang="en-US" dirty="0"/>
          </a:p>
        </p:txBody>
      </p:sp>
      <p:sp>
        <p:nvSpPr>
          <p:cNvPr id="6" name="Footer Placeholder 5">
            <a:extLst>
              <a:ext uri="{FF2B5EF4-FFF2-40B4-BE49-F238E27FC236}">
                <a16:creationId xmlns:a16="http://schemas.microsoft.com/office/drawing/2014/main" id="{95871ECA-63F1-7043-5FDE-DE5E4FC9AF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657426-36BE-A79D-D606-32374F15363C}"/>
              </a:ext>
            </a:extLst>
          </p:cNvPr>
          <p:cNvSpPr>
            <a:spLocks noGrp="1"/>
          </p:cNvSpPr>
          <p:nvPr>
            <p:ph type="sldNum" sz="quarter" idx="12"/>
          </p:nvPr>
        </p:nvSpPr>
        <p:spPr/>
        <p:txBody>
          <a:bodyPr/>
          <a:lstStyle/>
          <a:p>
            <a:fld id="{9F1795A7-7A1E-4A0E-819A-556A7AF5A7D8}" type="slidenum">
              <a:rPr lang="en-US" smtClean="0"/>
              <a:t>‹#›</a:t>
            </a:fld>
            <a:endParaRPr lang="en-US" dirty="0"/>
          </a:p>
        </p:txBody>
      </p:sp>
    </p:spTree>
    <p:extLst>
      <p:ext uri="{BB962C8B-B14F-4D97-AF65-F5344CB8AC3E}">
        <p14:creationId xmlns:p14="http://schemas.microsoft.com/office/powerpoint/2010/main" val="168926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D6788-31C4-AE44-4FBB-AA17EC304FD7}"/>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49E40-F462-FA58-4A25-C78B002C1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3779C-68F9-8F6C-51FD-D47B593A3338}"/>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36B46-9032-4B12-8998-B8164F528B18}" type="datetimeFigureOut">
              <a:rPr lang="en-US" smtClean="0"/>
              <a:t>1/9/2023</a:t>
            </a:fld>
            <a:endParaRPr lang="en-US" dirty="0"/>
          </a:p>
        </p:txBody>
      </p:sp>
      <p:sp>
        <p:nvSpPr>
          <p:cNvPr id="5" name="Footer Placeholder 4">
            <a:extLst>
              <a:ext uri="{FF2B5EF4-FFF2-40B4-BE49-F238E27FC236}">
                <a16:creationId xmlns:a16="http://schemas.microsoft.com/office/drawing/2014/main" id="{FE377D45-FD2D-9DB7-CE83-AF4989EE7F43}"/>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53FF2BD-F8B3-92F8-BA9B-4817191DA33E}"/>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795A7-7A1E-4A0E-819A-556A7AF5A7D8}" type="slidenum">
              <a:rPr lang="en-US" smtClean="0"/>
              <a:t>‹#›</a:t>
            </a:fld>
            <a:endParaRPr lang="en-US" dirty="0"/>
          </a:p>
        </p:txBody>
      </p:sp>
    </p:spTree>
    <p:extLst>
      <p:ext uri="{BB962C8B-B14F-4D97-AF65-F5344CB8AC3E}">
        <p14:creationId xmlns:p14="http://schemas.microsoft.com/office/powerpoint/2010/main" val="279518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9" r:id="rId16"/>
    <p:sldLayoutId id="2147483670" r:id="rId17"/>
    <p:sldLayoutId id="2147483671" r:id="rId18"/>
    <p:sldLayoutId id="2147483672" r:id="rId19"/>
    <p:sldLayoutId id="2147483673" r:id="rId2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snigdha.sharma1523/viz/Task3_10FinalProjec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mailto:Snigdha.priya29@gmail.co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8"/>
          <p:cNvSpPr/>
          <p:nvPr/>
        </p:nvSpPr>
        <p:spPr>
          <a:xfrm>
            <a:off x="6391467" y="6034773"/>
            <a:ext cx="5176112" cy="46095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121900" tIns="121900" rIns="121900" bIns="121900" anchor="ctr" anchorCtr="0">
            <a:noAutofit/>
          </a:bodyPr>
          <a:lstStyle/>
          <a:p>
            <a:endParaRPr sz="2400" dirty="0"/>
          </a:p>
        </p:txBody>
      </p:sp>
      <p:sp>
        <p:nvSpPr>
          <p:cNvPr id="434" name="Google Shape;434;p48"/>
          <p:cNvSpPr txBox="1">
            <a:spLocks noGrp="1"/>
          </p:cNvSpPr>
          <p:nvPr>
            <p:ph type="ctrTitle"/>
          </p:nvPr>
        </p:nvSpPr>
        <p:spPr>
          <a:xfrm>
            <a:off x="731634" y="553633"/>
            <a:ext cx="8348535" cy="2144400"/>
          </a:xfrm>
          <a:prstGeom prst="rect">
            <a:avLst/>
          </a:prstGeom>
        </p:spPr>
        <p:txBody>
          <a:bodyPr spcFirstLastPara="1" vert="horz" wrap="square" lIns="121900" tIns="121900" rIns="121900" bIns="121900" rtlCol="0" anchor="t" anchorCtr="0">
            <a:noAutofit/>
          </a:bodyPr>
          <a:lstStyle/>
          <a:p>
            <a:pPr algn="l">
              <a:spcBef>
                <a:spcPts val="0"/>
              </a:spcBef>
            </a:pPr>
            <a:r>
              <a:rPr lang="en-US" b="1" dirty="0"/>
              <a:t>Rockbuster Stealth Data Analysis Project</a:t>
            </a:r>
            <a:endParaRPr dirty="0">
              <a:solidFill>
                <a:schemeClr val="accent4"/>
              </a:solidFill>
            </a:endParaRPr>
          </a:p>
        </p:txBody>
      </p:sp>
      <p:sp>
        <p:nvSpPr>
          <p:cNvPr id="435" name="Google Shape;435;p48"/>
          <p:cNvSpPr txBox="1">
            <a:spLocks noGrp="1"/>
          </p:cNvSpPr>
          <p:nvPr>
            <p:ph type="subTitle" idx="1"/>
          </p:nvPr>
        </p:nvSpPr>
        <p:spPr>
          <a:xfrm>
            <a:off x="817419" y="2619893"/>
            <a:ext cx="5744349" cy="929299"/>
          </a:xfrm>
          <a:prstGeom prst="rect">
            <a:avLst/>
          </a:prstGeom>
        </p:spPr>
        <p:txBody>
          <a:bodyPr spcFirstLastPara="1" vert="horz" wrap="square" lIns="121900" tIns="121900" rIns="121900" bIns="121900" rtlCol="0" anchor="ctr" anchorCtr="0">
            <a:noAutofit/>
          </a:bodyPr>
          <a:lstStyle/>
          <a:p>
            <a:pPr algn="l">
              <a:spcBef>
                <a:spcPts val="0"/>
              </a:spcBef>
            </a:pPr>
            <a:r>
              <a:rPr lang="en" dirty="0"/>
              <a:t>Snigdha Sharma</a:t>
            </a:r>
          </a:p>
          <a:p>
            <a:pPr algn="l">
              <a:spcBef>
                <a:spcPts val="0"/>
              </a:spcBef>
            </a:pPr>
            <a:r>
              <a:rPr lang="en" sz="2000" dirty="0"/>
              <a:t>Dec 2022</a:t>
            </a:r>
            <a:endParaRPr sz="2000" dirty="0"/>
          </a:p>
        </p:txBody>
      </p:sp>
      <p:sp>
        <p:nvSpPr>
          <p:cNvPr id="436" name="Google Shape;436;p48"/>
          <p:cNvSpPr/>
          <p:nvPr/>
        </p:nvSpPr>
        <p:spPr>
          <a:xfrm rot="10800000" flipH="1">
            <a:off x="6081800" y="3511741"/>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437" name="Google Shape;437;p48"/>
          <p:cNvGrpSpPr/>
          <p:nvPr/>
        </p:nvGrpSpPr>
        <p:grpSpPr>
          <a:xfrm>
            <a:off x="6872080" y="2880266"/>
            <a:ext cx="4399877" cy="3520271"/>
            <a:chOff x="946249" y="2346025"/>
            <a:chExt cx="3067970" cy="2454633"/>
          </a:xfrm>
        </p:grpSpPr>
        <p:sp>
          <p:nvSpPr>
            <p:cNvPr id="438" name="Google Shape;438;p48"/>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439" name="Google Shape;439;p48"/>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440" name="Google Shape;440;p48"/>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41" name="Google Shape;441;p48"/>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42" name="Google Shape;442;p48"/>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43" name="Google Shape;443;p48"/>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44" name="Google Shape;444;p48"/>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45" name="Google Shape;445;p48"/>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46" name="Google Shape;446;p48"/>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47" name="Google Shape;447;p48"/>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48" name="Google Shape;448;p48"/>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49" name="Google Shape;449;p48"/>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50" name="Google Shape;450;p48"/>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51" name="Google Shape;451;p48"/>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52" name="Google Shape;452;p48"/>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53" name="Google Shape;453;p48"/>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54" name="Google Shape;454;p48"/>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55" name="Google Shape;455;p48"/>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56" name="Google Shape;456;p48"/>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57" name="Google Shape;457;p48"/>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58" name="Google Shape;458;p48"/>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59" name="Google Shape;459;p48"/>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60" name="Google Shape;460;p48"/>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61" name="Google Shape;461;p48"/>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62" name="Google Shape;462;p48"/>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63" name="Google Shape;463;p48"/>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64" name="Google Shape;464;p48"/>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65" name="Google Shape;465;p48"/>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466" name="Google Shape;466;p48"/>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67" name="Google Shape;467;p48"/>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468" name="Google Shape;468;p48"/>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69" name="Google Shape;469;p48"/>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70" name="Google Shape;470;p48"/>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1" name="Google Shape;471;p48"/>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472" name="Google Shape;472;p48"/>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473" name="Google Shape;473;p48"/>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4" name="Google Shape;474;p48"/>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5" name="Google Shape;475;p48"/>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76" name="Google Shape;476;p48"/>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77" name="Google Shape;477;p48"/>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78" name="Google Shape;478;p48"/>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79" name="Google Shape;479;p48"/>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80" name="Google Shape;480;p48"/>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81" name="Google Shape;481;p48"/>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82" name="Google Shape;482;p48"/>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83" name="Google Shape;483;p48"/>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84" name="Google Shape;484;p48"/>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5" name="Google Shape;485;p48"/>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6" name="Google Shape;486;p48"/>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87" name="Google Shape;487;p48"/>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88" name="Google Shape;488;p48"/>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9" name="Google Shape;489;p48"/>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90" name="Google Shape;490;p48"/>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91" name="Google Shape;491;p48"/>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92" name="Google Shape;492;p48"/>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493" name="Google Shape;493;p48"/>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94" name="Google Shape;494;p48"/>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95" name="Google Shape;495;p48"/>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96" name="Google Shape;496;p48"/>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97" name="Google Shape;497;p48"/>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98" name="Google Shape;498;p48"/>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99" name="Google Shape;499;p48"/>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0" name="Google Shape;500;p48"/>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1" name="Google Shape;501;p48"/>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2" name="Google Shape;502;p48"/>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3" name="Google Shape;503;p48"/>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4" name="Google Shape;504;p48"/>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05" name="Google Shape;505;p48"/>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06" name="Google Shape;506;p48"/>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07" name="Google Shape;507;p48"/>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08" name="Google Shape;508;p48"/>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9" name="Google Shape;509;p48"/>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10" name="Google Shape;510;p48"/>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11" name="Google Shape;511;p48"/>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12" name="Google Shape;512;p48"/>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13" name="Google Shape;513;p48"/>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121900" tIns="121900" rIns="121900" bIns="121900" anchor="ctr" anchorCtr="0">
              <a:noAutofit/>
            </a:bodyPr>
            <a:lstStyle/>
            <a:p>
              <a:endParaRPr sz="2400" dirty="0"/>
            </a:p>
          </p:txBody>
        </p:sp>
        <p:sp>
          <p:nvSpPr>
            <p:cNvPr id="514" name="Google Shape;514;p48"/>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15" name="Google Shape;515;p48"/>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121900" tIns="121900" rIns="121900" bIns="121900" anchor="ctr" anchorCtr="0">
              <a:noAutofit/>
            </a:bodyPr>
            <a:lstStyle/>
            <a:p>
              <a:endParaRPr sz="2400" dirty="0"/>
            </a:p>
          </p:txBody>
        </p:sp>
        <p:sp>
          <p:nvSpPr>
            <p:cNvPr id="516" name="Google Shape;516;p48"/>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17" name="Google Shape;517;p48"/>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18" name="Google Shape;518;p48"/>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19" name="Google Shape;519;p48"/>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0" name="Google Shape;520;p48"/>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1" name="Google Shape;521;p48"/>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2" name="Google Shape;522;p48"/>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3" name="Google Shape;523;p48"/>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4" name="Google Shape;524;p48"/>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25" name="Google Shape;525;p48"/>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26" name="Google Shape;526;p48"/>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7" name="Google Shape;527;p48"/>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8" name="Google Shape;528;p48"/>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29" name="Google Shape;529;p48"/>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30" name="Google Shape;530;p48"/>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31" name="Google Shape;531;p48"/>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32" name="Google Shape;532;p48"/>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33" name="Google Shape;533;p48"/>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34" name="Google Shape;534;p48"/>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35" name="Google Shape;535;p48"/>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36" name="Google Shape;536;p48"/>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37" name="Google Shape;537;p48"/>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38" name="Google Shape;538;p48"/>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39" name="Google Shape;539;p48"/>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40" name="Google Shape;540;p48"/>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41" name="Google Shape;541;p48"/>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42" name="Google Shape;542;p48"/>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43" name="Google Shape;543;p48"/>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44" name="Google Shape;544;p48"/>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45" name="Google Shape;545;p48"/>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121900" tIns="121900" rIns="121900" bIns="121900" anchor="ctr" anchorCtr="0">
              <a:noAutofit/>
            </a:bodyPr>
            <a:lstStyle/>
            <a:p>
              <a:endParaRPr sz="2400" dirty="0"/>
            </a:p>
          </p:txBody>
        </p:sp>
        <p:sp>
          <p:nvSpPr>
            <p:cNvPr id="546" name="Google Shape;546;p48"/>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47" name="Google Shape;547;p48"/>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48" name="Google Shape;548;p48"/>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49" name="Google Shape;549;p48"/>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50" name="Google Shape;550;p48"/>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51" name="Google Shape;551;p48"/>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52" name="Google Shape;552;p48"/>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53" name="Google Shape;553;p48"/>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54" name="Google Shape;554;p48"/>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55" name="Google Shape;555;p48"/>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56" name="Google Shape;556;p48"/>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57" name="Google Shape;557;p48"/>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58" name="Google Shape;558;p48"/>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59" name="Google Shape;559;p48"/>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60" name="Google Shape;560;p48"/>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61" name="Google Shape;561;p48"/>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62" name="Google Shape;562;p48"/>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63" name="Google Shape;563;p48"/>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64" name="Google Shape;564;p48"/>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65" name="Google Shape;565;p48"/>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66" name="Google Shape;566;p48"/>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67" name="Google Shape;567;p48"/>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68" name="Google Shape;568;p48"/>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569" name="Google Shape;569;p48"/>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70" name="Google Shape;570;p48"/>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71" name="Google Shape;571;p48"/>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72" name="Google Shape;572;p48"/>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73" name="Google Shape;573;p48"/>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74" name="Google Shape;574;p48"/>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75" name="Google Shape;575;p48"/>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76" name="Google Shape;576;p48"/>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77" name="Google Shape;577;p48"/>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78" name="Google Shape;578;p48"/>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79" name="Google Shape;579;p48"/>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80" name="Google Shape;580;p48"/>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121900" tIns="121900" rIns="121900" bIns="121900" anchor="ctr" anchorCtr="0">
              <a:noAutofit/>
            </a:bodyPr>
            <a:lstStyle/>
            <a:p>
              <a:endParaRPr sz="2400" dirty="0"/>
            </a:p>
          </p:txBody>
        </p:sp>
        <p:sp>
          <p:nvSpPr>
            <p:cNvPr id="581" name="Google Shape;581;p48"/>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82" name="Google Shape;582;p48"/>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83" name="Google Shape;583;p48"/>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84" name="Google Shape;584;p48"/>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85" name="Google Shape;585;p48"/>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86" name="Google Shape;586;p48"/>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121900" tIns="121900" rIns="121900" bIns="121900" anchor="ctr" anchorCtr="0">
              <a:noAutofit/>
            </a:bodyPr>
            <a:lstStyle/>
            <a:p>
              <a:endParaRPr sz="2400" dirty="0"/>
            </a:p>
          </p:txBody>
        </p:sp>
        <p:sp>
          <p:nvSpPr>
            <p:cNvPr id="587" name="Google Shape;587;p48"/>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121900" tIns="121900" rIns="121900" bIns="121900" anchor="ctr" anchorCtr="0">
              <a:noAutofit/>
            </a:bodyPr>
            <a:lstStyle/>
            <a:p>
              <a:endParaRPr sz="2400" dirty="0"/>
            </a:p>
          </p:txBody>
        </p:sp>
        <p:sp>
          <p:nvSpPr>
            <p:cNvPr id="588" name="Google Shape;588;p48"/>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121900" tIns="121900" rIns="121900" bIns="121900" anchor="ctr" anchorCtr="0">
              <a:noAutofit/>
            </a:bodyPr>
            <a:lstStyle/>
            <a:p>
              <a:endParaRPr sz="2400" dirty="0"/>
            </a:p>
          </p:txBody>
        </p:sp>
        <p:sp>
          <p:nvSpPr>
            <p:cNvPr id="589" name="Google Shape;589;p48"/>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121900" tIns="121900" rIns="121900" bIns="121900" anchor="ctr" anchorCtr="0">
              <a:noAutofit/>
            </a:bodyPr>
            <a:lstStyle/>
            <a:p>
              <a:endParaRPr sz="2400" dirty="0"/>
            </a:p>
          </p:txBody>
        </p:sp>
        <p:sp>
          <p:nvSpPr>
            <p:cNvPr id="590" name="Google Shape;590;p48"/>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91" name="Google Shape;591;p48"/>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92" name="Google Shape;592;p48"/>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93" name="Google Shape;593;p48"/>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94" name="Google Shape;594;p48"/>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595" name="Google Shape;595;p48"/>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96" name="Google Shape;596;p48"/>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97" name="Google Shape;597;p48"/>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98" name="Google Shape;598;p48"/>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99" name="Google Shape;599;p48"/>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600" name="Google Shape;600;p48"/>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601" name="Google Shape;601;p48"/>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602" name="Google Shape;602;p48"/>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603" name="Google Shape;603;p48"/>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604" name="Google Shape;604;p48"/>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605" name="Google Shape;605;p48"/>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606" name="Google Shape;606;p48"/>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607" name="Google Shape;607;p48"/>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608" name="Google Shape;608;p48"/>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609" name="Google Shape;609;p48"/>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121900" tIns="121900" rIns="121900" bIns="121900" anchor="ctr" anchorCtr="0">
              <a:noAutofit/>
            </a:bodyPr>
            <a:lstStyle/>
            <a:p>
              <a:endParaRPr sz="2400" dirty="0"/>
            </a:p>
          </p:txBody>
        </p:sp>
        <p:sp>
          <p:nvSpPr>
            <p:cNvPr id="610" name="Google Shape;610;p48"/>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121900" tIns="121900" rIns="121900" bIns="121900" anchor="ctr" anchorCtr="0">
              <a:noAutofit/>
            </a:bodyPr>
            <a:lstStyle/>
            <a:p>
              <a:endParaRPr sz="2400" dirty="0"/>
            </a:p>
          </p:txBody>
        </p:sp>
        <p:sp>
          <p:nvSpPr>
            <p:cNvPr id="611" name="Google Shape;611;p48"/>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612" name="Google Shape;612;p48"/>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121900" tIns="121900" rIns="121900" bIns="121900" anchor="ctr" anchorCtr="0">
              <a:noAutofit/>
            </a:bodyPr>
            <a:lstStyle/>
            <a:p>
              <a:endParaRPr sz="2400" dirty="0"/>
            </a:p>
          </p:txBody>
        </p:sp>
        <p:sp>
          <p:nvSpPr>
            <p:cNvPr id="613" name="Google Shape;613;p48"/>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14" name="Google Shape;614;p48"/>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15" name="Google Shape;615;p48"/>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16" name="Google Shape;616;p48"/>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17" name="Google Shape;617;p48"/>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18" name="Google Shape;618;p48"/>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121900" tIns="121900" rIns="121900" bIns="121900" anchor="ctr" anchorCtr="0">
              <a:noAutofit/>
            </a:bodyPr>
            <a:lstStyle/>
            <a:p>
              <a:endParaRPr sz="2400" dirty="0"/>
            </a:p>
          </p:txBody>
        </p:sp>
        <p:sp>
          <p:nvSpPr>
            <p:cNvPr id="619" name="Google Shape;619;p48"/>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121900" tIns="121900" rIns="121900" bIns="121900" anchor="ctr" anchorCtr="0">
              <a:noAutofit/>
            </a:bodyPr>
            <a:lstStyle/>
            <a:p>
              <a:endParaRPr sz="2400" dirty="0"/>
            </a:p>
          </p:txBody>
        </p:sp>
        <p:sp>
          <p:nvSpPr>
            <p:cNvPr id="620" name="Google Shape;620;p48"/>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121900" tIns="121900" rIns="121900" bIns="121900" anchor="ctr" anchorCtr="0">
              <a:noAutofit/>
            </a:bodyPr>
            <a:lstStyle/>
            <a:p>
              <a:endParaRPr sz="2400" dirty="0"/>
            </a:p>
          </p:txBody>
        </p:sp>
        <p:sp>
          <p:nvSpPr>
            <p:cNvPr id="621" name="Google Shape;621;p48"/>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121900" tIns="121900" rIns="121900" bIns="121900" anchor="ctr" anchorCtr="0">
              <a:noAutofit/>
            </a:bodyPr>
            <a:lstStyle/>
            <a:p>
              <a:endParaRPr sz="2400" dirty="0"/>
            </a:p>
          </p:txBody>
        </p:sp>
        <p:sp>
          <p:nvSpPr>
            <p:cNvPr id="622" name="Google Shape;622;p48"/>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23" name="Google Shape;623;p48"/>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24" name="Google Shape;624;p48"/>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25" name="Google Shape;625;p48"/>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26" name="Google Shape;626;p48"/>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27" name="Google Shape;627;p48"/>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28" name="Google Shape;628;p48"/>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29" name="Google Shape;629;p48"/>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121900" tIns="121900" rIns="121900" bIns="121900" anchor="ctr" anchorCtr="0">
              <a:noAutofit/>
            </a:bodyPr>
            <a:lstStyle/>
            <a:p>
              <a:endParaRPr sz="2400" dirty="0"/>
            </a:p>
          </p:txBody>
        </p:sp>
        <p:sp>
          <p:nvSpPr>
            <p:cNvPr id="630" name="Google Shape;630;p48"/>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631" name="Google Shape;631;p48"/>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632" name="Google Shape;632;p48"/>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33" name="Google Shape;633;p48"/>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634" name="Google Shape;634;p48"/>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635" name="Google Shape;635;p48"/>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636" name="Google Shape;636;p48"/>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637" name="Google Shape;637;p48"/>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638" name="Google Shape;638;p48"/>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639" name="Google Shape;639;p48"/>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640" name="Google Shape;640;p48"/>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641" name="Google Shape;641;p48"/>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42" name="Google Shape;642;p48"/>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43" name="Google Shape;643;p48"/>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644" name="Google Shape;644;p48"/>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645" name="Google Shape;645;p48"/>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646" name="Google Shape;646;p48"/>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sp>
          <p:nvSpPr>
            <p:cNvPr id="647" name="Google Shape;647;p48"/>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648" name="Google Shape;648;p48"/>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cxnSp>
        <p:nvCxnSpPr>
          <p:cNvPr id="649" name="Google Shape;649;p48"/>
          <p:cNvCxnSpPr/>
          <p:nvPr/>
        </p:nvCxnSpPr>
        <p:spPr>
          <a:xfrm>
            <a:off x="-4233" y="3602567"/>
            <a:ext cx="6086000" cy="0"/>
          </a:xfrm>
          <a:prstGeom prst="straightConnector1">
            <a:avLst/>
          </a:prstGeom>
          <a:noFill/>
          <a:ln w="19050" cap="flat" cmpd="sng">
            <a:solidFill>
              <a:schemeClr val="accent1"/>
            </a:solidFill>
            <a:prstDash val="solid"/>
            <a:round/>
            <a:headEnd type="none" w="med" len="med"/>
            <a:tailEnd type="none" w="med" len="med"/>
          </a:ln>
        </p:spPr>
      </p:cxnSp>
      <p:grpSp>
        <p:nvGrpSpPr>
          <p:cNvPr id="650" name="Google Shape;650;p48"/>
          <p:cNvGrpSpPr/>
          <p:nvPr/>
        </p:nvGrpSpPr>
        <p:grpSpPr>
          <a:xfrm>
            <a:off x="684101" y="1136135"/>
            <a:ext cx="10776267" cy="4512700"/>
            <a:chOff x="513075" y="852100"/>
            <a:chExt cx="8082200" cy="3384525"/>
          </a:xfrm>
        </p:grpSpPr>
        <p:sp>
          <p:nvSpPr>
            <p:cNvPr id="651" name="Google Shape;651;p48"/>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52" name="Google Shape;652;p48"/>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53" name="Google Shape;653;p48"/>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54" name="Google Shape;654;p48"/>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55" name="Google Shape;655;p48"/>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56" name="Google Shape;656;p48"/>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657" name="Google Shape;657;p48"/>
            <p:cNvGrpSpPr/>
            <p:nvPr/>
          </p:nvGrpSpPr>
          <p:grpSpPr>
            <a:xfrm rot="-7546048">
              <a:off x="3607059" y="3077631"/>
              <a:ext cx="161701" cy="641985"/>
              <a:chOff x="7004550" y="3676293"/>
              <a:chExt cx="161700" cy="641982"/>
            </a:xfrm>
          </p:grpSpPr>
          <p:sp>
            <p:nvSpPr>
              <p:cNvPr id="658" name="Google Shape;658;p48"/>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659" name="Google Shape;659;p48"/>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660" name="Google Shape;660;p48"/>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661" name="Google Shape;661;p48"/>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662" name="Google Shape;662;p48"/>
            <p:cNvGrpSpPr/>
            <p:nvPr/>
          </p:nvGrpSpPr>
          <p:grpSpPr>
            <a:xfrm>
              <a:off x="1135320" y="2873426"/>
              <a:ext cx="545147" cy="506901"/>
              <a:chOff x="4818730" y="3307263"/>
              <a:chExt cx="1827512" cy="1699300"/>
            </a:xfrm>
          </p:grpSpPr>
          <p:sp>
            <p:nvSpPr>
              <p:cNvPr id="663" name="Google Shape;663;p4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64" name="Google Shape;664;p4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65" name="Google Shape;665;p48"/>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666" name="Google Shape;666;p4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67" name="Google Shape;667;p4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68" name="Google Shape;668;p4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69" name="Google Shape;669;p4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0" name="Google Shape;670;p4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1" name="Google Shape;671;p4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2" name="Google Shape;672;p48"/>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673" name="Google Shape;673;p4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4" name="Google Shape;674;p48"/>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675" name="Google Shape;675;p4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6" name="Google Shape;676;p4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7" name="Google Shape;677;p4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8" name="Google Shape;678;p4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79" name="Google Shape;679;p4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80" name="Google Shape;680;p4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81" name="Google Shape;681;p4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82" name="Google Shape;682;p4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83" name="Google Shape;683;p48"/>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684" name="Google Shape;684;p4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85" name="Google Shape;685;p4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686" name="Google Shape;686;p48"/>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687" name="Google Shape;687;p48"/>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2689" name="Google Shape;2689;p76"/>
          <p:cNvSpPr txBox="1">
            <a:spLocks noGrp="1"/>
          </p:cNvSpPr>
          <p:nvPr>
            <p:ph type="title"/>
          </p:nvPr>
        </p:nvSpPr>
        <p:spPr>
          <a:xfrm>
            <a:off x="646899" y="335166"/>
            <a:ext cx="6713867" cy="611702"/>
          </a:xfrm>
          <a:prstGeom prst="rect">
            <a:avLst/>
          </a:prstGeom>
        </p:spPr>
        <p:txBody>
          <a:bodyPr spcFirstLastPara="1" vert="horz" wrap="square" lIns="121900" tIns="121900" rIns="121900" bIns="121900" rtlCol="0" anchor="t" anchorCtr="0">
            <a:noAutofit/>
          </a:bodyPr>
          <a:lstStyle/>
          <a:p>
            <a:r>
              <a:rPr lang="en" sz="3200" dirty="0">
                <a:latin typeface="+mn-lt"/>
              </a:rPr>
              <a:t>Customers with highest lifetime value</a:t>
            </a:r>
            <a:endParaRPr sz="3200" dirty="0">
              <a:latin typeface="+mn-lt"/>
            </a:endParaRPr>
          </a:p>
        </p:txBody>
      </p:sp>
      <p:grpSp>
        <p:nvGrpSpPr>
          <p:cNvPr id="2690" name="Google Shape;2690;p76"/>
          <p:cNvGrpSpPr/>
          <p:nvPr/>
        </p:nvGrpSpPr>
        <p:grpSpPr>
          <a:xfrm>
            <a:off x="243401" y="1434095"/>
            <a:ext cx="7844631" cy="4232695"/>
            <a:chOff x="238125" y="1038125"/>
            <a:chExt cx="7146800" cy="3633625"/>
          </a:xfrm>
        </p:grpSpPr>
        <p:sp>
          <p:nvSpPr>
            <p:cNvPr id="2691" name="Google Shape;2691;p76"/>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2" name="Google Shape;2692;p76"/>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3" name="Google Shape;2693;p76"/>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4" name="Google Shape;2694;p76"/>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5" name="Google Shape;2695;p76"/>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6" name="Google Shape;2696;p76"/>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7" name="Google Shape;2697;p76"/>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8" name="Google Shape;2698;p76"/>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699" name="Google Shape;2699;p76"/>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0" name="Google Shape;2700;p76"/>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1" name="Google Shape;2701;p76"/>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2" name="Google Shape;2702;p76"/>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3" name="Google Shape;2703;p76"/>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4" name="Google Shape;2704;p76"/>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5" name="Google Shape;2705;p76"/>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6" name="Google Shape;2706;p76"/>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7" name="Google Shape;2707;p76"/>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8" name="Google Shape;2708;p76"/>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09" name="Google Shape;2709;p76"/>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0" name="Google Shape;2710;p76"/>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1" name="Google Shape;2711;p76"/>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2" name="Google Shape;2712;p76"/>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3" name="Google Shape;2713;p76"/>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4" name="Google Shape;2714;p76"/>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5" name="Google Shape;2715;p76"/>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6" name="Google Shape;2716;p76"/>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7" name="Google Shape;2717;p76"/>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8" name="Google Shape;2718;p76"/>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19" name="Google Shape;2719;p76"/>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0" name="Google Shape;2720;p76"/>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1" name="Google Shape;2721;p76"/>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2" name="Google Shape;2722;p76"/>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3" name="Google Shape;2723;p76"/>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4" name="Google Shape;2724;p76"/>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5" name="Google Shape;2725;p76"/>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6" name="Google Shape;2726;p76"/>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7" name="Google Shape;2727;p76"/>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8" name="Google Shape;2728;p76"/>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29" name="Google Shape;2729;p76"/>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0" name="Google Shape;2730;p76"/>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1" name="Google Shape;2731;p76"/>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2" name="Google Shape;2732;p76"/>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3" name="Google Shape;2733;p76"/>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4" name="Google Shape;2734;p76"/>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5" name="Google Shape;2735;p76"/>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6" name="Google Shape;2736;p76"/>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7" name="Google Shape;2737;p76"/>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8" name="Google Shape;2738;p76"/>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39" name="Google Shape;2739;p76"/>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0" name="Google Shape;2740;p76"/>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1" name="Google Shape;2741;p76"/>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2" name="Google Shape;2742;p76"/>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3" name="Google Shape;2743;p76"/>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4" name="Google Shape;2744;p76"/>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5" name="Google Shape;2745;p76"/>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6" name="Google Shape;2746;p76"/>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7" name="Google Shape;2747;p76"/>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8" name="Google Shape;2748;p76"/>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49" name="Google Shape;2749;p76"/>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0" name="Google Shape;2750;p76"/>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1" name="Google Shape;2751;p76"/>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2" name="Google Shape;2752;p76"/>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3" name="Google Shape;2753;p76"/>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4" name="Google Shape;2754;p76"/>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5" name="Google Shape;2755;p76"/>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6" name="Google Shape;2756;p76"/>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7" name="Google Shape;2757;p76"/>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8" name="Google Shape;2758;p76"/>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59" name="Google Shape;2759;p76"/>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0" name="Google Shape;2760;p76"/>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1" name="Google Shape;2761;p76"/>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2" name="Google Shape;2762;p76"/>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3" name="Google Shape;2763;p76"/>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4" name="Google Shape;2764;p76"/>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5" name="Google Shape;2765;p76"/>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6" name="Google Shape;2766;p76"/>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7" name="Google Shape;2767;p76"/>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8" name="Google Shape;2768;p76"/>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69" name="Google Shape;2769;p76"/>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0" name="Google Shape;2770;p76"/>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1" name="Google Shape;2771;p76"/>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2" name="Google Shape;2772;p76"/>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3" name="Google Shape;2773;p76"/>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4" name="Google Shape;2774;p76"/>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5" name="Google Shape;2775;p76"/>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6" name="Google Shape;2776;p76"/>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7" name="Google Shape;2777;p76"/>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8" name="Google Shape;2778;p76"/>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79" name="Google Shape;2779;p76"/>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0" name="Google Shape;2780;p76"/>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1" name="Google Shape;2781;p76"/>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2" name="Google Shape;2782;p76"/>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3" name="Google Shape;2783;p76"/>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4" name="Google Shape;2784;p76"/>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5" name="Google Shape;2785;p76"/>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6" name="Google Shape;2786;p76"/>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7" name="Google Shape;2787;p76"/>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8" name="Google Shape;2788;p76"/>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89" name="Google Shape;2789;p76"/>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0" name="Google Shape;2790;p76"/>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1" name="Google Shape;2791;p76"/>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2" name="Google Shape;2792;p76"/>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3" name="Google Shape;2793;p76"/>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4" name="Google Shape;2794;p76"/>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5" name="Google Shape;2795;p76"/>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6" name="Google Shape;2796;p76"/>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7" name="Google Shape;2797;p76"/>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8" name="Google Shape;2798;p76"/>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799" name="Google Shape;2799;p76"/>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0" name="Google Shape;2800;p76"/>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1" name="Google Shape;2801;p76"/>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2" name="Google Shape;2802;p76"/>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3" name="Google Shape;2803;p76"/>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4" name="Google Shape;2804;p76"/>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5" name="Google Shape;2805;p76"/>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6" name="Google Shape;2806;p76"/>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7" name="Google Shape;2807;p76"/>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8" name="Google Shape;2808;p76"/>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09" name="Google Shape;2809;p76"/>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0" name="Google Shape;2810;p76"/>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1" name="Google Shape;2811;p76"/>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2" name="Google Shape;2812;p76"/>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3" name="Google Shape;2813;p76"/>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4" name="Google Shape;2814;p76"/>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5" name="Google Shape;2815;p76"/>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6" name="Google Shape;2816;p76"/>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7" name="Google Shape;2817;p76"/>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8" name="Google Shape;2818;p76"/>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19" name="Google Shape;2819;p76"/>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0" name="Google Shape;2820;p76"/>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1" name="Google Shape;2821;p76"/>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2" name="Google Shape;2822;p76"/>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3" name="Google Shape;2823;p76"/>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4" name="Google Shape;2824;p76"/>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5" name="Google Shape;2825;p76"/>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6" name="Google Shape;2826;p76"/>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7" name="Google Shape;2827;p76"/>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8" name="Google Shape;2828;p76"/>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29" name="Google Shape;2829;p76"/>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0" name="Google Shape;2830;p76"/>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1" name="Google Shape;2831;p76"/>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2" name="Google Shape;2832;p76"/>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3" name="Google Shape;2833;p76"/>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4" name="Google Shape;2834;p76"/>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5" name="Google Shape;2835;p76"/>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6" name="Google Shape;2836;p76"/>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7" name="Google Shape;2837;p76"/>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8" name="Google Shape;2838;p76"/>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39" name="Google Shape;2839;p76"/>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0" name="Google Shape;2840;p76"/>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1" name="Google Shape;2841;p76"/>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2" name="Google Shape;2842;p76"/>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3" name="Google Shape;2843;p76"/>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4" name="Google Shape;2844;p76"/>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5" name="Google Shape;2845;p76"/>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6" name="Google Shape;2846;p76"/>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7" name="Google Shape;2847;p76"/>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8" name="Google Shape;2848;p76"/>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49" name="Google Shape;2849;p76"/>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0" name="Google Shape;2850;p76"/>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1" name="Google Shape;2851;p76"/>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2" name="Google Shape;2852;p76"/>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3" name="Google Shape;2853;p76"/>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4" name="Google Shape;2854;p76"/>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5" name="Google Shape;2855;p76"/>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6" name="Google Shape;2856;p76"/>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7" name="Google Shape;2857;p76"/>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8" name="Google Shape;2858;p76"/>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59" name="Google Shape;2859;p76"/>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0" name="Google Shape;2860;p76"/>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1" name="Google Shape;2861;p76"/>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2" name="Google Shape;2862;p76"/>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3" name="Google Shape;2863;p76"/>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4" name="Google Shape;2864;p76"/>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5" name="Google Shape;2865;p76"/>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6" name="Google Shape;2866;p76"/>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7" name="Google Shape;2867;p76"/>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8" name="Google Shape;2868;p76"/>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69" name="Google Shape;2869;p76"/>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0" name="Google Shape;2870;p76"/>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1" name="Google Shape;2871;p76"/>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2" name="Google Shape;2872;p76"/>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3" name="Google Shape;2873;p76"/>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4" name="Google Shape;2874;p76"/>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5" name="Google Shape;2875;p76"/>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6" name="Google Shape;2876;p76"/>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7" name="Google Shape;2877;p76"/>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8" name="Google Shape;2878;p76"/>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79" name="Google Shape;2879;p76"/>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0" name="Google Shape;2880;p76"/>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1" name="Google Shape;2881;p76"/>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2" name="Google Shape;2882;p76"/>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3" name="Google Shape;2883;p76"/>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4" name="Google Shape;2884;p76"/>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5" name="Google Shape;2885;p76"/>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6" name="Google Shape;2886;p76"/>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7" name="Google Shape;2887;p76"/>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8" name="Google Shape;2888;p76"/>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89" name="Google Shape;2889;p76"/>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0" name="Google Shape;2890;p76"/>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1" name="Google Shape;2891;p76"/>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2" name="Google Shape;2892;p76"/>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3" name="Google Shape;2893;p76"/>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4" name="Google Shape;2894;p76"/>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5" name="Google Shape;2895;p76"/>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6" name="Google Shape;2896;p76"/>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7" name="Google Shape;2897;p76"/>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8" name="Google Shape;2898;p76"/>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899" name="Google Shape;2899;p76"/>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0" name="Google Shape;2900;p76"/>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1" name="Google Shape;2901;p76"/>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2" name="Google Shape;2902;p76"/>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3" name="Google Shape;2903;p76"/>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4" name="Google Shape;2904;p76"/>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5" name="Google Shape;2905;p76"/>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6" name="Google Shape;2906;p76"/>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7" name="Google Shape;2907;p76"/>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8" name="Google Shape;2908;p76"/>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09" name="Google Shape;2909;p76"/>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0" name="Google Shape;2910;p76"/>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1" name="Google Shape;2911;p76"/>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2" name="Google Shape;2912;p76"/>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3" name="Google Shape;2913;p76"/>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4" name="Google Shape;2914;p76"/>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5" name="Google Shape;2915;p76"/>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6" name="Google Shape;2916;p76"/>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7" name="Google Shape;2917;p76"/>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8" name="Google Shape;2918;p76"/>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19" name="Google Shape;2919;p76"/>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0" name="Google Shape;2920;p76"/>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1" name="Google Shape;2921;p76"/>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2" name="Google Shape;2922;p76"/>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3" name="Google Shape;2923;p76"/>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4" name="Google Shape;2924;p76"/>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5" name="Google Shape;2925;p76"/>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6" name="Google Shape;2926;p76"/>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7" name="Google Shape;2927;p76"/>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8" name="Google Shape;2928;p76"/>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29" name="Google Shape;2929;p76"/>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0" name="Google Shape;2930;p76"/>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1" name="Google Shape;2931;p76"/>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2" name="Google Shape;2932;p76"/>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3" name="Google Shape;2933;p76"/>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4" name="Google Shape;2934;p76"/>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5" name="Google Shape;2935;p76"/>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6" name="Google Shape;2936;p76"/>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7" name="Google Shape;2937;p76"/>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8" name="Google Shape;2938;p76"/>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39" name="Google Shape;2939;p76"/>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0" name="Google Shape;2940;p76"/>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1" name="Google Shape;2941;p76"/>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2" name="Google Shape;2942;p76"/>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3" name="Google Shape;2943;p76"/>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4" name="Google Shape;2944;p76"/>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5" name="Google Shape;2945;p76"/>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6" name="Google Shape;2946;p76"/>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7" name="Google Shape;2947;p76"/>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8" name="Google Shape;2948;p76"/>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49" name="Google Shape;2949;p76"/>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0" name="Google Shape;2950;p76"/>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1" name="Google Shape;2951;p76"/>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2" name="Google Shape;2952;p76"/>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3" name="Google Shape;2953;p76"/>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4" name="Google Shape;2954;p76"/>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5" name="Google Shape;2955;p76"/>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6" name="Google Shape;2956;p76"/>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7" name="Google Shape;2957;p76"/>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8" name="Google Shape;2958;p76"/>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59" name="Google Shape;2959;p76"/>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0" name="Google Shape;2960;p76"/>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1" name="Google Shape;2961;p76"/>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2" name="Google Shape;2962;p76"/>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3" name="Google Shape;2963;p76"/>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4" name="Google Shape;2964;p76"/>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5" name="Google Shape;2965;p76"/>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6" name="Google Shape;2966;p76"/>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7" name="Google Shape;2967;p76"/>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8" name="Google Shape;2968;p76"/>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69" name="Google Shape;2969;p76"/>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0" name="Google Shape;2970;p76"/>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1" name="Google Shape;2971;p76"/>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2" name="Google Shape;2972;p76"/>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3" name="Google Shape;2973;p76"/>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4" name="Google Shape;2974;p76"/>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5" name="Google Shape;2975;p76"/>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6" name="Google Shape;2976;p76"/>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7" name="Google Shape;2977;p76"/>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8" name="Google Shape;2978;p76"/>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79" name="Google Shape;2979;p76"/>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0" name="Google Shape;2980;p76"/>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1" name="Google Shape;2981;p76"/>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2" name="Google Shape;2982;p76"/>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3" name="Google Shape;2983;p76"/>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4" name="Google Shape;2984;p76"/>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5" name="Google Shape;2985;p76"/>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6" name="Google Shape;2986;p76"/>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7" name="Google Shape;2987;p76"/>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8" name="Google Shape;2988;p76"/>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89" name="Google Shape;2989;p76"/>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0" name="Google Shape;2990;p76"/>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1" name="Google Shape;2991;p76"/>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2" name="Google Shape;2992;p76"/>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3" name="Google Shape;2993;p76"/>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4" name="Google Shape;2994;p76"/>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5" name="Google Shape;2995;p76"/>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6" name="Google Shape;2996;p76"/>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7" name="Google Shape;2997;p76"/>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8" name="Google Shape;2998;p76"/>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999" name="Google Shape;2999;p76"/>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0" name="Google Shape;3000;p76"/>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1" name="Google Shape;3001;p76"/>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2" name="Google Shape;3002;p76"/>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3" name="Google Shape;3003;p76"/>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4" name="Google Shape;3004;p76"/>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5" name="Google Shape;3005;p76"/>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6" name="Google Shape;3006;p76"/>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7" name="Google Shape;3007;p76"/>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8" name="Google Shape;3008;p76"/>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09" name="Google Shape;3009;p76"/>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0" name="Google Shape;3010;p76"/>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1" name="Google Shape;3011;p76"/>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2" name="Google Shape;3012;p76"/>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3" name="Google Shape;3013;p76"/>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4" name="Google Shape;3014;p76"/>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5" name="Google Shape;3015;p76"/>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6" name="Google Shape;3016;p76"/>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7" name="Google Shape;3017;p76"/>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8" name="Google Shape;3018;p76"/>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19" name="Google Shape;3019;p76"/>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0" name="Google Shape;3020;p76"/>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1" name="Google Shape;3021;p76"/>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2" name="Google Shape;3022;p76"/>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3" name="Google Shape;3023;p76"/>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4" name="Google Shape;3024;p76"/>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5" name="Google Shape;3025;p76"/>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6" name="Google Shape;3026;p76"/>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7" name="Google Shape;3027;p76"/>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8" name="Google Shape;3028;p76"/>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29" name="Google Shape;3029;p76"/>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0" name="Google Shape;3030;p76"/>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1" name="Google Shape;3031;p76"/>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2" name="Google Shape;3032;p76"/>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3" name="Google Shape;3033;p76"/>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4" name="Google Shape;3034;p76"/>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5" name="Google Shape;3035;p76"/>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6" name="Google Shape;3036;p76"/>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7" name="Google Shape;3037;p76"/>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8" name="Google Shape;3038;p76"/>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39" name="Google Shape;3039;p76"/>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0" name="Google Shape;3040;p76"/>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1" name="Google Shape;3041;p76"/>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2" name="Google Shape;3042;p76"/>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3" name="Google Shape;3043;p76"/>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4" name="Google Shape;3044;p76"/>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5" name="Google Shape;3045;p76"/>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6" name="Google Shape;3046;p76"/>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7" name="Google Shape;3047;p76"/>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8" name="Google Shape;3048;p76"/>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49" name="Google Shape;3049;p76"/>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0" name="Google Shape;3050;p76"/>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1" name="Google Shape;3051;p76"/>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2" name="Google Shape;3052;p76"/>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3" name="Google Shape;3053;p76"/>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4" name="Google Shape;3054;p76"/>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5" name="Google Shape;3055;p76"/>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6" name="Google Shape;3056;p76"/>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7" name="Google Shape;3057;p76"/>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8" name="Google Shape;3058;p76"/>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59" name="Google Shape;3059;p76"/>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0" name="Google Shape;3060;p76"/>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1" name="Google Shape;3061;p76"/>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2" name="Google Shape;3062;p76"/>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3" name="Google Shape;3063;p76"/>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4" name="Google Shape;3064;p76"/>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5" name="Google Shape;3065;p76"/>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6" name="Google Shape;3066;p76"/>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7" name="Google Shape;3067;p76"/>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8" name="Google Shape;3068;p76"/>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69" name="Google Shape;3069;p76"/>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0" name="Google Shape;3070;p76"/>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1" name="Google Shape;3071;p76"/>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2" name="Google Shape;3072;p76"/>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3" name="Google Shape;3073;p76"/>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4" name="Google Shape;3074;p76"/>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5" name="Google Shape;3075;p76"/>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6" name="Google Shape;3076;p76"/>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7" name="Google Shape;3077;p76"/>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8" name="Google Shape;3078;p76"/>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79" name="Google Shape;3079;p76"/>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0" name="Google Shape;3080;p76"/>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1" name="Google Shape;3081;p76"/>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2" name="Google Shape;3082;p76"/>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3" name="Google Shape;3083;p76"/>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4" name="Google Shape;3084;p76"/>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5" name="Google Shape;3085;p76"/>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6" name="Google Shape;3086;p76"/>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7" name="Google Shape;3087;p76"/>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8" name="Google Shape;3088;p76"/>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89" name="Google Shape;3089;p76"/>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0" name="Google Shape;3090;p76"/>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1" name="Google Shape;3091;p76"/>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2" name="Google Shape;3092;p76"/>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3" name="Google Shape;3093;p76"/>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4" name="Google Shape;3094;p76"/>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5" name="Google Shape;3095;p76"/>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6" name="Google Shape;3096;p76"/>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7" name="Google Shape;3097;p76"/>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8" name="Google Shape;3098;p76"/>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099" name="Google Shape;3099;p76"/>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0" name="Google Shape;3100;p76"/>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1" name="Google Shape;3101;p76"/>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2" name="Google Shape;3102;p76"/>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3" name="Google Shape;3103;p76"/>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4" name="Google Shape;3104;p76"/>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5" name="Google Shape;3105;p76"/>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6" name="Google Shape;3106;p76"/>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7" name="Google Shape;3107;p76"/>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8" name="Google Shape;3108;p76"/>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09" name="Google Shape;3109;p76"/>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0" name="Google Shape;3110;p76"/>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1" name="Google Shape;3111;p76"/>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2" name="Google Shape;3112;p76"/>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3" name="Google Shape;3113;p76"/>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4" name="Google Shape;3114;p76"/>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5" name="Google Shape;3115;p76"/>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6" name="Google Shape;3116;p76"/>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7" name="Google Shape;3117;p76"/>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8" name="Google Shape;3118;p76"/>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19" name="Google Shape;3119;p76"/>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0" name="Google Shape;3120;p76"/>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1" name="Google Shape;3121;p76"/>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2" name="Google Shape;3122;p76"/>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3" name="Google Shape;3123;p76"/>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4" name="Google Shape;3124;p76"/>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5" name="Google Shape;3125;p76"/>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6" name="Google Shape;3126;p76"/>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7" name="Google Shape;3127;p76"/>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8" name="Google Shape;3128;p76"/>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29" name="Google Shape;3129;p76"/>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0" name="Google Shape;3130;p76"/>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1" name="Google Shape;3131;p76"/>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2" name="Google Shape;3132;p76"/>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3" name="Google Shape;3133;p76"/>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4" name="Google Shape;3134;p76"/>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5" name="Google Shape;3135;p76"/>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6" name="Google Shape;3136;p76"/>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7" name="Google Shape;3137;p76"/>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8" name="Google Shape;3138;p76"/>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39" name="Google Shape;3139;p76"/>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0" name="Google Shape;3140;p76"/>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1" name="Google Shape;3141;p76"/>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2" name="Google Shape;3142;p76"/>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3" name="Google Shape;3143;p76"/>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4" name="Google Shape;3144;p76"/>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5" name="Google Shape;3145;p76"/>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6" name="Google Shape;3146;p76"/>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7" name="Google Shape;3147;p76"/>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8" name="Google Shape;3148;p76"/>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49" name="Google Shape;3149;p76"/>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0" name="Google Shape;3150;p76"/>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1" name="Google Shape;3151;p76"/>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2" name="Google Shape;3152;p76"/>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3" name="Google Shape;3153;p76"/>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4" name="Google Shape;3154;p76"/>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5" name="Google Shape;3155;p76"/>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6" name="Google Shape;3156;p76"/>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7" name="Google Shape;3157;p76"/>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8" name="Google Shape;3158;p76"/>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59" name="Google Shape;3159;p76"/>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0" name="Google Shape;3160;p76"/>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1" name="Google Shape;3161;p76"/>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2" name="Google Shape;3162;p76"/>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3" name="Google Shape;3163;p76"/>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4" name="Google Shape;3164;p76"/>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5" name="Google Shape;3165;p76"/>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6" name="Google Shape;3166;p76"/>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7" name="Google Shape;3167;p76"/>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8" name="Google Shape;3168;p76"/>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69" name="Google Shape;3169;p76"/>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0" name="Google Shape;3170;p76"/>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1" name="Google Shape;3171;p76"/>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2" name="Google Shape;3172;p76"/>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3" name="Google Shape;3173;p76"/>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4" name="Google Shape;3174;p76"/>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5" name="Google Shape;3175;p76"/>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6" name="Google Shape;3176;p76"/>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7" name="Google Shape;3177;p76"/>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8" name="Google Shape;3178;p76"/>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79" name="Google Shape;3179;p76"/>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0" name="Google Shape;3180;p76"/>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1" name="Google Shape;3181;p76"/>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2" name="Google Shape;3182;p76"/>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3" name="Google Shape;3183;p76"/>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4" name="Google Shape;3184;p76"/>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5" name="Google Shape;3185;p76"/>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6" name="Google Shape;3186;p76"/>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7" name="Google Shape;3187;p76"/>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8" name="Google Shape;3188;p76"/>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89" name="Google Shape;3189;p76"/>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0" name="Google Shape;3190;p76"/>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1" name="Google Shape;3191;p76"/>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2" name="Google Shape;3192;p76"/>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3" name="Google Shape;3193;p76"/>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4" name="Google Shape;3194;p76"/>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5" name="Google Shape;3195;p76"/>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6" name="Google Shape;3196;p76"/>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7" name="Google Shape;3197;p76"/>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8" name="Google Shape;3198;p76"/>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199" name="Google Shape;3199;p76"/>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0" name="Google Shape;3200;p76"/>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1" name="Google Shape;3201;p76"/>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2" name="Google Shape;3202;p76"/>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3" name="Google Shape;3203;p76"/>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4" name="Google Shape;3204;p76"/>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5" name="Google Shape;3205;p76"/>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6" name="Google Shape;3206;p76"/>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7" name="Google Shape;3207;p76"/>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8" name="Google Shape;3208;p76"/>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09" name="Google Shape;3209;p76"/>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0" name="Google Shape;3210;p76"/>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1" name="Google Shape;3211;p76"/>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2" name="Google Shape;3212;p76"/>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3" name="Google Shape;3213;p76"/>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4" name="Google Shape;3214;p76"/>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5" name="Google Shape;3215;p76"/>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6" name="Google Shape;3216;p76"/>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7" name="Google Shape;3217;p76"/>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8" name="Google Shape;3218;p76"/>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19" name="Google Shape;3219;p76"/>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0" name="Google Shape;3220;p76"/>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1" name="Google Shape;3221;p76"/>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2" name="Google Shape;3222;p76"/>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3" name="Google Shape;3223;p76"/>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4" name="Google Shape;3224;p76"/>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5" name="Google Shape;3225;p76"/>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6" name="Google Shape;3226;p76"/>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7" name="Google Shape;3227;p76"/>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8" name="Google Shape;3228;p76"/>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29" name="Google Shape;3229;p76"/>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0" name="Google Shape;3230;p76"/>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1" name="Google Shape;3231;p76"/>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2" name="Google Shape;3232;p76"/>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3" name="Google Shape;3233;p76"/>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4" name="Google Shape;3234;p76"/>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5" name="Google Shape;3235;p76"/>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6" name="Google Shape;3236;p76"/>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7" name="Google Shape;3237;p76"/>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8" name="Google Shape;3238;p76"/>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39" name="Google Shape;3239;p76"/>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0" name="Google Shape;3240;p76"/>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1" name="Google Shape;3241;p76"/>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2" name="Google Shape;3242;p76"/>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3" name="Google Shape;3243;p76"/>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4" name="Google Shape;3244;p76"/>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5" name="Google Shape;3245;p76"/>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6" name="Google Shape;3246;p76"/>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7" name="Google Shape;3247;p76"/>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8" name="Google Shape;3248;p76"/>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49" name="Google Shape;3249;p76"/>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0" name="Google Shape;3250;p76"/>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1" name="Google Shape;3251;p76"/>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2" name="Google Shape;3252;p76"/>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3" name="Google Shape;3253;p76"/>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4" name="Google Shape;3254;p76"/>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5" name="Google Shape;3255;p76"/>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6" name="Google Shape;3256;p76"/>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7" name="Google Shape;3257;p76"/>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8" name="Google Shape;3258;p76"/>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59" name="Google Shape;3259;p76"/>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0" name="Google Shape;3260;p76"/>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1" name="Google Shape;3261;p76"/>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2" name="Google Shape;3262;p76"/>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3" name="Google Shape;3263;p76"/>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4" name="Google Shape;3264;p76"/>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5" name="Google Shape;3265;p76"/>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6" name="Google Shape;3266;p76"/>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7" name="Google Shape;3267;p76"/>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8" name="Google Shape;3268;p76"/>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69" name="Google Shape;3269;p76"/>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0" name="Google Shape;3270;p76"/>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1" name="Google Shape;3271;p76"/>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2" name="Google Shape;3272;p76"/>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3" name="Google Shape;3273;p76"/>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4" name="Google Shape;3274;p76"/>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5" name="Google Shape;3275;p76"/>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6" name="Google Shape;3276;p76"/>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7" name="Google Shape;3277;p76"/>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8" name="Google Shape;3278;p76"/>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79" name="Google Shape;3279;p76"/>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0" name="Google Shape;3280;p76"/>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1" name="Google Shape;3281;p76"/>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2" name="Google Shape;3282;p76"/>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3" name="Google Shape;3283;p76"/>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4" name="Google Shape;3284;p76"/>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5" name="Google Shape;3285;p76"/>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6" name="Google Shape;3286;p76"/>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7" name="Google Shape;3287;p76"/>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8" name="Google Shape;3288;p76"/>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89" name="Google Shape;3289;p76"/>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0" name="Google Shape;3290;p76"/>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1" name="Google Shape;3291;p76"/>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2" name="Google Shape;3292;p76"/>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3" name="Google Shape;3293;p76"/>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4" name="Google Shape;3294;p76"/>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5" name="Google Shape;3295;p76"/>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6" name="Google Shape;3296;p76"/>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7" name="Google Shape;3297;p76"/>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8" name="Google Shape;3298;p76"/>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299" name="Google Shape;3299;p76"/>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0" name="Google Shape;3300;p76"/>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1" name="Google Shape;3301;p76"/>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2" name="Google Shape;3302;p76"/>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3" name="Google Shape;3303;p76"/>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4" name="Google Shape;3304;p76"/>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5" name="Google Shape;3305;p76"/>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6" name="Google Shape;3306;p76"/>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7" name="Google Shape;3307;p76"/>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8" name="Google Shape;3308;p76"/>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09" name="Google Shape;3309;p76"/>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0" name="Google Shape;3310;p76"/>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1" name="Google Shape;3311;p76"/>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2" name="Google Shape;3312;p76"/>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3" name="Google Shape;3313;p76"/>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4" name="Google Shape;3314;p76"/>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5" name="Google Shape;3315;p76"/>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6" name="Google Shape;3316;p76"/>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7" name="Google Shape;3317;p76"/>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8" name="Google Shape;3318;p76"/>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19" name="Google Shape;3319;p76"/>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0" name="Google Shape;3320;p76"/>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1" name="Google Shape;3321;p76"/>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2" name="Google Shape;3322;p76"/>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3" name="Google Shape;3323;p76"/>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4" name="Google Shape;3324;p76"/>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5" name="Google Shape;3325;p76"/>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6" name="Google Shape;3326;p76"/>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7" name="Google Shape;3327;p76"/>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8" name="Google Shape;3328;p76"/>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29" name="Google Shape;3329;p76"/>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0" name="Google Shape;3330;p76"/>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1" name="Google Shape;3331;p76"/>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2" name="Google Shape;3332;p76"/>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3" name="Google Shape;3333;p76"/>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4" name="Google Shape;3334;p76"/>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5" name="Google Shape;3335;p76"/>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6" name="Google Shape;3336;p76"/>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7" name="Google Shape;3337;p76"/>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8" name="Google Shape;3338;p76"/>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39" name="Google Shape;3339;p76"/>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0" name="Google Shape;3340;p76"/>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1" name="Google Shape;3341;p76"/>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2" name="Google Shape;3342;p76"/>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3" name="Google Shape;3343;p76"/>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4" name="Google Shape;3344;p76"/>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5" name="Google Shape;3345;p76"/>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6" name="Google Shape;3346;p76"/>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7" name="Google Shape;3347;p76"/>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8" name="Google Shape;3348;p76"/>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49" name="Google Shape;3349;p76"/>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0" name="Google Shape;3350;p76"/>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1" name="Google Shape;3351;p76"/>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2" name="Google Shape;3352;p76"/>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3" name="Google Shape;3353;p76"/>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4" name="Google Shape;3354;p76"/>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5" name="Google Shape;3355;p76"/>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6" name="Google Shape;3356;p76"/>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7" name="Google Shape;3357;p76"/>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8" name="Google Shape;3358;p76"/>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59" name="Google Shape;3359;p76"/>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0" name="Google Shape;3360;p76"/>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1" name="Google Shape;3361;p76"/>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2" name="Google Shape;3362;p76"/>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3" name="Google Shape;3363;p76"/>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4" name="Google Shape;3364;p76"/>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5" name="Google Shape;3365;p76"/>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6" name="Google Shape;3366;p76"/>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7" name="Google Shape;3367;p76"/>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8" name="Google Shape;3368;p76"/>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9" name="Google Shape;3369;p76"/>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0" name="Google Shape;3370;p76"/>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1" name="Google Shape;3371;p76"/>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2" name="Google Shape;3372;p76"/>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3" name="Google Shape;3373;p76"/>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4" name="Google Shape;3374;p76"/>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5" name="Google Shape;3375;p76"/>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6" name="Google Shape;3376;p76"/>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7" name="Google Shape;3377;p76"/>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8" name="Google Shape;3378;p76"/>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79" name="Google Shape;3379;p76"/>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0" name="Google Shape;3380;p76"/>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1" name="Google Shape;3381;p76"/>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2" name="Google Shape;3382;p76"/>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3" name="Google Shape;3383;p76"/>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4" name="Google Shape;3384;p76"/>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5" name="Google Shape;3385;p76"/>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6" name="Google Shape;3386;p76"/>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7" name="Google Shape;3387;p76"/>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8" name="Google Shape;3388;p76"/>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89" name="Google Shape;3389;p76"/>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0" name="Google Shape;3390;p76"/>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1" name="Google Shape;3391;p76"/>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2" name="Google Shape;3392;p76"/>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3" name="Google Shape;3393;p76"/>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4" name="Google Shape;3394;p76"/>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5" name="Google Shape;3395;p76"/>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6" name="Google Shape;3396;p76"/>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7" name="Google Shape;3397;p76"/>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8" name="Google Shape;3398;p76"/>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99" name="Google Shape;3399;p76"/>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0" name="Google Shape;3400;p76"/>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1" name="Google Shape;3401;p76"/>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2" name="Google Shape;3402;p76"/>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3" name="Google Shape;3403;p76"/>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4" name="Google Shape;3404;p76"/>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5" name="Google Shape;3405;p76"/>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6" name="Google Shape;3406;p76"/>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7" name="Google Shape;3407;p76"/>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8" name="Google Shape;3408;p76"/>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09" name="Google Shape;3409;p76"/>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0" name="Google Shape;3410;p76"/>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1" name="Google Shape;3411;p76"/>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2" name="Google Shape;3412;p76"/>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3" name="Google Shape;3413;p76"/>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4" name="Google Shape;3414;p76"/>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5" name="Google Shape;3415;p76"/>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6" name="Google Shape;3416;p76"/>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7" name="Google Shape;3417;p76"/>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8" name="Google Shape;3418;p76"/>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19" name="Google Shape;3419;p76"/>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0" name="Google Shape;3420;p76"/>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1" name="Google Shape;3421;p76"/>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2" name="Google Shape;3422;p76"/>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3" name="Google Shape;3423;p76"/>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4" name="Google Shape;3424;p76"/>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5" name="Google Shape;3425;p76"/>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6" name="Google Shape;3426;p76"/>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7" name="Google Shape;3427;p76"/>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8" name="Google Shape;3428;p76"/>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29" name="Google Shape;3429;p76"/>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0" name="Google Shape;3430;p76"/>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1" name="Google Shape;3431;p76"/>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2" name="Google Shape;3432;p76"/>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3" name="Google Shape;3433;p76"/>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4" name="Google Shape;3434;p76"/>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5" name="Google Shape;3435;p76"/>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6" name="Google Shape;3436;p76"/>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7" name="Google Shape;3437;p76"/>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8" name="Google Shape;3438;p76"/>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39" name="Google Shape;3439;p76"/>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0" name="Google Shape;3440;p76"/>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1" name="Google Shape;3441;p76"/>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2" name="Google Shape;3442;p76"/>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3" name="Google Shape;3443;p76"/>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4" name="Google Shape;3444;p76"/>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5" name="Google Shape;3445;p76"/>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6" name="Google Shape;3446;p76"/>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7" name="Google Shape;3447;p76"/>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8" name="Google Shape;3448;p76"/>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49" name="Google Shape;3449;p76"/>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0" name="Google Shape;3450;p76"/>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1" name="Google Shape;3451;p76"/>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2" name="Google Shape;3452;p76"/>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3" name="Google Shape;3453;p76"/>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4" name="Google Shape;3454;p76"/>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5" name="Google Shape;3455;p76"/>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6" name="Google Shape;3456;p76"/>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7" name="Google Shape;3457;p76"/>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8" name="Google Shape;3458;p76"/>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59" name="Google Shape;3459;p76"/>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0" name="Google Shape;3460;p76"/>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1" name="Google Shape;3461;p76"/>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2" name="Google Shape;3462;p76"/>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3" name="Google Shape;3463;p76"/>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4" name="Google Shape;3464;p76"/>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5" name="Google Shape;3465;p76"/>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6" name="Google Shape;3466;p76"/>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7" name="Google Shape;3467;p76"/>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8" name="Google Shape;3468;p76"/>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69" name="Google Shape;3469;p76"/>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0" name="Google Shape;3470;p76"/>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1" name="Google Shape;3471;p76"/>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2" name="Google Shape;3472;p76"/>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3" name="Google Shape;3473;p76"/>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4" name="Google Shape;3474;p76"/>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5" name="Google Shape;3475;p76"/>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6" name="Google Shape;3476;p76"/>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7" name="Google Shape;3477;p76"/>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8" name="Google Shape;3478;p76"/>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79" name="Google Shape;3479;p76"/>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0" name="Google Shape;3480;p76"/>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1" name="Google Shape;3481;p76"/>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2" name="Google Shape;3482;p76"/>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3" name="Google Shape;3483;p76"/>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4" name="Google Shape;3484;p76"/>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5" name="Google Shape;3485;p76"/>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6" name="Google Shape;3486;p76"/>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7" name="Google Shape;3487;p76"/>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8" name="Google Shape;3488;p76"/>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89" name="Google Shape;3489;p76"/>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0" name="Google Shape;3490;p76"/>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1" name="Google Shape;3491;p76"/>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2" name="Google Shape;3492;p76"/>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3" name="Google Shape;3493;p76"/>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4" name="Google Shape;3494;p76"/>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5" name="Google Shape;3495;p76"/>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6" name="Google Shape;3496;p76"/>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7" name="Google Shape;3497;p76"/>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8" name="Google Shape;3498;p76"/>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499" name="Google Shape;3499;p76"/>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0" name="Google Shape;3500;p76"/>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1" name="Google Shape;3501;p76"/>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2" name="Google Shape;3502;p76"/>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3" name="Google Shape;3503;p76"/>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4" name="Google Shape;3504;p76"/>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5" name="Google Shape;3505;p76"/>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6" name="Google Shape;3506;p76"/>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7" name="Google Shape;3507;p76"/>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8" name="Google Shape;3508;p76"/>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09" name="Google Shape;3509;p76"/>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0" name="Google Shape;3510;p76"/>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1" name="Google Shape;3511;p76"/>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2" name="Google Shape;3512;p76"/>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3" name="Google Shape;3513;p76"/>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4" name="Google Shape;3514;p76"/>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5" name="Google Shape;3515;p76"/>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6" name="Google Shape;3516;p76"/>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7" name="Google Shape;3517;p76"/>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8" name="Google Shape;3518;p76"/>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19" name="Google Shape;3519;p76"/>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0" name="Google Shape;3520;p76"/>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1" name="Google Shape;3521;p76"/>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2" name="Google Shape;3522;p76"/>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3" name="Google Shape;3523;p76"/>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4" name="Google Shape;3524;p76"/>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5" name="Google Shape;3525;p76"/>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6" name="Google Shape;3526;p76"/>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7" name="Google Shape;3527;p76"/>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8" name="Google Shape;3528;p76"/>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29" name="Google Shape;3529;p76"/>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0" name="Google Shape;3530;p76"/>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1" name="Google Shape;3531;p76"/>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2" name="Google Shape;3532;p76"/>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3" name="Google Shape;3533;p76"/>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4" name="Google Shape;3534;p76"/>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5" name="Google Shape;3535;p76"/>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6" name="Google Shape;3536;p76"/>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7" name="Google Shape;3537;p76"/>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8" name="Google Shape;3538;p76"/>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39" name="Google Shape;3539;p76"/>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0" name="Google Shape;3540;p76"/>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1" name="Google Shape;3541;p76"/>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2" name="Google Shape;3542;p76"/>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3" name="Google Shape;3543;p76"/>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4" name="Google Shape;3544;p76"/>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5" name="Google Shape;3545;p76"/>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6" name="Google Shape;3546;p76"/>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7" name="Google Shape;3547;p76"/>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8" name="Google Shape;3548;p76"/>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49" name="Google Shape;3549;p76"/>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0" name="Google Shape;3550;p76"/>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1" name="Google Shape;3551;p76"/>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2" name="Google Shape;3552;p76"/>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3" name="Google Shape;3553;p76"/>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4" name="Google Shape;3554;p76"/>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5" name="Google Shape;3555;p76"/>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6" name="Google Shape;3556;p76"/>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7" name="Google Shape;3557;p76"/>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8" name="Google Shape;3558;p76"/>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59" name="Google Shape;3559;p76"/>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0" name="Google Shape;3560;p76"/>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1" name="Google Shape;3561;p76"/>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2" name="Google Shape;3562;p76"/>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3" name="Google Shape;3563;p76"/>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4" name="Google Shape;3564;p76"/>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5" name="Google Shape;3565;p76"/>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6" name="Google Shape;3566;p76"/>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7" name="Google Shape;3567;p76"/>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8" name="Google Shape;3568;p76"/>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69" name="Google Shape;3569;p76"/>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0" name="Google Shape;3570;p76"/>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1" name="Google Shape;3571;p76"/>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2" name="Google Shape;3572;p76"/>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3" name="Google Shape;3573;p76"/>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4" name="Google Shape;3574;p76"/>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5" name="Google Shape;3575;p76"/>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6" name="Google Shape;3576;p76"/>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7" name="Google Shape;3577;p76"/>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8" name="Google Shape;3578;p76"/>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79" name="Google Shape;3579;p76"/>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0" name="Google Shape;3580;p76"/>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1" name="Google Shape;3581;p76"/>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2" name="Google Shape;3582;p76"/>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3" name="Google Shape;3583;p76"/>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4" name="Google Shape;3584;p76"/>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5" name="Google Shape;3585;p76"/>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6" name="Google Shape;3586;p76"/>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7" name="Google Shape;3587;p76"/>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8" name="Google Shape;3588;p76"/>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89" name="Google Shape;3589;p76"/>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0" name="Google Shape;3590;p76"/>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1" name="Google Shape;3591;p76"/>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2" name="Google Shape;3592;p76"/>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3" name="Google Shape;3593;p76"/>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4" name="Google Shape;3594;p76"/>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5" name="Google Shape;3595;p76"/>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6" name="Google Shape;3596;p76"/>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7" name="Google Shape;3597;p76"/>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8" name="Google Shape;3598;p76"/>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599" name="Google Shape;3599;p76"/>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0" name="Google Shape;3600;p76"/>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1" name="Google Shape;3601;p76"/>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2" name="Google Shape;3602;p76"/>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3" name="Google Shape;3603;p76"/>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4" name="Google Shape;3604;p76"/>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5" name="Google Shape;3605;p76"/>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6" name="Google Shape;3606;p76"/>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7" name="Google Shape;3607;p76"/>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8" name="Google Shape;3608;p76"/>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09" name="Google Shape;3609;p76"/>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0" name="Google Shape;3610;p76"/>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1" name="Google Shape;3611;p76"/>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2" name="Google Shape;3612;p76"/>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3" name="Google Shape;3613;p76"/>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4" name="Google Shape;3614;p76"/>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5" name="Google Shape;3615;p76"/>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6" name="Google Shape;3616;p76"/>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7" name="Google Shape;3617;p76"/>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8" name="Google Shape;3618;p76"/>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19" name="Google Shape;3619;p76"/>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0" name="Google Shape;3620;p76"/>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1" name="Google Shape;3621;p76"/>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2" name="Google Shape;3622;p76"/>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3" name="Google Shape;3623;p76"/>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4" name="Google Shape;3624;p76"/>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5" name="Google Shape;3625;p76"/>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6" name="Google Shape;3626;p76"/>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7" name="Google Shape;3627;p76"/>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8" name="Google Shape;3628;p76"/>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29" name="Google Shape;3629;p76"/>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0" name="Google Shape;3630;p76"/>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1" name="Google Shape;3631;p76"/>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2" name="Google Shape;3632;p76"/>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3" name="Google Shape;3633;p76"/>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4" name="Google Shape;3634;p76"/>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5" name="Google Shape;3635;p76"/>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6" name="Google Shape;3636;p76"/>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7" name="Google Shape;3637;p76"/>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8" name="Google Shape;3638;p76"/>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39" name="Google Shape;3639;p76"/>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0" name="Google Shape;3640;p76"/>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1" name="Google Shape;3641;p76"/>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2" name="Google Shape;3642;p76"/>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3" name="Google Shape;3643;p76"/>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4" name="Google Shape;3644;p76"/>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5" name="Google Shape;3645;p76"/>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6" name="Google Shape;3646;p76"/>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7" name="Google Shape;3647;p76"/>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8" name="Google Shape;3648;p76"/>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49" name="Google Shape;3649;p76"/>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0" name="Google Shape;3650;p76"/>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1" name="Google Shape;3651;p76"/>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2" name="Google Shape;3652;p76"/>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3" name="Google Shape;3653;p76"/>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4" name="Google Shape;3654;p76"/>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5" name="Google Shape;3655;p76"/>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6" name="Google Shape;3656;p76"/>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7" name="Google Shape;3657;p76"/>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8" name="Google Shape;3658;p76"/>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59" name="Google Shape;3659;p76"/>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0" name="Google Shape;3660;p76"/>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1" name="Google Shape;3661;p76"/>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2" name="Google Shape;3662;p76"/>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3" name="Google Shape;3663;p76"/>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4" name="Google Shape;3664;p76"/>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5" name="Google Shape;3665;p76"/>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6" name="Google Shape;3666;p76"/>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7" name="Google Shape;3667;p76"/>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8" name="Google Shape;3668;p76"/>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69" name="Google Shape;3669;p76"/>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0" name="Google Shape;3670;p76"/>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1" name="Google Shape;3671;p76"/>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2" name="Google Shape;3672;p76"/>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3" name="Google Shape;3673;p76"/>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4" name="Google Shape;3674;p76"/>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5" name="Google Shape;3675;p76"/>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6" name="Google Shape;3676;p76"/>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7" name="Google Shape;3677;p76"/>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8" name="Google Shape;3678;p76"/>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79" name="Google Shape;3679;p76"/>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0" name="Google Shape;3680;p76"/>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1" name="Google Shape;3681;p76"/>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2" name="Google Shape;3682;p76"/>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3" name="Google Shape;3683;p76"/>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4" name="Google Shape;3684;p76"/>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5" name="Google Shape;3685;p76"/>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6" name="Google Shape;3686;p76"/>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7" name="Google Shape;3687;p76"/>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8" name="Google Shape;3688;p76"/>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89" name="Google Shape;3689;p76"/>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0" name="Google Shape;3690;p76"/>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1" name="Google Shape;3691;p76"/>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2" name="Google Shape;3692;p76"/>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3" name="Google Shape;3693;p76"/>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4" name="Google Shape;3694;p76"/>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5" name="Google Shape;3695;p76"/>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6" name="Google Shape;3696;p76"/>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7" name="Google Shape;3697;p76"/>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8" name="Google Shape;3698;p76"/>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699" name="Google Shape;3699;p76"/>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0" name="Google Shape;3700;p76"/>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1" name="Google Shape;3701;p76"/>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2" name="Google Shape;3702;p76"/>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3" name="Google Shape;3703;p76"/>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4" name="Google Shape;3704;p76"/>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5" name="Google Shape;3705;p76"/>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6" name="Google Shape;3706;p76"/>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7" name="Google Shape;3707;p76"/>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8" name="Google Shape;3708;p76"/>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09" name="Google Shape;3709;p76"/>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0" name="Google Shape;3710;p76"/>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1" name="Google Shape;3711;p76"/>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2" name="Google Shape;3712;p76"/>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3" name="Google Shape;3713;p76"/>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4" name="Google Shape;3714;p76"/>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5" name="Google Shape;3715;p76"/>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6" name="Google Shape;3716;p76"/>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7" name="Google Shape;3717;p76"/>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8" name="Google Shape;3718;p76"/>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19" name="Google Shape;3719;p76"/>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0" name="Google Shape;3720;p76"/>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1" name="Google Shape;3721;p76"/>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2" name="Google Shape;3722;p76"/>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3" name="Google Shape;3723;p76"/>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4" name="Google Shape;3724;p76"/>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5" name="Google Shape;3725;p76"/>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6" name="Google Shape;3726;p76"/>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7" name="Google Shape;3727;p76"/>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8" name="Google Shape;3728;p76"/>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29" name="Google Shape;3729;p76"/>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0" name="Google Shape;3730;p76"/>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1" name="Google Shape;3731;p76"/>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2" name="Google Shape;3732;p76"/>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3" name="Google Shape;3733;p76"/>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4" name="Google Shape;3734;p76"/>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5" name="Google Shape;3735;p76"/>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6" name="Google Shape;3736;p76"/>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7" name="Google Shape;3737;p76"/>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8" name="Google Shape;3738;p76"/>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39" name="Google Shape;3739;p76"/>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0" name="Google Shape;3740;p76"/>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1" name="Google Shape;3741;p76"/>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2" name="Google Shape;3742;p76"/>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3" name="Google Shape;3743;p76"/>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4" name="Google Shape;3744;p76"/>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5" name="Google Shape;3745;p76"/>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6" name="Google Shape;3746;p76"/>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7" name="Google Shape;3747;p76"/>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8" name="Google Shape;3748;p76"/>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49" name="Google Shape;3749;p76"/>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0" name="Google Shape;3750;p76"/>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1" name="Google Shape;3751;p76"/>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2" name="Google Shape;3752;p76"/>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3" name="Google Shape;3753;p76"/>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4" name="Google Shape;3754;p76"/>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5" name="Google Shape;3755;p76"/>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6" name="Google Shape;3756;p76"/>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7" name="Google Shape;3757;p76"/>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8" name="Google Shape;3758;p76"/>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59" name="Google Shape;3759;p76"/>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0" name="Google Shape;3760;p76"/>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1" name="Google Shape;3761;p76"/>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2" name="Google Shape;3762;p76"/>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3" name="Google Shape;3763;p76"/>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4" name="Google Shape;3764;p76"/>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5" name="Google Shape;3765;p76"/>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6" name="Google Shape;3766;p76"/>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7" name="Google Shape;3767;p76"/>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8" name="Google Shape;3768;p76"/>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69" name="Google Shape;3769;p76"/>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0" name="Google Shape;3770;p76"/>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1" name="Google Shape;3771;p76"/>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2" name="Google Shape;3772;p76"/>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3" name="Google Shape;3773;p76"/>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4" name="Google Shape;3774;p76"/>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5" name="Google Shape;3775;p76"/>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6" name="Google Shape;3776;p76"/>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7" name="Google Shape;3777;p76"/>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8" name="Google Shape;3778;p76"/>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79" name="Google Shape;3779;p76"/>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0" name="Google Shape;3780;p76"/>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1" name="Google Shape;3781;p76"/>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2" name="Google Shape;3782;p76"/>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3" name="Google Shape;3783;p76"/>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4" name="Google Shape;3784;p76"/>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5" name="Google Shape;3785;p76"/>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6" name="Google Shape;3786;p76"/>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7" name="Google Shape;3787;p76"/>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8" name="Google Shape;3788;p76"/>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89" name="Google Shape;3789;p76"/>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0" name="Google Shape;3790;p76"/>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1" name="Google Shape;3791;p76"/>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2" name="Google Shape;3792;p76"/>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3" name="Google Shape;3793;p76"/>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4" name="Google Shape;3794;p76"/>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5" name="Google Shape;3795;p76"/>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6" name="Google Shape;3796;p76"/>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7" name="Google Shape;3797;p76"/>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8" name="Google Shape;3798;p76"/>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799" name="Google Shape;3799;p76"/>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0" name="Google Shape;3800;p76"/>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1" name="Google Shape;3801;p76"/>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2" name="Google Shape;3802;p76"/>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3" name="Google Shape;3803;p76"/>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4" name="Google Shape;3804;p76"/>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5" name="Google Shape;3805;p76"/>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6" name="Google Shape;3806;p76"/>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7" name="Google Shape;3807;p76"/>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8" name="Google Shape;3808;p76"/>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09" name="Google Shape;3809;p76"/>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0" name="Google Shape;3810;p76"/>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1" name="Google Shape;3811;p76"/>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2" name="Google Shape;3812;p76"/>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3" name="Google Shape;3813;p76"/>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4" name="Google Shape;3814;p76"/>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5" name="Google Shape;3815;p76"/>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6" name="Google Shape;3816;p76"/>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7" name="Google Shape;3817;p76"/>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8" name="Google Shape;3818;p76"/>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19" name="Google Shape;3819;p76"/>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0" name="Google Shape;3820;p76"/>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1" name="Google Shape;3821;p76"/>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2" name="Google Shape;3822;p76"/>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3" name="Google Shape;3823;p76"/>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4" name="Google Shape;3824;p76"/>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5" name="Google Shape;3825;p76"/>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6" name="Google Shape;3826;p76"/>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7" name="Google Shape;3827;p76"/>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8" name="Google Shape;3828;p76"/>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29" name="Google Shape;3829;p76"/>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0" name="Google Shape;3830;p76"/>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1" name="Google Shape;3831;p76"/>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2" name="Google Shape;3832;p76"/>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3" name="Google Shape;3833;p76"/>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4" name="Google Shape;3834;p76"/>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5" name="Google Shape;3835;p76"/>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6" name="Google Shape;3836;p76"/>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7" name="Google Shape;3837;p76"/>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8" name="Google Shape;3838;p76"/>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39" name="Google Shape;3839;p76"/>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0" name="Google Shape;3840;p76"/>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1" name="Google Shape;3841;p76"/>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2" name="Google Shape;3842;p76"/>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3" name="Google Shape;3843;p76"/>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4" name="Google Shape;3844;p76"/>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5" name="Google Shape;3845;p76"/>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6" name="Google Shape;3846;p76"/>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7" name="Google Shape;3847;p76"/>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8" name="Google Shape;3848;p76"/>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49" name="Google Shape;3849;p76"/>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0" name="Google Shape;3850;p76"/>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1" name="Google Shape;3851;p76"/>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2" name="Google Shape;3852;p76"/>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3" name="Google Shape;3853;p76"/>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4" name="Google Shape;3854;p76"/>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5" name="Google Shape;3855;p76"/>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6" name="Google Shape;3856;p76"/>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7" name="Google Shape;3857;p76"/>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8" name="Google Shape;3858;p76"/>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59" name="Google Shape;3859;p76"/>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0" name="Google Shape;3860;p76"/>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1" name="Google Shape;3861;p76"/>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2" name="Google Shape;3862;p76"/>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3" name="Google Shape;3863;p76"/>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4" name="Google Shape;3864;p76"/>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5" name="Google Shape;3865;p76"/>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6" name="Google Shape;3866;p76"/>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7" name="Google Shape;3867;p76"/>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8" name="Google Shape;3868;p76"/>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69" name="Google Shape;3869;p76"/>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0" name="Google Shape;3870;p76"/>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1" name="Google Shape;3871;p76"/>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2" name="Google Shape;3872;p76"/>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3" name="Google Shape;3873;p76"/>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4" name="Google Shape;3874;p76"/>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5" name="Google Shape;3875;p76"/>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6" name="Google Shape;3876;p76"/>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7" name="Google Shape;3877;p76"/>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8" name="Google Shape;3878;p76"/>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79" name="Google Shape;3879;p76"/>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0" name="Google Shape;3880;p76"/>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1" name="Google Shape;3881;p76"/>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2" name="Google Shape;3882;p76"/>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3" name="Google Shape;3883;p76"/>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4" name="Google Shape;3884;p76"/>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5" name="Google Shape;3885;p76"/>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6" name="Google Shape;3886;p76"/>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7" name="Google Shape;3887;p76"/>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8" name="Google Shape;3888;p76"/>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89" name="Google Shape;3889;p76"/>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0" name="Google Shape;3890;p76"/>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1" name="Google Shape;3891;p76"/>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2" name="Google Shape;3892;p76"/>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3" name="Google Shape;3893;p76"/>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4" name="Google Shape;3894;p76"/>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5" name="Google Shape;3895;p76"/>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6" name="Google Shape;3896;p76"/>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7" name="Google Shape;3897;p76"/>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8" name="Google Shape;3898;p76"/>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899" name="Google Shape;3899;p76"/>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0" name="Google Shape;3900;p76"/>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1" name="Google Shape;3901;p76"/>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2" name="Google Shape;3902;p76"/>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3" name="Google Shape;3903;p76"/>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4" name="Google Shape;3904;p76"/>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5" name="Google Shape;3905;p76"/>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6" name="Google Shape;3906;p76"/>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7" name="Google Shape;3907;p76"/>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8" name="Google Shape;3908;p76"/>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09" name="Google Shape;3909;p76"/>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0" name="Google Shape;3910;p76"/>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1" name="Google Shape;3911;p76"/>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2" name="Google Shape;3912;p76"/>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3" name="Google Shape;3913;p76"/>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4" name="Google Shape;3914;p76"/>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5" name="Google Shape;3915;p76"/>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6" name="Google Shape;3916;p76"/>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7" name="Google Shape;3917;p76"/>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8" name="Google Shape;3918;p76"/>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19" name="Google Shape;3919;p76"/>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0" name="Google Shape;3920;p76"/>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1" name="Google Shape;3921;p76"/>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2" name="Google Shape;3922;p76"/>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3" name="Google Shape;3923;p76"/>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4" name="Google Shape;3924;p76"/>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5" name="Google Shape;3925;p76"/>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6" name="Google Shape;3926;p76"/>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7" name="Google Shape;3927;p76"/>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8" name="Google Shape;3928;p76"/>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29" name="Google Shape;3929;p76"/>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0" name="Google Shape;3930;p76"/>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1" name="Google Shape;3931;p76"/>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2" name="Google Shape;3932;p76"/>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3" name="Google Shape;3933;p76"/>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4" name="Google Shape;3934;p76"/>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5" name="Google Shape;3935;p76"/>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6" name="Google Shape;3936;p76"/>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7" name="Google Shape;3937;p76"/>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8" name="Google Shape;3938;p76"/>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39" name="Google Shape;3939;p76"/>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0" name="Google Shape;3940;p76"/>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1" name="Google Shape;3941;p76"/>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2" name="Google Shape;3942;p76"/>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3" name="Google Shape;3943;p76"/>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4" name="Google Shape;3944;p76"/>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5" name="Google Shape;3945;p76"/>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6" name="Google Shape;3946;p76"/>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7" name="Google Shape;3947;p76"/>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8" name="Google Shape;3948;p76"/>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49" name="Google Shape;3949;p76"/>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0" name="Google Shape;3950;p76"/>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1" name="Google Shape;3951;p76"/>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2" name="Google Shape;3952;p76"/>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3" name="Google Shape;3953;p76"/>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4" name="Google Shape;3954;p76"/>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5" name="Google Shape;3955;p76"/>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6" name="Google Shape;3956;p76"/>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7" name="Google Shape;3957;p76"/>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8" name="Google Shape;3958;p76"/>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59" name="Google Shape;3959;p76"/>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0" name="Google Shape;3960;p76"/>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1" name="Google Shape;3961;p76"/>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2" name="Google Shape;3962;p76"/>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3" name="Google Shape;3963;p76"/>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4" name="Google Shape;3964;p76"/>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5" name="Google Shape;3965;p76"/>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6" name="Google Shape;3966;p76"/>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7" name="Google Shape;3967;p76"/>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8" name="Google Shape;3968;p76"/>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69" name="Google Shape;3969;p76"/>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0" name="Google Shape;3970;p76"/>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1" name="Google Shape;3971;p76"/>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2" name="Google Shape;3972;p76"/>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3" name="Google Shape;3973;p76"/>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4" name="Google Shape;3974;p76"/>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5" name="Google Shape;3975;p76"/>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6" name="Google Shape;3976;p76"/>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7" name="Google Shape;3977;p76"/>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8" name="Google Shape;3978;p76"/>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79" name="Google Shape;3979;p76"/>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0" name="Google Shape;3980;p76"/>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1" name="Google Shape;3981;p76"/>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2" name="Google Shape;3982;p76"/>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3" name="Google Shape;3983;p76"/>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4" name="Google Shape;3984;p76"/>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5" name="Google Shape;3985;p76"/>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6" name="Google Shape;3986;p76"/>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7" name="Google Shape;3987;p76"/>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8" name="Google Shape;3988;p76"/>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89" name="Google Shape;3989;p76"/>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0" name="Google Shape;3990;p76"/>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1" name="Google Shape;3991;p76"/>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2" name="Google Shape;3992;p76"/>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3" name="Google Shape;3993;p76"/>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4" name="Google Shape;3994;p76"/>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5" name="Google Shape;3995;p76"/>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6" name="Google Shape;3996;p76"/>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7" name="Google Shape;3997;p76"/>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8" name="Google Shape;3998;p76"/>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999" name="Google Shape;3999;p76"/>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0" name="Google Shape;4000;p76"/>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1" name="Google Shape;4001;p76"/>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2" name="Google Shape;4002;p76"/>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3" name="Google Shape;4003;p76"/>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4" name="Google Shape;4004;p76"/>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5" name="Google Shape;4005;p76"/>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6" name="Google Shape;4006;p76"/>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7" name="Google Shape;4007;p76"/>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8" name="Google Shape;4008;p76"/>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09" name="Google Shape;4009;p76"/>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0" name="Google Shape;4010;p76"/>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1" name="Google Shape;4011;p76"/>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2" name="Google Shape;4012;p76"/>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3" name="Google Shape;4013;p76"/>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4" name="Google Shape;4014;p76"/>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5" name="Google Shape;4015;p76"/>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6" name="Google Shape;4016;p76"/>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7" name="Google Shape;4017;p76"/>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8" name="Google Shape;4018;p76"/>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19" name="Google Shape;4019;p76"/>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0" name="Google Shape;4020;p76"/>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1" name="Google Shape;4021;p76"/>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2" name="Google Shape;4022;p76"/>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3" name="Google Shape;4023;p76"/>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4" name="Google Shape;4024;p76"/>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5" name="Google Shape;4025;p76"/>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6" name="Google Shape;4026;p76"/>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7" name="Google Shape;4027;p76"/>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8" name="Google Shape;4028;p76"/>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29" name="Google Shape;4029;p76"/>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0" name="Google Shape;4030;p76"/>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1" name="Google Shape;4031;p76"/>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2" name="Google Shape;4032;p76"/>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3" name="Google Shape;4033;p76"/>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4" name="Google Shape;4034;p76"/>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5" name="Google Shape;4035;p76"/>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6" name="Google Shape;4036;p76"/>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7" name="Google Shape;4037;p76"/>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8" name="Google Shape;4038;p76"/>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39" name="Google Shape;4039;p76"/>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0" name="Google Shape;4040;p76"/>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1" name="Google Shape;4041;p76"/>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2" name="Google Shape;4042;p76"/>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3" name="Google Shape;4043;p76"/>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4" name="Google Shape;4044;p76"/>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5" name="Google Shape;4045;p76"/>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6" name="Google Shape;4046;p76"/>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7" name="Google Shape;4047;p76"/>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8" name="Google Shape;4048;p76"/>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49" name="Google Shape;4049;p76"/>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0" name="Google Shape;4050;p76"/>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1" name="Google Shape;4051;p76"/>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2" name="Google Shape;4052;p76"/>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3" name="Google Shape;4053;p76"/>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4" name="Google Shape;4054;p76"/>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5" name="Google Shape;4055;p76"/>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6" name="Google Shape;4056;p76"/>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7" name="Google Shape;4057;p76"/>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8" name="Google Shape;4058;p76"/>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59" name="Google Shape;4059;p76"/>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0" name="Google Shape;4060;p76"/>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1" name="Google Shape;4061;p76"/>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2" name="Google Shape;4062;p76"/>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3" name="Google Shape;4063;p76"/>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4" name="Google Shape;4064;p76"/>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5" name="Google Shape;4065;p76"/>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6" name="Google Shape;4066;p76"/>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7" name="Google Shape;4067;p76"/>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8" name="Google Shape;4068;p76"/>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69" name="Google Shape;4069;p76"/>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0" name="Google Shape;4070;p76"/>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1" name="Google Shape;4071;p76"/>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2" name="Google Shape;4072;p76"/>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3" name="Google Shape;4073;p76"/>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4" name="Google Shape;4074;p76"/>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5" name="Google Shape;4075;p76"/>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6" name="Google Shape;4076;p76"/>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7" name="Google Shape;4077;p76"/>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8" name="Google Shape;4078;p76"/>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79" name="Google Shape;4079;p76"/>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0" name="Google Shape;4080;p76"/>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1" name="Google Shape;4081;p76"/>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2" name="Google Shape;4082;p76"/>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3" name="Google Shape;4083;p76"/>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4" name="Google Shape;4084;p76"/>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5" name="Google Shape;4085;p76"/>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6" name="Google Shape;4086;p76"/>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7" name="Google Shape;4087;p76"/>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8" name="Google Shape;4088;p76"/>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89" name="Google Shape;4089;p76"/>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0" name="Google Shape;4090;p76"/>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1" name="Google Shape;4091;p76"/>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2" name="Google Shape;4092;p76"/>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3" name="Google Shape;4093;p76"/>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4" name="Google Shape;4094;p76"/>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5" name="Google Shape;4095;p76"/>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6" name="Google Shape;4096;p76"/>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7" name="Google Shape;4097;p76"/>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8" name="Google Shape;4098;p76"/>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099" name="Google Shape;4099;p76"/>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0" name="Google Shape;4100;p76"/>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1" name="Google Shape;4101;p76"/>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2" name="Google Shape;4102;p76"/>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3" name="Google Shape;4103;p76"/>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4" name="Google Shape;4104;p76"/>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5" name="Google Shape;4105;p76"/>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6" name="Google Shape;4106;p76"/>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7" name="Google Shape;4107;p76"/>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8" name="Google Shape;4108;p76"/>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09" name="Google Shape;4109;p76"/>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0" name="Google Shape;4110;p76"/>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1" name="Google Shape;4111;p76"/>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2" name="Google Shape;4112;p76"/>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3" name="Google Shape;4113;p76"/>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4" name="Google Shape;4114;p76"/>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5" name="Google Shape;4115;p76"/>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6" name="Google Shape;4116;p76"/>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7" name="Google Shape;4117;p76"/>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8" name="Google Shape;4118;p76"/>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19" name="Google Shape;4119;p76"/>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0" name="Google Shape;4120;p76"/>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1" name="Google Shape;4121;p76"/>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2" name="Google Shape;4122;p76"/>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3" name="Google Shape;4123;p76"/>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4" name="Google Shape;4124;p76"/>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5" name="Google Shape;4125;p76"/>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6" name="Google Shape;4126;p76"/>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7" name="Google Shape;4127;p76"/>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8" name="Google Shape;4128;p76"/>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29" name="Google Shape;4129;p76"/>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0" name="Google Shape;4130;p76"/>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1" name="Google Shape;4131;p76"/>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2" name="Google Shape;4132;p76"/>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3" name="Google Shape;4133;p76"/>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4" name="Google Shape;4134;p76"/>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5" name="Google Shape;4135;p76"/>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6" name="Google Shape;4136;p76"/>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7" name="Google Shape;4137;p76"/>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8" name="Google Shape;4138;p76"/>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39" name="Google Shape;4139;p76"/>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0" name="Google Shape;4140;p76"/>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1" name="Google Shape;4141;p76"/>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2" name="Google Shape;4142;p76"/>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3" name="Google Shape;4143;p76"/>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4" name="Google Shape;4144;p76"/>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5" name="Google Shape;4145;p76"/>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6" name="Google Shape;4146;p76"/>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7" name="Google Shape;4147;p76"/>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8" name="Google Shape;4148;p76"/>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49" name="Google Shape;4149;p76"/>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0" name="Google Shape;4150;p76"/>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1" name="Google Shape;4151;p76"/>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2" name="Google Shape;4152;p76"/>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3" name="Google Shape;4153;p76"/>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4" name="Google Shape;4154;p76"/>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5" name="Google Shape;4155;p76"/>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6" name="Google Shape;4156;p76"/>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7" name="Google Shape;4157;p76"/>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8" name="Google Shape;4158;p76"/>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59" name="Google Shape;4159;p76"/>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0" name="Google Shape;4160;p76"/>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1" name="Google Shape;4161;p76"/>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2" name="Google Shape;4162;p76"/>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3" name="Google Shape;4163;p76"/>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4" name="Google Shape;4164;p76"/>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5" name="Google Shape;4165;p76"/>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6" name="Google Shape;4166;p76"/>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7" name="Google Shape;4167;p76"/>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8" name="Google Shape;4168;p76"/>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69" name="Google Shape;4169;p76"/>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0" name="Google Shape;4170;p76"/>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1" name="Google Shape;4171;p76"/>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2" name="Google Shape;4172;p76"/>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3" name="Google Shape;4173;p76"/>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4" name="Google Shape;4174;p76"/>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5" name="Google Shape;4175;p76"/>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6" name="Google Shape;4176;p76"/>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7" name="Google Shape;4177;p76"/>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8" name="Google Shape;4178;p76"/>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79" name="Google Shape;4179;p76"/>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0" name="Google Shape;4180;p76"/>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1" name="Google Shape;4181;p76"/>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2" name="Google Shape;4182;p76"/>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3" name="Google Shape;4183;p76"/>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4" name="Google Shape;4184;p76"/>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5" name="Google Shape;4185;p76"/>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6" name="Google Shape;4186;p76"/>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7" name="Google Shape;4187;p76"/>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8" name="Google Shape;4188;p76"/>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89" name="Google Shape;4189;p76"/>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0" name="Google Shape;4190;p76"/>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1" name="Google Shape;4191;p76"/>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2" name="Google Shape;4192;p76"/>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3" name="Google Shape;4193;p76"/>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4" name="Google Shape;4194;p76"/>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5" name="Google Shape;4195;p76"/>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6" name="Google Shape;4196;p76"/>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7" name="Google Shape;4197;p76"/>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8" name="Google Shape;4198;p76"/>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199" name="Google Shape;4199;p76"/>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0" name="Google Shape;4200;p76"/>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1" name="Google Shape;4201;p76"/>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2" name="Google Shape;4202;p76"/>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3" name="Google Shape;4203;p76"/>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4" name="Google Shape;4204;p76"/>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5" name="Google Shape;4205;p76"/>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6" name="Google Shape;4206;p76"/>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7" name="Google Shape;4207;p76"/>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8" name="Google Shape;4208;p76"/>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09" name="Google Shape;4209;p76"/>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0" name="Google Shape;4210;p76"/>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1" name="Google Shape;4211;p76"/>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2" name="Google Shape;4212;p76"/>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3" name="Google Shape;4213;p76"/>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4" name="Google Shape;4214;p76"/>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5" name="Google Shape;4215;p76"/>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6" name="Google Shape;4216;p76"/>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7" name="Google Shape;4217;p76"/>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8" name="Google Shape;4218;p76"/>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19" name="Google Shape;4219;p76"/>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0" name="Google Shape;4220;p76"/>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1" name="Google Shape;4221;p76"/>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2" name="Google Shape;4222;p76"/>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3" name="Google Shape;4223;p76"/>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4" name="Google Shape;4224;p76"/>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5" name="Google Shape;4225;p76"/>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6" name="Google Shape;4226;p76"/>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7" name="Google Shape;4227;p76"/>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8" name="Google Shape;4228;p76"/>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29" name="Google Shape;4229;p76"/>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0" name="Google Shape;4230;p76"/>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1" name="Google Shape;4231;p76"/>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2" name="Google Shape;4232;p76"/>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3" name="Google Shape;4233;p76"/>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4" name="Google Shape;4234;p76"/>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5" name="Google Shape;4235;p76"/>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6" name="Google Shape;4236;p76"/>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7" name="Google Shape;4237;p76"/>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8" name="Google Shape;4238;p76"/>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39" name="Google Shape;4239;p76"/>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0" name="Google Shape;4240;p76"/>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1" name="Google Shape;4241;p76"/>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2" name="Google Shape;4242;p76"/>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3" name="Google Shape;4243;p76"/>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4" name="Google Shape;4244;p76"/>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5" name="Google Shape;4245;p76"/>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6" name="Google Shape;4246;p76"/>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7" name="Google Shape;4247;p76"/>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8" name="Google Shape;4248;p76"/>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49" name="Google Shape;4249;p76"/>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0" name="Google Shape;4250;p76"/>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1" name="Google Shape;4251;p76"/>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2" name="Google Shape;4252;p76"/>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3" name="Google Shape;4253;p76"/>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4" name="Google Shape;4254;p76"/>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5" name="Google Shape;4255;p76"/>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6" name="Google Shape;4256;p76"/>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7" name="Google Shape;4257;p76"/>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8" name="Google Shape;4258;p76"/>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59" name="Google Shape;4259;p76"/>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60" name="Google Shape;4260;p76"/>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61" name="Google Shape;4261;p76"/>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262" name="Google Shape;4262;p76"/>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grpSp>
      <p:sp>
        <p:nvSpPr>
          <p:cNvPr id="4263" name="Google Shape;4263;p76"/>
          <p:cNvSpPr txBox="1"/>
          <p:nvPr/>
        </p:nvSpPr>
        <p:spPr>
          <a:xfrm flipH="1">
            <a:off x="8627727" y="2222567"/>
            <a:ext cx="2782101" cy="574060"/>
          </a:xfrm>
          <a:prstGeom prst="rect">
            <a:avLst/>
          </a:prstGeom>
          <a:noFill/>
          <a:ln>
            <a:noFill/>
          </a:ln>
        </p:spPr>
        <p:txBody>
          <a:bodyPr spcFirstLastPara="1" wrap="square" lIns="121900" tIns="121900" rIns="121900" bIns="121900" anchor="ctr" anchorCtr="0">
            <a:noAutofit/>
          </a:bodyPr>
          <a:lstStyle/>
          <a:p>
            <a:r>
              <a:rPr lang="en-US" sz="1400" b="1" dirty="0">
                <a:solidFill>
                  <a:srgbClr val="FFC000"/>
                </a:solidFill>
                <a:latin typeface="Dela Gothic One"/>
                <a:ea typeface="Dela Gothic One"/>
                <a:cs typeface="Dela Gothic One"/>
                <a:sym typeface="Dela Gothic One"/>
              </a:rPr>
              <a:t>Karl Seal</a:t>
            </a:r>
          </a:p>
          <a:p>
            <a:r>
              <a:rPr lang="en-US" sz="1400" dirty="0">
                <a:solidFill>
                  <a:srgbClr val="FFC000"/>
                </a:solidFill>
                <a:latin typeface="Dela Gothic One"/>
                <a:ea typeface="Dela Gothic One"/>
                <a:cs typeface="Dela Gothic One"/>
                <a:sym typeface="Dela Gothic One"/>
              </a:rPr>
              <a:t>Cape Coral, USA</a:t>
            </a:r>
            <a:endParaRPr sz="1400" dirty="0">
              <a:solidFill>
                <a:srgbClr val="FFC000"/>
              </a:solidFill>
              <a:latin typeface="Dela Gothic One"/>
              <a:ea typeface="Dela Gothic One"/>
              <a:cs typeface="Dela Gothic One"/>
              <a:sym typeface="Dela Gothic One"/>
            </a:endParaRPr>
          </a:p>
        </p:txBody>
      </p:sp>
      <p:sp>
        <p:nvSpPr>
          <p:cNvPr id="4265" name="Google Shape;4265;p76"/>
          <p:cNvSpPr txBox="1"/>
          <p:nvPr/>
        </p:nvSpPr>
        <p:spPr>
          <a:xfrm flipH="1">
            <a:off x="8627727" y="2916680"/>
            <a:ext cx="3017426" cy="512320"/>
          </a:xfrm>
          <a:prstGeom prst="rect">
            <a:avLst/>
          </a:prstGeom>
          <a:noFill/>
          <a:ln>
            <a:noFill/>
          </a:ln>
        </p:spPr>
        <p:txBody>
          <a:bodyPr spcFirstLastPara="1" wrap="square" lIns="121900" tIns="121900" rIns="121900" bIns="121900" anchor="ctr" anchorCtr="0">
            <a:noAutofit/>
          </a:bodyPr>
          <a:lstStyle/>
          <a:p>
            <a:r>
              <a:rPr lang="en" sz="1400" b="1" dirty="0">
                <a:solidFill>
                  <a:schemeClr val="accent3"/>
                </a:solidFill>
                <a:latin typeface="Saira SemiCondensed ExtraBold"/>
                <a:ea typeface="Saira SemiCondensed ExtraBold"/>
                <a:cs typeface="Saira SemiCondensed ExtraBold"/>
                <a:sym typeface="Saira SemiCondensed ExtraBold"/>
              </a:rPr>
              <a:t>Marion Snyder</a:t>
            </a:r>
          </a:p>
          <a:p>
            <a:r>
              <a:rPr lang="en-US" sz="1400" dirty="0">
                <a:solidFill>
                  <a:schemeClr val="accent3"/>
                </a:solidFill>
                <a:latin typeface="Saira SemiCondensed ExtraBold"/>
                <a:ea typeface="Saira SemiCondensed ExtraBold"/>
                <a:cs typeface="Saira SemiCondensed ExtraBold"/>
                <a:sym typeface="Saira SemiCondensed ExtraBold"/>
              </a:rPr>
              <a:t>Santa Bárbara dOeste, Brazil</a:t>
            </a:r>
            <a:endParaRPr sz="1400" dirty="0">
              <a:solidFill>
                <a:schemeClr val="accent3"/>
              </a:solidFill>
              <a:latin typeface="Dela Gothic One"/>
              <a:ea typeface="Dela Gothic One"/>
              <a:cs typeface="Dela Gothic One"/>
              <a:sym typeface="Dela Gothic One"/>
            </a:endParaRPr>
          </a:p>
        </p:txBody>
      </p:sp>
      <p:sp>
        <p:nvSpPr>
          <p:cNvPr id="4267" name="Google Shape;4267;p76"/>
          <p:cNvSpPr txBox="1"/>
          <p:nvPr/>
        </p:nvSpPr>
        <p:spPr>
          <a:xfrm flipH="1">
            <a:off x="8627728" y="3604438"/>
            <a:ext cx="2782100" cy="512320"/>
          </a:xfrm>
          <a:prstGeom prst="rect">
            <a:avLst/>
          </a:prstGeom>
          <a:noFill/>
          <a:ln>
            <a:noFill/>
          </a:ln>
        </p:spPr>
        <p:txBody>
          <a:bodyPr spcFirstLastPara="1" wrap="square" lIns="121900" tIns="121900" rIns="121900" bIns="121900" anchor="ctr" anchorCtr="0">
            <a:noAutofit/>
          </a:bodyPr>
          <a:lstStyle/>
          <a:p>
            <a:r>
              <a:rPr lang="en" sz="1400" b="1" dirty="0">
                <a:solidFill>
                  <a:schemeClr val="accent1"/>
                </a:solidFill>
                <a:latin typeface="Saira SemiCondensed ExtraBold"/>
                <a:ea typeface="Saira SemiCondensed ExtraBold"/>
                <a:cs typeface="Saira SemiCondensed ExtraBold"/>
                <a:sym typeface="Saira SemiCondensed ExtraBold"/>
              </a:rPr>
              <a:t>Ana Bradley</a:t>
            </a:r>
          </a:p>
          <a:p>
            <a:r>
              <a:rPr lang="en" sz="1400" dirty="0">
                <a:solidFill>
                  <a:schemeClr val="accent1"/>
                </a:solidFill>
                <a:latin typeface="Saira SemiCondensed ExtraBold"/>
                <a:ea typeface="Saira SemiCondensed ExtraBold"/>
                <a:cs typeface="Saira SemiCondensed ExtraBold"/>
                <a:sym typeface="Saira SemiCondensed ExtraBold"/>
              </a:rPr>
              <a:t>Memphis, USA</a:t>
            </a:r>
            <a:endParaRPr sz="1400" dirty="0">
              <a:solidFill>
                <a:schemeClr val="accent1"/>
              </a:solidFill>
              <a:latin typeface="Dela Gothic One"/>
              <a:ea typeface="Dela Gothic One"/>
              <a:cs typeface="Dela Gothic One"/>
              <a:sym typeface="Dela Gothic One"/>
            </a:endParaRPr>
          </a:p>
        </p:txBody>
      </p:sp>
      <p:sp>
        <p:nvSpPr>
          <p:cNvPr id="4269" name="Google Shape;4269;p76"/>
          <p:cNvSpPr/>
          <p:nvPr/>
        </p:nvSpPr>
        <p:spPr>
          <a:xfrm>
            <a:off x="8277600" y="2307967"/>
            <a:ext cx="252800" cy="252800"/>
          </a:xfrm>
          <a:prstGeom prst="ellipse">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270" name="Google Shape;4270;p76"/>
          <p:cNvSpPr/>
          <p:nvPr/>
        </p:nvSpPr>
        <p:spPr>
          <a:xfrm>
            <a:off x="8277600" y="2999083"/>
            <a:ext cx="252800" cy="252800"/>
          </a:xfrm>
          <a:prstGeom prst="ellipse">
            <a:avLst/>
          </a:prstGeom>
          <a:solidFill>
            <a:schemeClr val="accent3"/>
          </a:solidFill>
          <a:ln>
            <a:noFill/>
          </a:ln>
        </p:spPr>
        <p:txBody>
          <a:bodyPr spcFirstLastPara="1" wrap="square" lIns="121900" tIns="121900" rIns="121900" bIns="121900" anchor="ctr" anchorCtr="0">
            <a:noAutofit/>
          </a:bodyPr>
          <a:lstStyle/>
          <a:p>
            <a:endParaRPr sz="2400" dirty="0"/>
          </a:p>
        </p:txBody>
      </p:sp>
      <p:sp>
        <p:nvSpPr>
          <p:cNvPr id="4271" name="Google Shape;4271;p76"/>
          <p:cNvSpPr/>
          <p:nvPr/>
        </p:nvSpPr>
        <p:spPr>
          <a:xfrm>
            <a:off x="8277600" y="3690199"/>
            <a:ext cx="252800" cy="252800"/>
          </a:xfrm>
          <a:prstGeom prst="ellipse">
            <a:avLst/>
          </a:prstGeom>
          <a:solidFill>
            <a:schemeClr val="accent5"/>
          </a:solidFill>
          <a:ln>
            <a:noFill/>
          </a:ln>
        </p:spPr>
        <p:txBody>
          <a:bodyPr spcFirstLastPara="1" wrap="square" lIns="121900" tIns="121900" rIns="121900" bIns="121900" anchor="ctr" anchorCtr="0">
            <a:noAutofit/>
          </a:bodyPr>
          <a:lstStyle/>
          <a:p>
            <a:endParaRPr sz="2400" dirty="0"/>
          </a:p>
        </p:txBody>
      </p:sp>
      <p:sp>
        <p:nvSpPr>
          <p:cNvPr id="2" name="Google Shape;1972;p67">
            <a:extLst>
              <a:ext uri="{FF2B5EF4-FFF2-40B4-BE49-F238E27FC236}">
                <a16:creationId xmlns:a16="http://schemas.microsoft.com/office/drawing/2014/main" id="{52810413-6445-39DE-7BDE-0DDB1BD8CCA6}"/>
              </a:ext>
            </a:extLst>
          </p:cNvPr>
          <p:cNvSpPr/>
          <p:nvPr/>
        </p:nvSpPr>
        <p:spPr>
          <a:xfrm>
            <a:off x="8277600" y="4452197"/>
            <a:ext cx="252800" cy="252800"/>
          </a:xfrm>
          <a:prstGeom prst="ellipse">
            <a:avLst/>
          </a:prstGeom>
          <a:solidFill>
            <a:schemeClr val="accent6">
              <a:lumMod val="75000"/>
            </a:schemeClr>
          </a:solidFill>
          <a:ln w="19050"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1972;p67">
            <a:extLst>
              <a:ext uri="{FF2B5EF4-FFF2-40B4-BE49-F238E27FC236}">
                <a16:creationId xmlns:a16="http://schemas.microsoft.com/office/drawing/2014/main" id="{B7899B57-9D4E-BE18-B6B3-6AC4E8D633F3}"/>
              </a:ext>
            </a:extLst>
          </p:cNvPr>
          <p:cNvSpPr/>
          <p:nvPr/>
        </p:nvSpPr>
        <p:spPr>
          <a:xfrm>
            <a:off x="8277600" y="5267162"/>
            <a:ext cx="252800" cy="252800"/>
          </a:xfrm>
          <a:prstGeom prst="ellipse">
            <a:avLst/>
          </a:prstGeom>
          <a:solidFill>
            <a:schemeClr val="accent2">
              <a:lumMod val="75000"/>
            </a:schemeClr>
          </a:solidFill>
          <a:ln w="19050"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267;p76">
            <a:extLst>
              <a:ext uri="{FF2B5EF4-FFF2-40B4-BE49-F238E27FC236}">
                <a16:creationId xmlns:a16="http://schemas.microsoft.com/office/drawing/2014/main" id="{C7712649-75DE-9392-A4F8-EBC5C6E841EA}"/>
              </a:ext>
            </a:extLst>
          </p:cNvPr>
          <p:cNvSpPr txBox="1"/>
          <p:nvPr/>
        </p:nvSpPr>
        <p:spPr>
          <a:xfrm flipH="1">
            <a:off x="8627724" y="4319530"/>
            <a:ext cx="2782099" cy="512320"/>
          </a:xfrm>
          <a:prstGeom prst="rect">
            <a:avLst/>
          </a:prstGeom>
          <a:noFill/>
          <a:ln>
            <a:noFill/>
          </a:ln>
        </p:spPr>
        <p:txBody>
          <a:bodyPr spcFirstLastPara="1" wrap="square" lIns="121900" tIns="121900" rIns="121900" bIns="121900" anchor="ctr" anchorCtr="0">
            <a:noAutofit/>
          </a:bodyPr>
          <a:lstStyle/>
          <a:p>
            <a:r>
              <a:rPr lang="en" sz="1400" b="1" dirty="0">
                <a:solidFill>
                  <a:schemeClr val="accent6">
                    <a:lumMod val="75000"/>
                  </a:schemeClr>
                </a:solidFill>
                <a:latin typeface="Saira SemiCondensed ExtraBold"/>
                <a:ea typeface="Saira SemiCondensed ExtraBold"/>
                <a:cs typeface="Saira SemiCondensed ExtraBold"/>
                <a:sym typeface="Saira SemiCondensed ExtraBold"/>
              </a:rPr>
              <a:t>Marcia Dean</a:t>
            </a:r>
          </a:p>
          <a:p>
            <a:r>
              <a:rPr lang="en" sz="1400" dirty="0">
                <a:solidFill>
                  <a:schemeClr val="accent6">
                    <a:lumMod val="75000"/>
                  </a:schemeClr>
                </a:solidFill>
                <a:latin typeface="Saira SemiCondensed ExtraBold"/>
                <a:ea typeface="Saira SemiCondensed ExtraBold"/>
                <a:cs typeface="Saira SemiCondensed ExtraBold"/>
                <a:sym typeface="Saira SemiCondensed ExtraBold"/>
              </a:rPr>
              <a:t>Tanza, </a:t>
            </a:r>
            <a:r>
              <a:rPr lang="en-US" sz="1400" dirty="0">
                <a:solidFill>
                  <a:schemeClr val="accent6">
                    <a:lumMod val="75000"/>
                  </a:schemeClr>
                </a:solidFill>
                <a:latin typeface="Saira SemiCondensed ExtraBold"/>
                <a:ea typeface="Saira SemiCondensed ExtraBold"/>
                <a:cs typeface="Saira SemiCondensed ExtraBold"/>
                <a:sym typeface="Saira SemiCondensed ExtraBold"/>
              </a:rPr>
              <a:t>Philippines</a:t>
            </a:r>
            <a:endParaRPr sz="1400" dirty="0">
              <a:solidFill>
                <a:schemeClr val="accent6">
                  <a:lumMod val="75000"/>
                </a:schemeClr>
              </a:solidFill>
              <a:latin typeface="Dela Gothic One"/>
              <a:ea typeface="Dela Gothic One"/>
              <a:cs typeface="Dela Gothic One"/>
              <a:sym typeface="Dela Gothic One"/>
            </a:endParaRPr>
          </a:p>
        </p:txBody>
      </p:sp>
      <p:sp>
        <p:nvSpPr>
          <p:cNvPr id="5" name="Google Shape;4267;p76">
            <a:extLst>
              <a:ext uri="{FF2B5EF4-FFF2-40B4-BE49-F238E27FC236}">
                <a16:creationId xmlns:a16="http://schemas.microsoft.com/office/drawing/2014/main" id="{327697D9-2BF7-8916-F6C3-2A8CFE009B00}"/>
              </a:ext>
            </a:extLst>
          </p:cNvPr>
          <p:cNvSpPr txBox="1"/>
          <p:nvPr/>
        </p:nvSpPr>
        <p:spPr>
          <a:xfrm flipH="1">
            <a:off x="8627724" y="5106532"/>
            <a:ext cx="2782099" cy="574060"/>
          </a:xfrm>
          <a:prstGeom prst="rect">
            <a:avLst/>
          </a:prstGeom>
          <a:noFill/>
          <a:ln>
            <a:noFill/>
          </a:ln>
        </p:spPr>
        <p:txBody>
          <a:bodyPr spcFirstLastPara="1" wrap="square" lIns="121900" tIns="121900" rIns="121900" bIns="121900" anchor="ctr" anchorCtr="0">
            <a:noAutofit/>
          </a:bodyPr>
          <a:lstStyle/>
          <a:p>
            <a:r>
              <a:rPr lang="en-US" sz="1400" b="1" dirty="0">
                <a:solidFill>
                  <a:schemeClr val="accent2">
                    <a:lumMod val="75000"/>
                  </a:schemeClr>
                </a:solidFill>
                <a:latin typeface="Dela Gothic One"/>
                <a:ea typeface="Dela Gothic One"/>
                <a:cs typeface="Dela Gothic One"/>
                <a:sym typeface="Dela Gothic One"/>
              </a:rPr>
              <a:t>Mike Way</a:t>
            </a:r>
          </a:p>
          <a:p>
            <a:r>
              <a:rPr lang="en-US" sz="1400" dirty="0">
                <a:solidFill>
                  <a:schemeClr val="accent2">
                    <a:lumMod val="75000"/>
                  </a:schemeClr>
                </a:solidFill>
                <a:latin typeface="Dela Gothic One"/>
                <a:ea typeface="Dela Gothic One"/>
                <a:cs typeface="Dela Gothic One"/>
                <a:sym typeface="Dela Gothic One"/>
              </a:rPr>
              <a:t>Valparai, India</a:t>
            </a:r>
            <a:endParaRPr sz="1400" dirty="0">
              <a:solidFill>
                <a:schemeClr val="accent2">
                  <a:lumMod val="75000"/>
                </a:schemeClr>
              </a:solidFill>
              <a:latin typeface="Dela Gothic One"/>
              <a:ea typeface="Dela Gothic One"/>
              <a:cs typeface="Dela Gothic One"/>
              <a:sym typeface="Dela Gothic One"/>
            </a:endParaRPr>
          </a:p>
        </p:txBody>
      </p:sp>
      <p:sp>
        <p:nvSpPr>
          <p:cNvPr id="6" name="Google Shape;4269;p76">
            <a:extLst>
              <a:ext uri="{FF2B5EF4-FFF2-40B4-BE49-F238E27FC236}">
                <a16:creationId xmlns:a16="http://schemas.microsoft.com/office/drawing/2014/main" id="{A6171E11-0945-D07D-A4E7-94896A3039B6}"/>
              </a:ext>
            </a:extLst>
          </p:cNvPr>
          <p:cNvSpPr/>
          <p:nvPr/>
        </p:nvSpPr>
        <p:spPr>
          <a:xfrm>
            <a:off x="1796184" y="2796627"/>
            <a:ext cx="262054" cy="288302"/>
          </a:xfrm>
          <a:prstGeom prst="ellipse">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7" name="Google Shape;4271;p76">
            <a:extLst>
              <a:ext uri="{FF2B5EF4-FFF2-40B4-BE49-F238E27FC236}">
                <a16:creationId xmlns:a16="http://schemas.microsoft.com/office/drawing/2014/main" id="{2CF22C57-C9A9-68B0-1B29-C3A582001DAD}"/>
              </a:ext>
            </a:extLst>
          </p:cNvPr>
          <p:cNvSpPr/>
          <p:nvPr/>
        </p:nvSpPr>
        <p:spPr>
          <a:xfrm>
            <a:off x="1452093" y="2909876"/>
            <a:ext cx="252800" cy="252800"/>
          </a:xfrm>
          <a:prstGeom prst="ellipse">
            <a:avLst/>
          </a:prstGeom>
          <a:solidFill>
            <a:schemeClr val="accent5"/>
          </a:solidFill>
          <a:ln>
            <a:noFill/>
          </a:ln>
        </p:spPr>
        <p:txBody>
          <a:bodyPr spcFirstLastPara="1" wrap="square" lIns="121900" tIns="121900" rIns="121900" bIns="121900" anchor="ctr" anchorCtr="0">
            <a:noAutofit/>
          </a:bodyPr>
          <a:lstStyle/>
          <a:p>
            <a:endParaRPr sz="2400" dirty="0"/>
          </a:p>
        </p:txBody>
      </p:sp>
      <p:sp>
        <p:nvSpPr>
          <p:cNvPr id="8" name="Google Shape;1972;p67">
            <a:extLst>
              <a:ext uri="{FF2B5EF4-FFF2-40B4-BE49-F238E27FC236}">
                <a16:creationId xmlns:a16="http://schemas.microsoft.com/office/drawing/2014/main" id="{D46EBFD4-DAA5-A8A1-B432-8B42B0FB902B}"/>
              </a:ext>
            </a:extLst>
          </p:cNvPr>
          <p:cNvSpPr/>
          <p:nvPr/>
        </p:nvSpPr>
        <p:spPr>
          <a:xfrm>
            <a:off x="5522339" y="3296426"/>
            <a:ext cx="252799" cy="252799"/>
          </a:xfrm>
          <a:prstGeom prst="ellipse">
            <a:avLst/>
          </a:prstGeom>
          <a:solidFill>
            <a:schemeClr val="accent2">
              <a:lumMod val="75000"/>
            </a:schemeClr>
          </a:solidFill>
          <a:ln w="19050"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972;p67">
            <a:extLst>
              <a:ext uri="{FF2B5EF4-FFF2-40B4-BE49-F238E27FC236}">
                <a16:creationId xmlns:a16="http://schemas.microsoft.com/office/drawing/2014/main" id="{30807C0B-1F96-2CC3-9B07-37AC87A3B766}"/>
              </a:ext>
            </a:extLst>
          </p:cNvPr>
          <p:cNvSpPr/>
          <p:nvPr/>
        </p:nvSpPr>
        <p:spPr>
          <a:xfrm>
            <a:off x="6711753" y="3922625"/>
            <a:ext cx="252800" cy="252800"/>
          </a:xfrm>
          <a:prstGeom prst="ellipse">
            <a:avLst/>
          </a:prstGeom>
          <a:solidFill>
            <a:schemeClr val="accent6">
              <a:lumMod val="75000"/>
            </a:schemeClr>
          </a:solidFill>
          <a:ln w="19050"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70;p76">
            <a:extLst>
              <a:ext uri="{FF2B5EF4-FFF2-40B4-BE49-F238E27FC236}">
                <a16:creationId xmlns:a16="http://schemas.microsoft.com/office/drawing/2014/main" id="{D2D02ED1-0042-EB56-3859-EDA1CFDFD581}"/>
              </a:ext>
            </a:extLst>
          </p:cNvPr>
          <p:cNvSpPr/>
          <p:nvPr/>
        </p:nvSpPr>
        <p:spPr>
          <a:xfrm>
            <a:off x="2660728" y="4309400"/>
            <a:ext cx="252800" cy="252800"/>
          </a:xfrm>
          <a:prstGeom prst="ellipse">
            <a:avLst/>
          </a:prstGeom>
          <a:solidFill>
            <a:schemeClr val="accent3"/>
          </a:solidFill>
          <a:ln>
            <a:noFill/>
          </a:ln>
        </p:spPr>
        <p:txBody>
          <a:bodyPr spcFirstLastPara="1" wrap="square" lIns="121900" tIns="121900" rIns="121900" bIns="121900" anchor="ctr" anchorCtr="0">
            <a:noAutofit/>
          </a:bodyPr>
          <a:lstStyle/>
          <a:p>
            <a:endParaRPr sz="2400" dirty="0"/>
          </a:p>
        </p:txBody>
      </p:sp>
      <p:cxnSp>
        <p:nvCxnSpPr>
          <p:cNvPr id="11" name="Google Shape;1670;p62">
            <a:extLst>
              <a:ext uri="{FF2B5EF4-FFF2-40B4-BE49-F238E27FC236}">
                <a16:creationId xmlns:a16="http://schemas.microsoft.com/office/drawing/2014/main" id="{5C47FA8A-8AA4-4DE5-1534-CFD96125940D}"/>
              </a:ext>
            </a:extLst>
          </p:cNvPr>
          <p:cNvCxnSpPr>
            <a:cxnSpLocks/>
          </p:cNvCxnSpPr>
          <p:nvPr/>
        </p:nvCxnSpPr>
        <p:spPr>
          <a:xfrm>
            <a:off x="0" y="946868"/>
            <a:ext cx="7768856" cy="0"/>
          </a:xfrm>
          <a:prstGeom prst="straightConnector1">
            <a:avLst/>
          </a:prstGeom>
          <a:noFill/>
          <a:ln w="19050" cap="flat" cmpd="sng">
            <a:solidFill>
              <a:schemeClr val="accent1"/>
            </a:solidFill>
            <a:prstDash val="solid"/>
            <a:round/>
            <a:headEnd type="none" w="med" len="med"/>
            <a:tailEnd type="none" w="med" len="med"/>
          </a:ln>
        </p:spPr>
      </p:cxnSp>
      <p:sp>
        <p:nvSpPr>
          <p:cNvPr id="12" name="Google Shape;1671;p62">
            <a:extLst>
              <a:ext uri="{FF2B5EF4-FFF2-40B4-BE49-F238E27FC236}">
                <a16:creationId xmlns:a16="http://schemas.microsoft.com/office/drawing/2014/main" id="{7DF20916-60B6-59BF-99DA-FB86168CF815}"/>
              </a:ext>
            </a:extLst>
          </p:cNvPr>
          <p:cNvSpPr/>
          <p:nvPr/>
        </p:nvSpPr>
        <p:spPr>
          <a:xfrm rot="10800000">
            <a:off x="7768856" y="852668"/>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74"/>
          <p:cNvSpPr txBox="1">
            <a:spLocks noGrp="1"/>
          </p:cNvSpPr>
          <p:nvPr>
            <p:ph type="title"/>
          </p:nvPr>
        </p:nvSpPr>
        <p:spPr>
          <a:xfrm flipH="1">
            <a:off x="5977433" y="4659133"/>
            <a:ext cx="5263600" cy="697200"/>
          </a:xfrm>
          <a:prstGeom prst="rect">
            <a:avLst/>
          </a:prstGeom>
        </p:spPr>
        <p:txBody>
          <a:bodyPr spcFirstLastPara="1" vert="horz" wrap="square" lIns="121900" tIns="121900" rIns="121900" bIns="121900" rtlCol="0" anchor="ctr" anchorCtr="0">
            <a:noAutofit/>
          </a:bodyPr>
          <a:lstStyle/>
          <a:p>
            <a:pPr algn="ctr"/>
            <a:r>
              <a:rPr lang="en" sz="6800" b="1" dirty="0"/>
              <a:t>Insights</a:t>
            </a:r>
            <a:endParaRPr sz="6800" b="1" dirty="0"/>
          </a:p>
        </p:txBody>
      </p:sp>
      <p:grpSp>
        <p:nvGrpSpPr>
          <p:cNvPr id="2385" name="Google Shape;2385;p74"/>
          <p:cNvGrpSpPr/>
          <p:nvPr/>
        </p:nvGrpSpPr>
        <p:grpSpPr>
          <a:xfrm>
            <a:off x="688126" y="803249"/>
            <a:ext cx="5407687" cy="5622776"/>
            <a:chOff x="516093" y="602437"/>
            <a:chExt cx="4055765" cy="4217082"/>
          </a:xfrm>
        </p:grpSpPr>
        <p:sp>
          <p:nvSpPr>
            <p:cNvPr id="2386" name="Google Shape;2386;p74"/>
            <p:cNvSpPr/>
            <p:nvPr/>
          </p:nvSpPr>
          <p:spPr>
            <a:xfrm rot="-877376">
              <a:off x="618493" y="2796073"/>
              <a:ext cx="3784421" cy="1296840"/>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121900" tIns="121900" rIns="121900" bIns="121900" anchor="ctr" anchorCtr="0">
              <a:noAutofit/>
            </a:bodyPr>
            <a:lstStyle/>
            <a:p>
              <a:endParaRPr sz="2400" dirty="0"/>
            </a:p>
          </p:txBody>
        </p:sp>
        <p:sp>
          <p:nvSpPr>
            <p:cNvPr id="2387" name="Google Shape;2387;p74"/>
            <p:cNvSpPr/>
            <p:nvPr/>
          </p:nvSpPr>
          <p:spPr>
            <a:xfrm>
              <a:off x="754717" y="629731"/>
              <a:ext cx="575937" cy="1098996"/>
            </a:xfrm>
            <a:custGeom>
              <a:avLst/>
              <a:gdLst/>
              <a:ahLst/>
              <a:cxnLst/>
              <a:rect l="l" t="t" r="r" b="b"/>
              <a:pathLst>
                <a:path w="25302" h="48281" extrusionOk="0">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388" name="Google Shape;2388;p74"/>
            <p:cNvSpPr/>
            <p:nvPr/>
          </p:nvSpPr>
          <p:spPr>
            <a:xfrm>
              <a:off x="895624" y="602437"/>
              <a:ext cx="616431" cy="1126812"/>
            </a:xfrm>
            <a:custGeom>
              <a:avLst/>
              <a:gdLst/>
              <a:ahLst/>
              <a:cxnLst/>
              <a:rect l="l" t="t" r="r" b="b"/>
              <a:pathLst>
                <a:path w="27081" h="49503" extrusionOk="0">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389" name="Google Shape;2389;p74"/>
            <p:cNvSpPr/>
            <p:nvPr/>
          </p:nvSpPr>
          <p:spPr>
            <a:xfrm>
              <a:off x="1092302" y="613865"/>
              <a:ext cx="393928" cy="905287"/>
            </a:xfrm>
            <a:custGeom>
              <a:avLst/>
              <a:gdLst/>
              <a:ahLst/>
              <a:cxnLst/>
              <a:rect l="l" t="t" r="r" b="b"/>
              <a:pathLst>
                <a:path w="17306" h="39771" extrusionOk="0">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390" name="Google Shape;2390;p74"/>
            <p:cNvSpPr/>
            <p:nvPr/>
          </p:nvSpPr>
          <p:spPr>
            <a:xfrm>
              <a:off x="1010102" y="666540"/>
              <a:ext cx="314100" cy="330898"/>
            </a:xfrm>
            <a:custGeom>
              <a:avLst/>
              <a:gdLst/>
              <a:ahLst/>
              <a:cxnLst/>
              <a:rect l="l" t="t" r="r" b="b"/>
              <a:pathLst>
                <a:path w="13799" h="14537" extrusionOk="0">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391" name="Google Shape;2391;p74"/>
            <p:cNvSpPr/>
            <p:nvPr/>
          </p:nvSpPr>
          <p:spPr>
            <a:xfrm>
              <a:off x="1034755" y="691967"/>
              <a:ext cx="265388" cy="280024"/>
            </a:xfrm>
            <a:custGeom>
              <a:avLst/>
              <a:gdLst/>
              <a:ahLst/>
              <a:cxnLst/>
              <a:rect l="l" t="t" r="r" b="b"/>
              <a:pathLst>
                <a:path w="11659" h="12302" extrusionOk="0">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392" name="Google Shape;2392;p74"/>
            <p:cNvSpPr/>
            <p:nvPr/>
          </p:nvSpPr>
          <p:spPr>
            <a:xfrm>
              <a:off x="1067057" y="726636"/>
              <a:ext cx="200196" cy="210462"/>
            </a:xfrm>
            <a:custGeom>
              <a:avLst/>
              <a:gdLst/>
              <a:ahLst/>
              <a:cxnLst/>
              <a:rect l="l" t="t" r="r" b="b"/>
              <a:pathLst>
                <a:path w="8795" h="9246" extrusionOk="0">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393" name="Google Shape;2393;p74"/>
            <p:cNvSpPr/>
            <p:nvPr/>
          </p:nvSpPr>
          <p:spPr>
            <a:xfrm>
              <a:off x="1143952" y="1042345"/>
              <a:ext cx="251890" cy="264819"/>
            </a:xfrm>
            <a:custGeom>
              <a:avLst/>
              <a:gdLst/>
              <a:ahLst/>
              <a:cxnLst/>
              <a:rect l="l" t="t" r="r" b="b"/>
              <a:pathLst>
                <a:path w="11066" h="11634" extrusionOk="0">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394" name="Google Shape;2394;p74"/>
            <p:cNvSpPr/>
            <p:nvPr/>
          </p:nvSpPr>
          <p:spPr>
            <a:xfrm>
              <a:off x="1163916" y="1062605"/>
              <a:ext cx="212556" cy="224507"/>
            </a:xfrm>
            <a:custGeom>
              <a:avLst/>
              <a:gdLst/>
              <a:ahLst/>
              <a:cxnLst/>
              <a:rect l="l" t="t" r="r" b="b"/>
              <a:pathLst>
                <a:path w="9338" h="9863" extrusionOk="0">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395" name="Google Shape;2395;p74"/>
            <p:cNvSpPr/>
            <p:nvPr/>
          </p:nvSpPr>
          <p:spPr>
            <a:xfrm>
              <a:off x="1189753" y="1090718"/>
              <a:ext cx="160294" cy="168625"/>
            </a:xfrm>
            <a:custGeom>
              <a:avLst/>
              <a:gdLst/>
              <a:ahLst/>
              <a:cxnLst/>
              <a:rect l="l" t="t" r="r" b="b"/>
              <a:pathLst>
                <a:path w="7042" h="7408" extrusionOk="0">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396" name="Google Shape;2396;p74"/>
            <p:cNvSpPr/>
            <p:nvPr/>
          </p:nvSpPr>
          <p:spPr>
            <a:xfrm>
              <a:off x="1293077" y="1382958"/>
              <a:ext cx="142675" cy="162638"/>
            </a:xfrm>
            <a:custGeom>
              <a:avLst/>
              <a:gdLst/>
              <a:ahLst/>
              <a:cxnLst/>
              <a:rect l="l" t="t" r="r" b="b"/>
              <a:pathLst>
                <a:path w="6268" h="7145" fill="none" extrusionOk="0">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w="3875" cap="flat" cmpd="sng">
              <a:solidFill>
                <a:schemeClr val="lt1"/>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397" name="Google Shape;2397;p74"/>
            <p:cNvSpPr/>
            <p:nvPr/>
          </p:nvSpPr>
          <p:spPr>
            <a:xfrm>
              <a:off x="1271952" y="1358305"/>
              <a:ext cx="185537" cy="212533"/>
            </a:xfrm>
            <a:custGeom>
              <a:avLst/>
              <a:gdLst/>
              <a:ahLst/>
              <a:cxnLst/>
              <a:rect l="l" t="t" r="r" b="b"/>
              <a:pathLst>
                <a:path w="8151" h="9337" fill="none" extrusionOk="0">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w="3875" cap="flat" cmpd="sng">
              <a:solidFill>
                <a:schemeClr val="lt1"/>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398" name="Google Shape;2398;p74"/>
            <p:cNvSpPr/>
            <p:nvPr/>
          </p:nvSpPr>
          <p:spPr>
            <a:xfrm>
              <a:off x="785250" y="2811350"/>
              <a:ext cx="146795" cy="1224700"/>
            </a:xfrm>
            <a:custGeom>
              <a:avLst/>
              <a:gdLst/>
              <a:ahLst/>
              <a:cxnLst/>
              <a:rect l="l" t="t" r="r" b="b"/>
              <a:pathLst>
                <a:path w="6449" h="63292" extrusionOk="0">
                  <a:moveTo>
                    <a:pt x="6448" y="1"/>
                  </a:moveTo>
                  <a:lnTo>
                    <a:pt x="1" y="491"/>
                  </a:lnTo>
                  <a:lnTo>
                    <a:pt x="1" y="63291"/>
                  </a:lnTo>
                  <a:lnTo>
                    <a:pt x="6448" y="63291"/>
                  </a:lnTo>
                  <a:lnTo>
                    <a:pt x="6448"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399" name="Google Shape;2399;p74"/>
            <p:cNvSpPr/>
            <p:nvPr/>
          </p:nvSpPr>
          <p:spPr>
            <a:xfrm>
              <a:off x="4109943" y="2090999"/>
              <a:ext cx="146795" cy="1077281"/>
            </a:xfrm>
            <a:custGeom>
              <a:avLst/>
              <a:gdLst/>
              <a:ahLst/>
              <a:cxnLst/>
              <a:rect l="l" t="t" r="r" b="b"/>
              <a:pathLst>
                <a:path w="6449" h="47327" extrusionOk="0">
                  <a:moveTo>
                    <a:pt x="6448" y="0"/>
                  </a:moveTo>
                  <a:lnTo>
                    <a:pt x="1" y="361"/>
                  </a:lnTo>
                  <a:lnTo>
                    <a:pt x="1" y="47326"/>
                  </a:lnTo>
                  <a:lnTo>
                    <a:pt x="6448" y="47326"/>
                  </a:lnTo>
                  <a:lnTo>
                    <a:pt x="6448"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00" name="Google Shape;2400;p74"/>
            <p:cNvSpPr/>
            <p:nvPr/>
          </p:nvSpPr>
          <p:spPr>
            <a:xfrm>
              <a:off x="4110535" y="2090999"/>
              <a:ext cx="146795" cy="573569"/>
            </a:xfrm>
            <a:custGeom>
              <a:avLst/>
              <a:gdLst/>
              <a:ahLst/>
              <a:cxnLst/>
              <a:rect l="l" t="t" r="r" b="b"/>
              <a:pathLst>
                <a:path w="6449" h="25198" extrusionOk="0">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401" name="Google Shape;2401;p74"/>
            <p:cNvSpPr/>
            <p:nvPr/>
          </p:nvSpPr>
          <p:spPr>
            <a:xfrm>
              <a:off x="1746925" y="3298075"/>
              <a:ext cx="146773" cy="1521445"/>
            </a:xfrm>
            <a:custGeom>
              <a:avLst/>
              <a:gdLst/>
              <a:ahLst/>
              <a:cxnLst/>
              <a:rect l="l" t="t" r="r" b="b"/>
              <a:pathLst>
                <a:path w="6448" h="47327" extrusionOk="0">
                  <a:moveTo>
                    <a:pt x="6448" y="0"/>
                  </a:moveTo>
                  <a:lnTo>
                    <a:pt x="0" y="361"/>
                  </a:lnTo>
                  <a:lnTo>
                    <a:pt x="0" y="47326"/>
                  </a:lnTo>
                  <a:lnTo>
                    <a:pt x="6448" y="47326"/>
                  </a:lnTo>
                  <a:lnTo>
                    <a:pt x="6448"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02" name="Google Shape;2402;p74"/>
            <p:cNvSpPr/>
            <p:nvPr/>
          </p:nvSpPr>
          <p:spPr>
            <a:xfrm>
              <a:off x="1746916" y="3298064"/>
              <a:ext cx="146773" cy="800193"/>
            </a:xfrm>
            <a:custGeom>
              <a:avLst/>
              <a:gdLst/>
              <a:ahLst/>
              <a:cxnLst/>
              <a:rect l="l" t="t" r="r" b="b"/>
              <a:pathLst>
                <a:path w="6448" h="35154" extrusionOk="0">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2403" name="Google Shape;2403;p74"/>
            <p:cNvSpPr/>
            <p:nvPr/>
          </p:nvSpPr>
          <p:spPr>
            <a:xfrm>
              <a:off x="644927" y="1800375"/>
              <a:ext cx="3926873" cy="1822275"/>
            </a:xfrm>
            <a:custGeom>
              <a:avLst/>
              <a:gdLst/>
              <a:ahLst/>
              <a:cxnLst/>
              <a:rect l="l" t="t" r="r" b="b"/>
              <a:pathLst>
                <a:path w="172515" h="80056" extrusionOk="0">
                  <a:moveTo>
                    <a:pt x="121553" y="1"/>
                  </a:moveTo>
                  <a:lnTo>
                    <a:pt x="1" y="43974"/>
                  </a:lnTo>
                  <a:lnTo>
                    <a:pt x="50035" y="80056"/>
                  </a:lnTo>
                  <a:lnTo>
                    <a:pt x="172515" y="13206"/>
                  </a:lnTo>
                  <a:lnTo>
                    <a:pt x="121553"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404" name="Google Shape;2404;p74"/>
            <p:cNvSpPr/>
            <p:nvPr/>
          </p:nvSpPr>
          <p:spPr>
            <a:xfrm>
              <a:off x="644927" y="2801384"/>
              <a:ext cx="1138922" cy="1009767"/>
            </a:xfrm>
            <a:custGeom>
              <a:avLst/>
              <a:gdLst/>
              <a:ahLst/>
              <a:cxnLst/>
              <a:rect l="l" t="t" r="r" b="b"/>
              <a:pathLst>
                <a:path w="50035" h="44361" extrusionOk="0">
                  <a:moveTo>
                    <a:pt x="1" y="0"/>
                  </a:moveTo>
                  <a:lnTo>
                    <a:pt x="1" y="5262"/>
                  </a:lnTo>
                  <a:lnTo>
                    <a:pt x="50035" y="44360"/>
                  </a:lnTo>
                  <a:lnTo>
                    <a:pt x="50035" y="36082"/>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05" name="Google Shape;2405;p74"/>
            <p:cNvSpPr/>
            <p:nvPr/>
          </p:nvSpPr>
          <p:spPr>
            <a:xfrm>
              <a:off x="1783884" y="2100969"/>
              <a:ext cx="2787974" cy="1710147"/>
            </a:xfrm>
            <a:custGeom>
              <a:avLst/>
              <a:gdLst/>
              <a:ahLst/>
              <a:cxnLst/>
              <a:rect l="l" t="t" r="r" b="b"/>
              <a:pathLst>
                <a:path w="122481" h="75130" extrusionOk="0">
                  <a:moveTo>
                    <a:pt x="122481" y="1"/>
                  </a:moveTo>
                  <a:lnTo>
                    <a:pt x="1" y="66851"/>
                  </a:lnTo>
                  <a:lnTo>
                    <a:pt x="1" y="75129"/>
                  </a:lnTo>
                  <a:lnTo>
                    <a:pt x="122481" y="4617"/>
                  </a:lnTo>
                  <a:lnTo>
                    <a:pt x="122481"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06" name="Google Shape;2406;p74"/>
            <p:cNvSpPr/>
            <p:nvPr/>
          </p:nvSpPr>
          <p:spPr>
            <a:xfrm>
              <a:off x="644927" y="2801384"/>
              <a:ext cx="1138922" cy="869459"/>
            </a:xfrm>
            <a:custGeom>
              <a:avLst/>
              <a:gdLst/>
              <a:ahLst/>
              <a:cxnLst/>
              <a:rect l="l" t="t" r="r" b="b"/>
              <a:pathLst>
                <a:path w="50035" h="38197" extrusionOk="0">
                  <a:moveTo>
                    <a:pt x="1" y="0"/>
                  </a:moveTo>
                  <a:lnTo>
                    <a:pt x="1" y="2605"/>
                  </a:lnTo>
                  <a:lnTo>
                    <a:pt x="50035" y="38196"/>
                  </a:lnTo>
                  <a:lnTo>
                    <a:pt x="50035" y="36082"/>
                  </a:lnTo>
                  <a:lnTo>
                    <a:pt x="1"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07" name="Google Shape;2407;p74"/>
            <p:cNvSpPr/>
            <p:nvPr/>
          </p:nvSpPr>
          <p:spPr>
            <a:xfrm>
              <a:off x="644927" y="1800375"/>
              <a:ext cx="3419656" cy="1821683"/>
            </a:xfrm>
            <a:custGeom>
              <a:avLst/>
              <a:gdLst/>
              <a:ahLst/>
              <a:cxnLst/>
              <a:rect l="l" t="t" r="r" b="b"/>
              <a:pathLst>
                <a:path w="150232" h="80030" extrusionOk="0">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08" name="Google Shape;2408;p74"/>
            <p:cNvSpPr/>
            <p:nvPr/>
          </p:nvSpPr>
          <p:spPr>
            <a:xfrm>
              <a:off x="1851401" y="2167894"/>
              <a:ext cx="2072344" cy="1047348"/>
            </a:xfrm>
            <a:custGeom>
              <a:avLst/>
              <a:gdLst/>
              <a:ahLst/>
              <a:cxnLst/>
              <a:rect l="l" t="t" r="r" b="b"/>
              <a:pathLst>
                <a:path w="91042" h="46012" extrusionOk="0">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409" name="Google Shape;2409;p74"/>
            <p:cNvSpPr/>
            <p:nvPr/>
          </p:nvSpPr>
          <p:spPr>
            <a:xfrm>
              <a:off x="1851401" y="2141488"/>
              <a:ext cx="2072344" cy="1022105"/>
            </a:xfrm>
            <a:custGeom>
              <a:avLst/>
              <a:gdLst/>
              <a:ahLst/>
              <a:cxnLst/>
              <a:rect l="l" t="t" r="r" b="b"/>
              <a:pathLst>
                <a:path w="91042" h="44903" extrusionOk="0">
                  <a:moveTo>
                    <a:pt x="67882" y="0"/>
                  </a:moveTo>
                  <a:lnTo>
                    <a:pt x="1" y="30253"/>
                  </a:lnTo>
                  <a:lnTo>
                    <a:pt x="24192" y="44902"/>
                  </a:lnTo>
                  <a:lnTo>
                    <a:pt x="91042" y="9311"/>
                  </a:lnTo>
                  <a:lnTo>
                    <a:pt x="67882"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10" name="Google Shape;2410;p74"/>
            <p:cNvSpPr/>
            <p:nvPr/>
          </p:nvSpPr>
          <p:spPr>
            <a:xfrm>
              <a:off x="3028533" y="1914284"/>
              <a:ext cx="358714" cy="328190"/>
            </a:xfrm>
            <a:custGeom>
              <a:avLst/>
              <a:gdLst/>
              <a:ahLst/>
              <a:cxnLst/>
              <a:rect l="l" t="t" r="r" b="b"/>
              <a:pathLst>
                <a:path w="15759" h="14418" fill="none" extrusionOk="0">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w="8375" cap="flat" cmpd="sng">
              <a:solidFill>
                <a:schemeClr val="accent3"/>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411" name="Google Shape;2411;p74"/>
            <p:cNvSpPr/>
            <p:nvPr/>
          </p:nvSpPr>
          <p:spPr>
            <a:xfrm>
              <a:off x="3303882" y="2218316"/>
              <a:ext cx="300010" cy="208345"/>
            </a:xfrm>
            <a:custGeom>
              <a:avLst/>
              <a:gdLst/>
              <a:ahLst/>
              <a:cxnLst/>
              <a:rect l="l" t="t" r="r" b="b"/>
              <a:pathLst>
                <a:path w="13180" h="9153" extrusionOk="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12" name="Google Shape;2412;p74"/>
            <p:cNvSpPr/>
            <p:nvPr/>
          </p:nvSpPr>
          <p:spPr>
            <a:xfrm>
              <a:off x="3364342" y="2221025"/>
              <a:ext cx="162046" cy="102591"/>
            </a:xfrm>
            <a:custGeom>
              <a:avLst/>
              <a:gdLst/>
              <a:ahLst/>
              <a:cxnLst/>
              <a:rect l="l" t="t" r="r" b="b"/>
              <a:pathLst>
                <a:path w="7119" h="4507" extrusionOk="0">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413" name="Google Shape;2413;p74"/>
            <p:cNvSpPr/>
            <p:nvPr/>
          </p:nvSpPr>
          <p:spPr>
            <a:xfrm>
              <a:off x="3325007" y="2270604"/>
              <a:ext cx="272422" cy="161932"/>
            </a:xfrm>
            <a:custGeom>
              <a:avLst/>
              <a:gdLst/>
              <a:ahLst/>
              <a:cxnLst/>
              <a:rect l="l" t="t" r="r" b="b"/>
              <a:pathLst>
                <a:path w="11968" h="7114" extrusionOk="0">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414" name="Google Shape;2414;p74"/>
            <p:cNvSpPr/>
            <p:nvPr/>
          </p:nvSpPr>
          <p:spPr>
            <a:xfrm>
              <a:off x="3397213" y="2231837"/>
              <a:ext cx="59319" cy="36579"/>
            </a:xfrm>
            <a:custGeom>
              <a:avLst/>
              <a:gdLst/>
              <a:ahLst/>
              <a:cxnLst/>
              <a:rect l="l" t="t" r="r" b="b"/>
              <a:pathLst>
                <a:path w="2606" h="1607" extrusionOk="0">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15" name="Google Shape;2415;p74"/>
            <p:cNvSpPr/>
            <p:nvPr/>
          </p:nvSpPr>
          <p:spPr>
            <a:xfrm>
              <a:off x="2211887" y="2725057"/>
              <a:ext cx="297073" cy="243058"/>
            </a:xfrm>
            <a:custGeom>
              <a:avLst/>
              <a:gdLst/>
              <a:ahLst/>
              <a:cxnLst/>
              <a:rect l="l" t="t" r="r" b="b"/>
              <a:pathLst>
                <a:path w="13051" h="10678" extrusionOk="0">
                  <a:moveTo>
                    <a:pt x="336" y="0"/>
                  </a:moveTo>
                  <a:lnTo>
                    <a:pt x="0" y="1599"/>
                  </a:lnTo>
                  <a:lnTo>
                    <a:pt x="12173" y="10059"/>
                  </a:lnTo>
                  <a:lnTo>
                    <a:pt x="13050" y="10678"/>
                  </a:lnTo>
                  <a:lnTo>
                    <a:pt x="13050" y="8047"/>
                  </a:lnTo>
                  <a:lnTo>
                    <a:pt x="336"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16" name="Google Shape;2416;p74"/>
            <p:cNvSpPr/>
            <p:nvPr/>
          </p:nvSpPr>
          <p:spPr>
            <a:xfrm>
              <a:off x="2240068" y="2780828"/>
              <a:ext cx="268893" cy="187290"/>
            </a:xfrm>
            <a:custGeom>
              <a:avLst/>
              <a:gdLst/>
              <a:ahLst/>
              <a:cxnLst/>
              <a:rect l="l" t="t" r="r" b="b"/>
              <a:pathLst>
                <a:path w="11813" h="8228" extrusionOk="0">
                  <a:moveTo>
                    <a:pt x="0" y="1"/>
                  </a:moveTo>
                  <a:lnTo>
                    <a:pt x="11812" y="8228"/>
                  </a:lnTo>
                  <a:lnTo>
                    <a:pt x="11039" y="6732"/>
                  </a:lnTo>
                  <a:lnTo>
                    <a:pt x="0"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17" name="Google Shape;2417;p74"/>
            <p:cNvSpPr/>
            <p:nvPr/>
          </p:nvSpPr>
          <p:spPr>
            <a:xfrm>
              <a:off x="2219512" y="2344631"/>
              <a:ext cx="1137169" cy="563599"/>
            </a:xfrm>
            <a:custGeom>
              <a:avLst/>
              <a:gdLst/>
              <a:ahLst/>
              <a:cxnLst/>
              <a:rect l="l" t="t" r="r" b="b"/>
              <a:pathLst>
                <a:path w="49958" h="24760" extrusionOk="0">
                  <a:moveTo>
                    <a:pt x="38609" y="0"/>
                  </a:moveTo>
                  <a:lnTo>
                    <a:pt x="1" y="16712"/>
                  </a:lnTo>
                  <a:lnTo>
                    <a:pt x="12715" y="24759"/>
                  </a:lnTo>
                  <a:lnTo>
                    <a:pt x="49957" y="5107"/>
                  </a:lnTo>
                  <a:lnTo>
                    <a:pt x="38609"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18" name="Google Shape;2418;p74"/>
            <p:cNvSpPr/>
            <p:nvPr/>
          </p:nvSpPr>
          <p:spPr>
            <a:xfrm>
              <a:off x="2508952" y="2460862"/>
              <a:ext cx="862995" cy="507240"/>
            </a:xfrm>
            <a:custGeom>
              <a:avLst/>
              <a:gdLst/>
              <a:ahLst/>
              <a:cxnLst/>
              <a:rect l="l" t="t" r="r" b="b"/>
              <a:pathLst>
                <a:path w="37913" h="22284" extrusionOk="0">
                  <a:moveTo>
                    <a:pt x="37242" y="1"/>
                  </a:moveTo>
                  <a:lnTo>
                    <a:pt x="0" y="19653"/>
                  </a:lnTo>
                  <a:lnTo>
                    <a:pt x="0" y="22284"/>
                  </a:lnTo>
                  <a:lnTo>
                    <a:pt x="37913" y="1058"/>
                  </a:lnTo>
                  <a:lnTo>
                    <a:pt x="37242"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19" name="Google Shape;2419;p74"/>
            <p:cNvSpPr/>
            <p:nvPr/>
          </p:nvSpPr>
          <p:spPr>
            <a:xfrm>
              <a:off x="2274692" y="2363411"/>
              <a:ext cx="834246" cy="372212"/>
            </a:xfrm>
            <a:custGeom>
              <a:avLst/>
              <a:gdLst/>
              <a:ahLst/>
              <a:cxnLst/>
              <a:rect l="l" t="t" r="r" b="b"/>
              <a:pathLst>
                <a:path w="36650" h="16352" extrusionOk="0">
                  <a:moveTo>
                    <a:pt x="36108" y="0"/>
                  </a:moveTo>
                  <a:lnTo>
                    <a:pt x="1" y="15784"/>
                  </a:lnTo>
                  <a:lnTo>
                    <a:pt x="800" y="16352"/>
                  </a:lnTo>
                  <a:lnTo>
                    <a:pt x="36649" y="232"/>
                  </a:lnTo>
                  <a:lnTo>
                    <a:pt x="36108"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0" name="Google Shape;2420;p74"/>
            <p:cNvSpPr/>
            <p:nvPr/>
          </p:nvSpPr>
          <p:spPr>
            <a:xfrm>
              <a:off x="3032630" y="2457334"/>
              <a:ext cx="88091" cy="48757"/>
            </a:xfrm>
            <a:custGeom>
              <a:avLst/>
              <a:gdLst/>
              <a:ahLst/>
              <a:cxnLst/>
              <a:rect l="l" t="t" r="r" b="b"/>
              <a:pathLst>
                <a:path w="3870" h="2142" extrusionOk="0">
                  <a:moveTo>
                    <a:pt x="2038" y="1"/>
                  </a:moveTo>
                  <a:lnTo>
                    <a:pt x="1" y="981"/>
                  </a:lnTo>
                  <a:lnTo>
                    <a:pt x="1858" y="2141"/>
                  </a:lnTo>
                  <a:lnTo>
                    <a:pt x="3869" y="1136"/>
                  </a:lnTo>
                  <a:lnTo>
                    <a:pt x="2038"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1" name="Google Shape;2421;p74"/>
            <p:cNvSpPr/>
            <p:nvPr/>
          </p:nvSpPr>
          <p:spPr>
            <a:xfrm>
              <a:off x="2990950" y="2432089"/>
              <a:ext cx="77506" cy="41132"/>
            </a:xfrm>
            <a:custGeom>
              <a:avLst/>
              <a:gdLst/>
              <a:ahLst/>
              <a:cxnLst/>
              <a:rect l="l" t="t" r="r" b="b"/>
              <a:pathLst>
                <a:path w="3405" h="1807" extrusionOk="0">
                  <a:moveTo>
                    <a:pt x="2064" y="1"/>
                  </a:moveTo>
                  <a:lnTo>
                    <a:pt x="1" y="955"/>
                  </a:lnTo>
                  <a:lnTo>
                    <a:pt x="1367" y="1806"/>
                  </a:lnTo>
                  <a:lnTo>
                    <a:pt x="3405" y="826"/>
                  </a:lnTo>
                  <a:lnTo>
                    <a:pt x="2064"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2" name="Google Shape;2422;p74"/>
            <p:cNvSpPr/>
            <p:nvPr/>
          </p:nvSpPr>
          <p:spPr>
            <a:xfrm>
              <a:off x="2645147" y="2595896"/>
              <a:ext cx="75185" cy="40540"/>
            </a:xfrm>
            <a:custGeom>
              <a:avLst/>
              <a:gdLst/>
              <a:ahLst/>
              <a:cxnLst/>
              <a:rect l="l" t="t" r="r" b="b"/>
              <a:pathLst>
                <a:path w="3303" h="1781" extrusionOk="0">
                  <a:moveTo>
                    <a:pt x="1780" y="0"/>
                  </a:moveTo>
                  <a:lnTo>
                    <a:pt x="1" y="826"/>
                  </a:lnTo>
                  <a:lnTo>
                    <a:pt x="1522" y="1780"/>
                  </a:lnTo>
                  <a:lnTo>
                    <a:pt x="3302" y="955"/>
                  </a:lnTo>
                  <a:lnTo>
                    <a:pt x="178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3" name="Google Shape;2423;p74"/>
            <p:cNvSpPr/>
            <p:nvPr/>
          </p:nvSpPr>
          <p:spPr>
            <a:xfrm>
              <a:off x="3087832" y="2431520"/>
              <a:ext cx="85724" cy="46982"/>
            </a:xfrm>
            <a:custGeom>
              <a:avLst/>
              <a:gdLst/>
              <a:ahLst/>
              <a:cxnLst/>
              <a:rect l="l" t="t" r="r" b="b"/>
              <a:pathLst>
                <a:path w="3766" h="2064" extrusionOk="0">
                  <a:moveTo>
                    <a:pt x="1986" y="0"/>
                  </a:moveTo>
                  <a:lnTo>
                    <a:pt x="0" y="929"/>
                  </a:lnTo>
                  <a:lnTo>
                    <a:pt x="1831" y="2063"/>
                  </a:lnTo>
                  <a:lnTo>
                    <a:pt x="3765" y="1109"/>
                  </a:lnTo>
                  <a:lnTo>
                    <a:pt x="1986"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4" name="Google Shape;2424;p74"/>
            <p:cNvSpPr/>
            <p:nvPr/>
          </p:nvSpPr>
          <p:spPr>
            <a:xfrm>
              <a:off x="3047313" y="2406275"/>
              <a:ext cx="75162" cy="39925"/>
            </a:xfrm>
            <a:custGeom>
              <a:avLst/>
              <a:gdLst/>
              <a:ahLst/>
              <a:cxnLst/>
              <a:rect l="l" t="t" r="r" b="b"/>
              <a:pathLst>
                <a:path w="3302" h="1754" extrusionOk="0">
                  <a:moveTo>
                    <a:pt x="1986" y="0"/>
                  </a:moveTo>
                  <a:lnTo>
                    <a:pt x="0" y="929"/>
                  </a:lnTo>
                  <a:lnTo>
                    <a:pt x="1316" y="1754"/>
                  </a:lnTo>
                  <a:lnTo>
                    <a:pt x="3302" y="825"/>
                  </a:lnTo>
                  <a:lnTo>
                    <a:pt x="1986"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5" name="Google Shape;2425;p74"/>
            <p:cNvSpPr/>
            <p:nvPr/>
          </p:nvSpPr>
          <p:spPr>
            <a:xfrm>
              <a:off x="2887626" y="2482579"/>
              <a:ext cx="72225" cy="39356"/>
            </a:xfrm>
            <a:custGeom>
              <a:avLst/>
              <a:gdLst/>
              <a:ahLst/>
              <a:cxnLst/>
              <a:rect l="l" t="t" r="r" b="b"/>
              <a:pathLst>
                <a:path w="3173" h="1729" extrusionOk="0">
                  <a:moveTo>
                    <a:pt x="1780" y="1"/>
                  </a:moveTo>
                  <a:lnTo>
                    <a:pt x="0" y="852"/>
                  </a:lnTo>
                  <a:lnTo>
                    <a:pt x="1419" y="1729"/>
                  </a:lnTo>
                  <a:lnTo>
                    <a:pt x="3173" y="878"/>
                  </a:lnTo>
                  <a:lnTo>
                    <a:pt x="1780"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6" name="Google Shape;2426;p74"/>
            <p:cNvSpPr/>
            <p:nvPr/>
          </p:nvSpPr>
          <p:spPr>
            <a:xfrm>
              <a:off x="2694476" y="2567123"/>
              <a:ext cx="86315" cy="45821"/>
            </a:xfrm>
            <a:custGeom>
              <a:avLst/>
              <a:gdLst/>
              <a:ahLst/>
              <a:cxnLst/>
              <a:rect l="l" t="t" r="r" b="b"/>
              <a:pathLst>
                <a:path w="3792" h="2013" extrusionOk="0">
                  <a:moveTo>
                    <a:pt x="2296" y="1"/>
                  </a:moveTo>
                  <a:lnTo>
                    <a:pt x="0" y="1084"/>
                  </a:lnTo>
                  <a:lnTo>
                    <a:pt x="1522" y="2012"/>
                  </a:lnTo>
                  <a:lnTo>
                    <a:pt x="3791" y="929"/>
                  </a:lnTo>
                  <a:lnTo>
                    <a:pt x="2296"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7" name="Google Shape;2427;p74"/>
            <p:cNvSpPr/>
            <p:nvPr/>
          </p:nvSpPr>
          <p:spPr>
            <a:xfrm>
              <a:off x="2756120" y="2533069"/>
              <a:ext cx="96877" cy="51102"/>
            </a:xfrm>
            <a:custGeom>
              <a:avLst/>
              <a:gdLst/>
              <a:ahLst/>
              <a:cxnLst/>
              <a:rect l="l" t="t" r="r" b="b"/>
              <a:pathLst>
                <a:path w="4256" h="2245" extrusionOk="0">
                  <a:moveTo>
                    <a:pt x="2786" y="1"/>
                  </a:moveTo>
                  <a:lnTo>
                    <a:pt x="0" y="1316"/>
                  </a:lnTo>
                  <a:lnTo>
                    <a:pt x="1470" y="2245"/>
                  </a:lnTo>
                  <a:lnTo>
                    <a:pt x="4256" y="904"/>
                  </a:lnTo>
                  <a:lnTo>
                    <a:pt x="2786"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8" name="Google Shape;2428;p74"/>
            <p:cNvSpPr/>
            <p:nvPr/>
          </p:nvSpPr>
          <p:spPr>
            <a:xfrm>
              <a:off x="2829510" y="2506071"/>
              <a:ext cx="81035" cy="43454"/>
            </a:xfrm>
            <a:custGeom>
              <a:avLst/>
              <a:gdLst/>
              <a:ahLst/>
              <a:cxnLst/>
              <a:rect l="l" t="t" r="r" b="b"/>
              <a:pathLst>
                <a:path w="3560" h="1909" extrusionOk="0">
                  <a:moveTo>
                    <a:pt x="2141" y="0"/>
                  </a:moveTo>
                  <a:lnTo>
                    <a:pt x="0" y="1006"/>
                  </a:lnTo>
                  <a:lnTo>
                    <a:pt x="1444" y="1909"/>
                  </a:lnTo>
                  <a:lnTo>
                    <a:pt x="3559" y="877"/>
                  </a:lnTo>
                  <a:lnTo>
                    <a:pt x="2141"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29" name="Google Shape;2429;p74"/>
            <p:cNvSpPr/>
            <p:nvPr/>
          </p:nvSpPr>
          <p:spPr>
            <a:xfrm>
              <a:off x="2937524" y="2457926"/>
              <a:ext cx="75162" cy="40540"/>
            </a:xfrm>
            <a:custGeom>
              <a:avLst/>
              <a:gdLst/>
              <a:ahLst/>
              <a:cxnLst/>
              <a:rect l="l" t="t" r="r" b="b"/>
              <a:pathLst>
                <a:path w="3302" h="1781" extrusionOk="0">
                  <a:moveTo>
                    <a:pt x="1935" y="1"/>
                  </a:moveTo>
                  <a:lnTo>
                    <a:pt x="1" y="903"/>
                  </a:lnTo>
                  <a:lnTo>
                    <a:pt x="1393" y="1780"/>
                  </a:lnTo>
                  <a:lnTo>
                    <a:pt x="3302" y="852"/>
                  </a:lnTo>
                  <a:lnTo>
                    <a:pt x="193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0" name="Google Shape;2430;p74"/>
            <p:cNvSpPr/>
            <p:nvPr/>
          </p:nvSpPr>
          <p:spPr>
            <a:xfrm>
              <a:off x="2691540" y="2624670"/>
              <a:ext cx="88068" cy="49326"/>
            </a:xfrm>
            <a:custGeom>
              <a:avLst/>
              <a:gdLst/>
              <a:ahLst/>
              <a:cxnLst/>
              <a:rect l="l" t="t" r="r" b="b"/>
              <a:pathLst>
                <a:path w="3869" h="2167" extrusionOk="0">
                  <a:moveTo>
                    <a:pt x="1780" y="0"/>
                  </a:moveTo>
                  <a:lnTo>
                    <a:pt x="0" y="851"/>
                  </a:lnTo>
                  <a:lnTo>
                    <a:pt x="2141" y="2167"/>
                  </a:lnTo>
                  <a:lnTo>
                    <a:pt x="3869" y="1290"/>
                  </a:lnTo>
                  <a:lnTo>
                    <a:pt x="178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1" name="Google Shape;2431;p74"/>
            <p:cNvSpPr/>
            <p:nvPr/>
          </p:nvSpPr>
          <p:spPr>
            <a:xfrm>
              <a:off x="2631648" y="2648139"/>
              <a:ext cx="99836" cy="55791"/>
            </a:xfrm>
            <a:custGeom>
              <a:avLst/>
              <a:gdLst/>
              <a:ahLst/>
              <a:cxnLst/>
              <a:rect l="l" t="t" r="r" b="b"/>
              <a:pathLst>
                <a:path w="4386" h="2451" extrusionOk="0">
                  <a:moveTo>
                    <a:pt x="2244" y="1"/>
                  </a:moveTo>
                  <a:lnTo>
                    <a:pt x="1" y="1084"/>
                  </a:lnTo>
                  <a:lnTo>
                    <a:pt x="2193" y="2451"/>
                  </a:lnTo>
                  <a:lnTo>
                    <a:pt x="4385" y="1316"/>
                  </a:lnTo>
                  <a:lnTo>
                    <a:pt x="2244"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2" name="Google Shape;2432;p74"/>
            <p:cNvSpPr/>
            <p:nvPr/>
          </p:nvSpPr>
          <p:spPr>
            <a:xfrm>
              <a:off x="2512481" y="2702157"/>
              <a:ext cx="108623" cy="59911"/>
            </a:xfrm>
            <a:custGeom>
              <a:avLst/>
              <a:gdLst/>
              <a:ahLst/>
              <a:cxnLst/>
              <a:rect l="l" t="t" r="r" b="b"/>
              <a:pathLst>
                <a:path w="4772" h="2632" extrusionOk="0">
                  <a:moveTo>
                    <a:pt x="2553" y="1"/>
                  </a:moveTo>
                  <a:lnTo>
                    <a:pt x="0" y="1239"/>
                  </a:lnTo>
                  <a:lnTo>
                    <a:pt x="2270" y="2631"/>
                  </a:lnTo>
                  <a:lnTo>
                    <a:pt x="4771" y="1393"/>
                  </a:lnTo>
                  <a:lnTo>
                    <a:pt x="2553"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3" name="Google Shape;2433;p74"/>
            <p:cNvSpPr/>
            <p:nvPr/>
          </p:nvSpPr>
          <p:spPr>
            <a:xfrm>
              <a:off x="2979796" y="2483763"/>
              <a:ext cx="86315" cy="48165"/>
            </a:xfrm>
            <a:custGeom>
              <a:avLst/>
              <a:gdLst/>
              <a:ahLst/>
              <a:cxnLst/>
              <a:rect l="l" t="t" r="r" b="b"/>
              <a:pathLst>
                <a:path w="3792" h="2116" extrusionOk="0">
                  <a:moveTo>
                    <a:pt x="1909" y="0"/>
                  </a:moveTo>
                  <a:lnTo>
                    <a:pt x="1" y="929"/>
                  </a:lnTo>
                  <a:lnTo>
                    <a:pt x="1909" y="2115"/>
                  </a:lnTo>
                  <a:lnTo>
                    <a:pt x="3792" y="1187"/>
                  </a:lnTo>
                  <a:lnTo>
                    <a:pt x="1909"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4" name="Google Shape;2434;p74"/>
            <p:cNvSpPr/>
            <p:nvPr/>
          </p:nvSpPr>
          <p:spPr>
            <a:xfrm>
              <a:off x="2579406" y="2676912"/>
              <a:ext cx="93349" cy="52263"/>
            </a:xfrm>
            <a:custGeom>
              <a:avLst/>
              <a:gdLst/>
              <a:ahLst/>
              <a:cxnLst/>
              <a:rect l="l" t="t" r="r" b="b"/>
              <a:pathLst>
                <a:path w="4101" h="2296" extrusionOk="0">
                  <a:moveTo>
                    <a:pt x="1909" y="1"/>
                  </a:moveTo>
                  <a:lnTo>
                    <a:pt x="0" y="929"/>
                  </a:lnTo>
                  <a:lnTo>
                    <a:pt x="2218" y="2296"/>
                  </a:lnTo>
                  <a:lnTo>
                    <a:pt x="4101" y="1368"/>
                  </a:lnTo>
                  <a:lnTo>
                    <a:pt x="1909"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5" name="Google Shape;2435;p74"/>
            <p:cNvSpPr/>
            <p:nvPr/>
          </p:nvSpPr>
          <p:spPr>
            <a:xfrm>
              <a:off x="2930490" y="2509599"/>
              <a:ext cx="83971" cy="46390"/>
            </a:xfrm>
            <a:custGeom>
              <a:avLst/>
              <a:gdLst/>
              <a:ahLst/>
              <a:cxnLst/>
              <a:rect l="l" t="t" r="r" b="b"/>
              <a:pathLst>
                <a:path w="3689" h="2038" extrusionOk="0">
                  <a:moveTo>
                    <a:pt x="1780" y="0"/>
                  </a:moveTo>
                  <a:lnTo>
                    <a:pt x="0" y="826"/>
                  </a:lnTo>
                  <a:lnTo>
                    <a:pt x="1960" y="2038"/>
                  </a:lnTo>
                  <a:lnTo>
                    <a:pt x="3688" y="1187"/>
                  </a:lnTo>
                  <a:lnTo>
                    <a:pt x="178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6" name="Google Shape;2436;p74"/>
            <p:cNvSpPr/>
            <p:nvPr/>
          </p:nvSpPr>
          <p:spPr>
            <a:xfrm>
              <a:off x="2873535" y="2533069"/>
              <a:ext cx="92780" cy="51694"/>
            </a:xfrm>
            <a:custGeom>
              <a:avLst/>
              <a:gdLst/>
              <a:ahLst/>
              <a:cxnLst/>
              <a:rect l="l" t="t" r="r" b="b"/>
              <a:pathLst>
                <a:path w="4076" h="2271" extrusionOk="0">
                  <a:moveTo>
                    <a:pt x="2115" y="1"/>
                  </a:moveTo>
                  <a:lnTo>
                    <a:pt x="0" y="1032"/>
                  </a:lnTo>
                  <a:lnTo>
                    <a:pt x="1986" y="2270"/>
                  </a:lnTo>
                  <a:lnTo>
                    <a:pt x="4075" y="1213"/>
                  </a:lnTo>
                  <a:lnTo>
                    <a:pt x="211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7" name="Google Shape;2437;p74"/>
            <p:cNvSpPr/>
            <p:nvPr/>
          </p:nvSpPr>
          <p:spPr>
            <a:xfrm>
              <a:off x="2740254" y="2595305"/>
              <a:ext cx="99244" cy="54630"/>
            </a:xfrm>
            <a:custGeom>
              <a:avLst/>
              <a:gdLst/>
              <a:ahLst/>
              <a:cxnLst/>
              <a:rect l="l" t="t" r="r" b="b"/>
              <a:pathLst>
                <a:path w="4360" h="2400" extrusionOk="0">
                  <a:moveTo>
                    <a:pt x="2296" y="1"/>
                  </a:moveTo>
                  <a:lnTo>
                    <a:pt x="1" y="1110"/>
                  </a:lnTo>
                  <a:lnTo>
                    <a:pt x="2116" y="2399"/>
                  </a:lnTo>
                  <a:lnTo>
                    <a:pt x="4360" y="1264"/>
                  </a:lnTo>
                  <a:lnTo>
                    <a:pt x="2296"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8" name="Google Shape;2438;p74"/>
            <p:cNvSpPr/>
            <p:nvPr/>
          </p:nvSpPr>
          <p:spPr>
            <a:xfrm>
              <a:off x="2801329" y="2560681"/>
              <a:ext cx="108623" cy="59296"/>
            </a:xfrm>
            <a:custGeom>
              <a:avLst/>
              <a:gdLst/>
              <a:ahLst/>
              <a:cxnLst/>
              <a:rect l="l" t="t" r="r" b="b"/>
              <a:pathLst>
                <a:path w="4772" h="2605" extrusionOk="0">
                  <a:moveTo>
                    <a:pt x="2760" y="0"/>
                  </a:moveTo>
                  <a:lnTo>
                    <a:pt x="0" y="1341"/>
                  </a:lnTo>
                  <a:lnTo>
                    <a:pt x="2038" y="2605"/>
                  </a:lnTo>
                  <a:lnTo>
                    <a:pt x="4771" y="1238"/>
                  </a:lnTo>
                  <a:lnTo>
                    <a:pt x="276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39" name="Google Shape;2439;p74"/>
            <p:cNvSpPr/>
            <p:nvPr/>
          </p:nvSpPr>
          <p:spPr>
            <a:xfrm>
              <a:off x="3090746" y="2493164"/>
              <a:ext cx="83994" cy="46982"/>
            </a:xfrm>
            <a:custGeom>
              <a:avLst/>
              <a:gdLst/>
              <a:ahLst/>
              <a:cxnLst/>
              <a:rect l="l" t="t" r="r" b="b"/>
              <a:pathLst>
                <a:path w="3690" h="2064" extrusionOk="0">
                  <a:moveTo>
                    <a:pt x="2038" y="0"/>
                  </a:moveTo>
                  <a:lnTo>
                    <a:pt x="1" y="1006"/>
                  </a:lnTo>
                  <a:lnTo>
                    <a:pt x="1703" y="2063"/>
                  </a:lnTo>
                  <a:lnTo>
                    <a:pt x="3689" y="1032"/>
                  </a:lnTo>
                  <a:lnTo>
                    <a:pt x="2038"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0" name="Google Shape;2440;p74"/>
            <p:cNvSpPr/>
            <p:nvPr/>
          </p:nvSpPr>
          <p:spPr>
            <a:xfrm>
              <a:off x="3199374" y="2448525"/>
              <a:ext cx="66353" cy="36443"/>
            </a:xfrm>
            <a:custGeom>
              <a:avLst/>
              <a:gdLst/>
              <a:ahLst/>
              <a:cxnLst/>
              <a:rect l="l" t="t" r="r" b="b"/>
              <a:pathLst>
                <a:path w="2915" h="1601" extrusionOk="0">
                  <a:moveTo>
                    <a:pt x="1238" y="1"/>
                  </a:moveTo>
                  <a:lnTo>
                    <a:pt x="0" y="620"/>
                  </a:lnTo>
                  <a:lnTo>
                    <a:pt x="1573" y="1600"/>
                  </a:lnTo>
                  <a:lnTo>
                    <a:pt x="2915" y="904"/>
                  </a:lnTo>
                  <a:lnTo>
                    <a:pt x="1238"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1" name="Google Shape;2441;p74"/>
            <p:cNvSpPr/>
            <p:nvPr/>
          </p:nvSpPr>
          <p:spPr>
            <a:xfrm>
              <a:off x="3145948" y="2466735"/>
              <a:ext cx="81035" cy="45229"/>
            </a:xfrm>
            <a:custGeom>
              <a:avLst/>
              <a:gdLst/>
              <a:ahLst/>
              <a:cxnLst/>
              <a:rect l="l" t="t" r="r" b="b"/>
              <a:pathLst>
                <a:path w="3560" h="1987" extrusionOk="0">
                  <a:moveTo>
                    <a:pt x="1960" y="0"/>
                  </a:moveTo>
                  <a:lnTo>
                    <a:pt x="0" y="981"/>
                  </a:lnTo>
                  <a:lnTo>
                    <a:pt x="1625" y="1986"/>
                  </a:lnTo>
                  <a:lnTo>
                    <a:pt x="3559" y="1006"/>
                  </a:lnTo>
                  <a:lnTo>
                    <a:pt x="196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2" name="Google Shape;2442;p74"/>
            <p:cNvSpPr/>
            <p:nvPr/>
          </p:nvSpPr>
          <p:spPr>
            <a:xfrm>
              <a:off x="3039095" y="2520162"/>
              <a:ext cx="82218" cy="46390"/>
            </a:xfrm>
            <a:custGeom>
              <a:avLst/>
              <a:gdLst/>
              <a:ahLst/>
              <a:cxnLst/>
              <a:rect l="l" t="t" r="r" b="b"/>
              <a:pathLst>
                <a:path w="3612" h="2038" extrusionOk="0">
                  <a:moveTo>
                    <a:pt x="1909" y="0"/>
                  </a:moveTo>
                  <a:lnTo>
                    <a:pt x="0" y="955"/>
                  </a:lnTo>
                  <a:lnTo>
                    <a:pt x="1754" y="2038"/>
                  </a:lnTo>
                  <a:lnTo>
                    <a:pt x="3611" y="1084"/>
                  </a:lnTo>
                  <a:lnTo>
                    <a:pt x="1909"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3" name="Google Shape;2443;p74"/>
            <p:cNvSpPr/>
            <p:nvPr/>
          </p:nvSpPr>
          <p:spPr>
            <a:xfrm>
              <a:off x="3141828" y="2405683"/>
              <a:ext cx="87499" cy="46390"/>
            </a:xfrm>
            <a:custGeom>
              <a:avLst/>
              <a:gdLst/>
              <a:ahLst/>
              <a:cxnLst/>
              <a:rect l="l" t="t" r="r" b="b"/>
              <a:pathLst>
                <a:path w="3844" h="2038" extrusionOk="0">
                  <a:moveTo>
                    <a:pt x="1935" y="0"/>
                  </a:moveTo>
                  <a:lnTo>
                    <a:pt x="1" y="929"/>
                  </a:lnTo>
                  <a:lnTo>
                    <a:pt x="1780" y="2038"/>
                  </a:lnTo>
                  <a:lnTo>
                    <a:pt x="3844" y="1006"/>
                  </a:lnTo>
                  <a:lnTo>
                    <a:pt x="1935"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4" name="Google Shape;2444;p74"/>
            <p:cNvSpPr/>
            <p:nvPr/>
          </p:nvSpPr>
          <p:spPr>
            <a:xfrm>
              <a:off x="2375671" y="2767921"/>
              <a:ext cx="112151" cy="61664"/>
            </a:xfrm>
            <a:custGeom>
              <a:avLst/>
              <a:gdLst/>
              <a:ahLst/>
              <a:cxnLst/>
              <a:rect l="l" t="t" r="r" b="b"/>
              <a:pathLst>
                <a:path w="4927" h="2709" extrusionOk="0">
                  <a:moveTo>
                    <a:pt x="2580" y="0"/>
                  </a:moveTo>
                  <a:lnTo>
                    <a:pt x="1" y="1238"/>
                  </a:lnTo>
                  <a:lnTo>
                    <a:pt x="2374" y="2708"/>
                  </a:lnTo>
                  <a:lnTo>
                    <a:pt x="4927" y="1444"/>
                  </a:lnTo>
                  <a:lnTo>
                    <a:pt x="258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5" name="Google Shape;2445;p74"/>
            <p:cNvSpPr/>
            <p:nvPr/>
          </p:nvSpPr>
          <p:spPr>
            <a:xfrm>
              <a:off x="2444372" y="2808418"/>
              <a:ext cx="108623" cy="59319"/>
            </a:xfrm>
            <a:custGeom>
              <a:avLst/>
              <a:gdLst/>
              <a:ahLst/>
              <a:cxnLst/>
              <a:rect l="l" t="t" r="r" b="b"/>
              <a:pathLst>
                <a:path w="4772" h="2606" extrusionOk="0">
                  <a:moveTo>
                    <a:pt x="2451" y="1"/>
                  </a:moveTo>
                  <a:lnTo>
                    <a:pt x="0" y="1187"/>
                  </a:lnTo>
                  <a:lnTo>
                    <a:pt x="2502" y="2606"/>
                  </a:lnTo>
                  <a:lnTo>
                    <a:pt x="4772" y="1419"/>
                  </a:lnTo>
                  <a:lnTo>
                    <a:pt x="2451" y="1"/>
                  </a:lnTo>
                  <a:close/>
                </a:path>
              </a:pathLst>
            </a:custGeom>
            <a:solidFill>
              <a:srgbClr val="4337A4"/>
            </a:solidFill>
            <a:ln>
              <a:noFill/>
            </a:ln>
          </p:spPr>
          <p:txBody>
            <a:bodyPr spcFirstLastPara="1" wrap="square" lIns="121900" tIns="121900" rIns="121900" bIns="121900" anchor="ctr" anchorCtr="0">
              <a:noAutofit/>
            </a:bodyPr>
            <a:lstStyle/>
            <a:p>
              <a:endParaRPr sz="2400" dirty="0"/>
            </a:p>
          </p:txBody>
        </p:sp>
        <p:sp>
          <p:nvSpPr>
            <p:cNvPr id="2446" name="Google Shape;2446;p74"/>
            <p:cNvSpPr/>
            <p:nvPr/>
          </p:nvSpPr>
          <p:spPr>
            <a:xfrm>
              <a:off x="2990358" y="2545999"/>
              <a:ext cx="80465" cy="45229"/>
            </a:xfrm>
            <a:custGeom>
              <a:avLst/>
              <a:gdLst/>
              <a:ahLst/>
              <a:cxnLst/>
              <a:rect l="l" t="t" r="r" b="b"/>
              <a:pathLst>
                <a:path w="3535" h="1987" extrusionOk="0">
                  <a:moveTo>
                    <a:pt x="1755" y="0"/>
                  </a:moveTo>
                  <a:lnTo>
                    <a:pt x="1" y="877"/>
                  </a:lnTo>
                  <a:lnTo>
                    <a:pt x="1806" y="1986"/>
                  </a:lnTo>
                  <a:lnTo>
                    <a:pt x="3534" y="1083"/>
                  </a:lnTo>
                  <a:lnTo>
                    <a:pt x="1755"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7" name="Google Shape;2447;p74"/>
            <p:cNvSpPr/>
            <p:nvPr/>
          </p:nvSpPr>
          <p:spPr>
            <a:xfrm>
              <a:off x="2326365" y="2736212"/>
              <a:ext cx="95716" cy="49918"/>
            </a:xfrm>
            <a:custGeom>
              <a:avLst/>
              <a:gdLst/>
              <a:ahLst/>
              <a:cxnLst/>
              <a:rect l="l" t="t" r="r" b="b"/>
              <a:pathLst>
                <a:path w="4205" h="2193" extrusionOk="0">
                  <a:moveTo>
                    <a:pt x="2528" y="0"/>
                  </a:moveTo>
                  <a:lnTo>
                    <a:pt x="0" y="1187"/>
                  </a:lnTo>
                  <a:lnTo>
                    <a:pt x="1832" y="2193"/>
                  </a:lnTo>
                  <a:lnTo>
                    <a:pt x="4204" y="1058"/>
                  </a:lnTo>
                  <a:lnTo>
                    <a:pt x="2528"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8" name="Google Shape;2448;p74"/>
            <p:cNvSpPr/>
            <p:nvPr/>
          </p:nvSpPr>
          <p:spPr>
            <a:xfrm>
              <a:off x="3101923" y="2383967"/>
              <a:ext cx="73978" cy="36420"/>
            </a:xfrm>
            <a:custGeom>
              <a:avLst/>
              <a:gdLst/>
              <a:ahLst/>
              <a:cxnLst/>
              <a:rect l="l" t="t" r="r" b="b"/>
              <a:pathLst>
                <a:path w="3250" h="1600" extrusionOk="0">
                  <a:moveTo>
                    <a:pt x="1702" y="0"/>
                  </a:moveTo>
                  <a:lnTo>
                    <a:pt x="0" y="800"/>
                  </a:lnTo>
                  <a:lnTo>
                    <a:pt x="1315" y="1599"/>
                  </a:lnTo>
                  <a:lnTo>
                    <a:pt x="3250" y="671"/>
                  </a:lnTo>
                  <a:lnTo>
                    <a:pt x="1702"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49" name="Google Shape;2449;p74"/>
            <p:cNvSpPr/>
            <p:nvPr/>
          </p:nvSpPr>
          <p:spPr>
            <a:xfrm>
              <a:off x="2393290" y="2703910"/>
              <a:ext cx="98061" cy="51694"/>
            </a:xfrm>
            <a:custGeom>
              <a:avLst/>
              <a:gdLst/>
              <a:ahLst/>
              <a:cxnLst/>
              <a:rect l="l" t="t" r="r" b="b"/>
              <a:pathLst>
                <a:path w="4308" h="2271" extrusionOk="0">
                  <a:moveTo>
                    <a:pt x="2657" y="1"/>
                  </a:moveTo>
                  <a:lnTo>
                    <a:pt x="1" y="1239"/>
                  </a:lnTo>
                  <a:lnTo>
                    <a:pt x="1677" y="2271"/>
                  </a:lnTo>
                  <a:lnTo>
                    <a:pt x="4308" y="1007"/>
                  </a:lnTo>
                  <a:lnTo>
                    <a:pt x="2657"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0" name="Google Shape;2450;p74"/>
            <p:cNvSpPr/>
            <p:nvPr/>
          </p:nvSpPr>
          <p:spPr>
            <a:xfrm>
              <a:off x="2463152" y="2672223"/>
              <a:ext cx="95124" cy="50510"/>
            </a:xfrm>
            <a:custGeom>
              <a:avLst/>
              <a:gdLst/>
              <a:ahLst/>
              <a:cxnLst/>
              <a:rect l="l" t="t" r="r" b="b"/>
              <a:pathLst>
                <a:path w="4179" h="2219" extrusionOk="0">
                  <a:moveTo>
                    <a:pt x="2580" y="0"/>
                  </a:moveTo>
                  <a:lnTo>
                    <a:pt x="1" y="1187"/>
                  </a:lnTo>
                  <a:lnTo>
                    <a:pt x="1651" y="2218"/>
                  </a:lnTo>
                  <a:lnTo>
                    <a:pt x="4179" y="1006"/>
                  </a:lnTo>
                  <a:lnTo>
                    <a:pt x="258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1" name="Google Shape;2451;p74"/>
            <p:cNvSpPr/>
            <p:nvPr/>
          </p:nvSpPr>
          <p:spPr>
            <a:xfrm>
              <a:off x="2443780" y="2734459"/>
              <a:ext cx="112151" cy="61664"/>
            </a:xfrm>
            <a:custGeom>
              <a:avLst/>
              <a:gdLst/>
              <a:ahLst/>
              <a:cxnLst/>
              <a:rect l="l" t="t" r="r" b="b"/>
              <a:pathLst>
                <a:path w="4927" h="2709" extrusionOk="0">
                  <a:moveTo>
                    <a:pt x="2631" y="0"/>
                  </a:moveTo>
                  <a:lnTo>
                    <a:pt x="1" y="1264"/>
                  </a:lnTo>
                  <a:lnTo>
                    <a:pt x="2322" y="2708"/>
                  </a:lnTo>
                  <a:lnTo>
                    <a:pt x="4927" y="1419"/>
                  </a:lnTo>
                  <a:lnTo>
                    <a:pt x="2631"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2" name="Google Shape;2452;p74"/>
            <p:cNvSpPr/>
            <p:nvPr/>
          </p:nvSpPr>
          <p:spPr>
            <a:xfrm>
              <a:off x="2584095" y="2618797"/>
              <a:ext cx="86907" cy="46390"/>
            </a:xfrm>
            <a:custGeom>
              <a:avLst/>
              <a:gdLst/>
              <a:ahLst/>
              <a:cxnLst/>
              <a:rect l="l" t="t" r="r" b="b"/>
              <a:pathLst>
                <a:path w="3818" h="2038" extrusionOk="0">
                  <a:moveTo>
                    <a:pt x="2270" y="0"/>
                  </a:moveTo>
                  <a:lnTo>
                    <a:pt x="1" y="1058"/>
                  </a:lnTo>
                  <a:lnTo>
                    <a:pt x="1574" y="2038"/>
                  </a:lnTo>
                  <a:lnTo>
                    <a:pt x="3818" y="980"/>
                  </a:lnTo>
                  <a:lnTo>
                    <a:pt x="227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3" name="Google Shape;2453;p74"/>
            <p:cNvSpPr/>
            <p:nvPr/>
          </p:nvSpPr>
          <p:spPr>
            <a:xfrm>
              <a:off x="2531261" y="2647570"/>
              <a:ext cx="79851" cy="42862"/>
            </a:xfrm>
            <a:custGeom>
              <a:avLst/>
              <a:gdLst/>
              <a:ahLst/>
              <a:cxnLst/>
              <a:rect l="l" t="t" r="r" b="b"/>
              <a:pathLst>
                <a:path w="3508" h="1883" extrusionOk="0">
                  <a:moveTo>
                    <a:pt x="1909" y="0"/>
                  </a:moveTo>
                  <a:lnTo>
                    <a:pt x="0" y="877"/>
                  </a:lnTo>
                  <a:lnTo>
                    <a:pt x="1599" y="1883"/>
                  </a:lnTo>
                  <a:lnTo>
                    <a:pt x="3508" y="980"/>
                  </a:lnTo>
                  <a:lnTo>
                    <a:pt x="1909"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4" name="Google Shape;2454;p74"/>
            <p:cNvSpPr/>
            <p:nvPr/>
          </p:nvSpPr>
          <p:spPr>
            <a:xfrm>
              <a:off x="2508952" y="2774364"/>
              <a:ext cx="110398" cy="62255"/>
            </a:xfrm>
            <a:custGeom>
              <a:avLst/>
              <a:gdLst/>
              <a:ahLst/>
              <a:cxnLst/>
              <a:rect l="l" t="t" r="r" b="b"/>
              <a:pathLst>
                <a:path w="4850" h="2735" extrusionOk="0">
                  <a:moveTo>
                    <a:pt x="2605" y="1"/>
                  </a:moveTo>
                  <a:lnTo>
                    <a:pt x="0" y="1290"/>
                  </a:lnTo>
                  <a:lnTo>
                    <a:pt x="2296" y="2735"/>
                  </a:lnTo>
                  <a:lnTo>
                    <a:pt x="4849" y="1394"/>
                  </a:lnTo>
                  <a:lnTo>
                    <a:pt x="260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5" name="Google Shape;2455;p74"/>
            <p:cNvSpPr/>
            <p:nvPr/>
          </p:nvSpPr>
          <p:spPr>
            <a:xfrm>
              <a:off x="2933426" y="2570060"/>
              <a:ext cx="89844" cy="50510"/>
            </a:xfrm>
            <a:custGeom>
              <a:avLst/>
              <a:gdLst/>
              <a:ahLst/>
              <a:cxnLst/>
              <a:rect l="l" t="t" r="r" b="b"/>
              <a:pathLst>
                <a:path w="3947" h="2219" extrusionOk="0">
                  <a:moveTo>
                    <a:pt x="2115" y="1"/>
                  </a:moveTo>
                  <a:lnTo>
                    <a:pt x="0" y="1058"/>
                  </a:lnTo>
                  <a:lnTo>
                    <a:pt x="1857" y="2219"/>
                  </a:lnTo>
                  <a:lnTo>
                    <a:pt x="3946" y="1135"/>
                  </a:lnTo>
                  <a:lnTo>
                    <a:pt x="211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6" name="Google Shape;2456;p74"/>
            <p:cNvSpPr/>
            <p:nvPr/>
          </p:nvSpPr>
          <p:spPr>
            <a:xfrm>
              <a:off x="2643395" y="2598241"/>
              <a:ext cx="324070" cy="170263"/>
            </a:xfrm>
            <a:custGeom>
              <a:avLst/>
              <a:gdLst/>
              <a:ahLst/>
              <a:cxnLst/>
              <a:rect l="l" t="t" r="r" b="b"/>
              <a:pathLst>
                <a:path w="14237" h="7480" extrusionOk="0">
                  <a:moveTo>
                    <a:pt x="12380" y="1"/>
                  </a:moveTo>
                  <a:lnTo>
                    <a:pt x="0" y="6113"/>
                  </a:lnTo>
                  <a:lnTo>
                    <a:pt x="2167" y="7480"/>
                  </a:lnTo>
                  <a:lnTo>
                    <a:pt x="14237" y="1161"/>
                  </a:lnTo>
                  <a:lnTo>
                    <a:pt x="12380"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7" name="Google Shape;2457;p74"/>
            <p:cNvSpPr/>
            <p:nvPr/>
          </p:nvSpPr>
          <p:spPr>
            <a:xfrm>
              <a:off x="2577061" y="2742085"/>
              <a:ext cx="106847" cy="59911"/>
            </a:xfrm>
            <a:custGeom>
              <a:avLst/>
              <a:gdLst/>
              <a:ahLst/>
              <a:cxnLst/>
              <a:rect l="l" t="t" r="r" b="b"/>
              <a:pathLst>
                <a:path w="4694" h="2632" extrusionOk="0">
                  <a:moveTo>
                    <a:pt x="2528" y="0"/>
                  </a:moveTo>
                  <a:lnTo>
                    <a:pt x="0" y="1238"/>
                  </a:lnTo>
                  <a:lnTo>
                    <a:pt x="2244" y="2631"/>
                  </a:lnTo>
                  <a:lnTo>
                    <a:pt x="4694" y="1341"/>
                  </a:lnTo>
                  <a:lnTo>
                    <a:pt x="2528"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58" name="Google Shape;2458;p74"/>
            <p:cNvSpPr/>
            <p:nvPr/>
          </p:nvSpPr>
          <p:spPr>
            <a:xfrm>
              <a:off x="2512481" y="2472609"/>
              <a:ext cx="769646" cy="402737"/>
            </a:xfrm>
            <a:custGeom>
              <a:avLst/>
              <a:gdLst/>
              <a:ahLst/>
              <a:cxnLst/>
              <a:rect l="l" t="t" r="r" b="b"/>
              <a:pathLst>
                <a:path w="33812" h="17693" fill="none" extrusionOk="0">
                  <a:moveTo>
                    <a:pt x="0" y="17693"/>
                  </a:moveTo>
                  <a:lnTo>
                    <a:pt x="33812" y="0"/>
                  </a:lnTo>
                </a:path>
              </a:pathLst>
            </a:custGeom>
            <a:noFill/>
            <a:ln w="3875" cap="flat" cmpd="sng">
              <a:solidFill>
                <a:schemeClr val="accent3"/>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459" name="Google Shape;2459;p74"/>
            <p:cNvSpPr/>
            <p:nvPr/>
          </p:nvSpPr>
          <p:spPr>
            <a:xfrm>
              <a:off x="2348673" y="2197259"/>
              <a:ext cx="404512" cy="203155"/>
            </a:xfrm>
            <a:custGeom>
              <a:avLst/>
              <a:gdLst/>
              <a:ahLst/>
              <a:cxnLst/>
              <a:rect l="l" t="t" r="r" b="b"/>
              <a:pathLst>
                <a:path w="17771" h="8925" extrusionOk="0">
                  <a:moveTo>
                    <a:pt x="13334" y="1"/>
                  </a:moveTo>
                  <a:lnTo>
                    <a:pt x="1" y="5803"/>
                  </a:lnTo>
                  <a:lnTo>
                    <a:pt x="3637" y="8924"/>
                  </a:lnTo>
                  <a:lnTo>
                    <a:pt x="17770" y="2167"/>
                  </a:lnTo>
                  <a:lnTo>
                    <a:pt x="13334"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60" name="Google Shape;2460;p74"/>
            <p:cNvSpPr/>
            <p:nvPr/>
          </p:nvSpPr>
          <p:spPr>
            <a:xfrm>
              <a:off x="2348673" y="2246565"/>
              <a:ext cx="411546" cy="167942"/>
            </a:xfrm>
            <a:custGeom>
              <a:avLst/>
              <a:gdLst/>
              <a:ahLst/>
              <a:cxnLst/>
              <a:rect l="l" t="t" r="r" b="b"/>
              <a:pathLst>
                <a:path w="18080" h="7378" extrusionOk="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61" name="Google Shape;2461;p74"/>
            <p:cNvSpPr/>
            <p:nvPr/>
          </p:nvSpPr>
          <p:spPr>
            <a:xfrm>
              <a:off x="2348673" y="2197259"/>
              <a:ext cx="403921" cy="203724"/>
            </a:xfrm>
            <a:custGeom>
              <a:avLst/>
              <a:gdLst/>
              <a:ahLst/>
              <a:cxnLst/>
              <a:rect l="l" t="t" r="r" b="b"/>
              <a:pathLst>
                <a:path w="17745" h="8950" extrusionOk="0">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spcFirstLastPara="1" wrap="square" lIns="121900" tIns="121900" rIns="121900" bIns="121900" anchor="ctr" anchorCtr="0">
              <a:noAutofit/>
            </a:bodyPr>
            <a:lstStyle/>
            <a:p>
              <a:endParaRPr sz="2400" dirty="0"/>
            </a:p>
          </p:txBody>
        </p:sp>
        <p:sp>
          <p:nvSpPr>
            <p:cNvPr id="2462" name="Google Shape;2462;p74"/>
            <p:cNvSpPr/>
            <p:nvPr/>
          </p:nvSpPr>
          <p:spPr>
            <a:xfrm>
              <a:off x="3491751" y="1983554"/>
              <a:ext cx="430917" cy="98061"/>
            </a:xfrm>
            <a:custGeom>
              <a:avLst/>
              <a:gdLst/>
              <a:ahLst/>
              <a:cxnLst/>
              <a:rect l="l" t="t" r="r" b="b"/>
              <a:pathLst>
                <a:path w="18931" h="4308" extrusionOk="0">
                  <a:moveTo>
                    <a:pt x="17125" y="1"/>
                  </a:moveTo>
                  <a:lnTo>
                    <a:pt x="825" y="826"/>
                  </a:lnTo>
                  <a:lnTo>
                    <a:pt x="0" y="4308"/>
                  </a:lnTo>
                  <a:lnTo>
                    <a:pt x="18930" y="3431"/>
                  </a:lnTo>
                  <a:lnTo>
                    <a:pt x="17125" y="1"/>
                  </a:lnTo>
                  <a:close/>
                </a:path>
              </a:pathLst>
            </a:custGeom>
            <a:solidFill>
              <a:srgbClr val="212041"/>
            </a:solidFill>
            <a:ln>
              <a:noFill/>
            </a:ln>
          </p:spPr>
          <p:txBody>
            <a:bodyPr spcFirstLastPara="1" wrap="square" lIns="121900" tIns="121900" rIns="121900" bIns="121900" anchor="ctr" anchorCtr="0">
              <a:noAutofit/>
            </a:bodyPr>
            <a:lstStyle/>
            <a:p>
              <a:endParaRPr sz="2400" dirty="0"/>
            </a:p>
          </p:txBody>
        </p:sp>
        <p:sp>
          <p:nvSpPr>
            <p:cNvPr id="2463" name="Google Shape;2463;p74"/>
            <p:cNvSpPr/>
            <p:nvPr/>
          </p:nvSpPr>
          <p:spPr>
            <a:xfrm>
              <a:off x="3491751" y="2061633"/>
              <a:ext cx="431509" cy="37604"/>
            </a:xfrm>
            <a:custGeom>
              <a:avLst/>
              <a:gdLst/>
              <a:ahLst/>
              <a:cxnLst/>
              <a:rect l="l" t="t" r="r" b="b"/>
              <a:pathLst>
                <a:path w="18957" h="1652" extrusionOk="0">
                  <a:moveTo>
                    <a:pt x="18930" y="1"/>
                  </a:moveTo>
                  <a:lnTo>
                    <a:pt x="0" y="878"/>
                  </a:lnTo>
                  <a:lnTo>
                    <a:pt x="0" y="1651"/>
                  </a:lnTo>
                  <a:lnTo>
                    <a:pt x="18956" y="671"/>
                  </a:lnTo>
                  <a:lnTo>
                    <a:pt x="18930" y="1"/>
                  </a:lnTo>
                  <a:close/>
                </a:path>
              </a:pathLst>
            </a:custGeom>
            <a:solidFill>
              <a:srgbClr val="C956EE"/>
            </a:solidFill>
            <a:ln>
              <a:noFill/>
            </a:ln>
          </p:spPr>
          <p:txBody>
            <a:bodyPr spcFirstLastPara="1" wrap="square" lIns="121900" tIns="121900" rIns="121900" bIns="121900" anchor="ctr" anchorCtr="0">
              <a:noAutofit/>
            </a:bodyPr>
            <a:lstStyle/>
            <a:p>
              <a:endParaRPr sz="2400" dirty="0"/>
            </a:p>
          </p:txBody>
        </p:sp>
        <p:sp>
          <p:nvSpPr>
            <p:cNvPr id="2464" name="Google Shape;2464;p74"/>
            <p:cNvSpPr/>
            <p:nvPr/>
          </p:nvSpPr>
          <p:spPr>
            <a:xfrm>
              <a:off x="3491751" y="1990019"/>
              <a:ext cx="258901" cy="91596"/>
            </a:xfrm>
            <a:custGeom>
              <a:avLst/>
              <a:gdLst/>
              <a:ahLst/>
              <a:cxnLst/>
              <a:rect l="l" t="t" r="r" b="b"/>
              <a:pathLst>
                <a:path w="11374" h="4024" extrusionOk="0">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spcFirstLastPara="1" wrap="square" lIns="121900" tIns="121900" rIns="121900" bIns="121900" anchor="ctr" anchorCtr="0">
              <a:noAutofit/>
            </a:bodyPr>
            <a:lstStyle/>
            <a:p>
              <a:endParaRPr sz="2400" dirty="0"/>
            </a:p>
          </p:txBody>
        </p:sp>
        <p:sp>
          <p:nvSpPr>
            <p:cNvPr id="2465" name="Google Shape;2465;p74"/>
            <p:cNvSpPr/>
            <p:nvPr/>
          </p:nvSpPr>
          <p:spPr>
            <a:xfrm>
              <a:off x="1762168" y="1055958"/>
              <a:ext cx="2622422" cy="318197"/>
            </a:xfrm>
            <a:custGeom>
              <a:avLst/>
              <a:gdLst/>
              <a:ahLst/>
              <a:cxnLst/>
              <a:rect l="l" t="t" r="r" b="b"/>
              <a:pathLst>
                <a:path w="115208" h="13979" extrusionOk="0">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466" name="Google Shape;2466;p74"/>
            <p:cNvSpPr/>
            <p:nvPr/>
          </p:nvSpPr>
          <p:spPr>
            <a:xfrm>
              <a:off x="1334757" y="2800200"/>
              <a:ext cx="466745" cy="325253"/>
            </a:xfrm>
            <a:custGeom>
              <a:avLst/>
              <a:gdLst/>
              <a:ahLst/>
              <a:cxnLst/>
              <a:rect l="l" t="t" r="r" b="b"/>
              <a:pathLst>
                <a:path w="20505" h="14289" extrusionOk="0">
                  <a:moveTo>
                    <a:pt x="12948" y="1"/>
                  </a:moveTo>
                  <a:lnTo>
                    <a:pt x="1" y="11426"/>
                  </a:lnTo>
                  <a:lnTo>
                    <a:pt x="6474" y="14289"/>
                  </a:lnTo>
                  <a:lnTo>
                    <a:pt x="20505" y="955"/>
                  </a:lnTo>
                  <a:lnTo>
                    <a:pt x="12948"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67" name="Google Shape;2467;p74"/>
            <p:cNvSpPr/>
            <p:nvPr/>
          </p:nvSpPr>
          <p:spPr>
            <a:xfrm>
              <a:off x="1334757" y="2821917"/>
              <a:ext cx="467337" cy="341119"/>
            </a:xfrm>
            <a:custGeom>
              <a:avLst/>
              <a:gdLst/>
              <a:ahLst/>
              <a:cxnLst/>
              <a:rect l="l" t="t" r="r" b="b"/>
              <a:pathLst>
                <a:path w="20531" h="14986" extrusionOk="0">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68" name="Google Shape;2468;p74"/>
            <p:cNvSpPr/>
            <p:nvPr/>
          </p:nvSpPr>
          <p:spPr>
            <a:xfrm>
              <a:off x="1334757" y="2800200"/>
              <a:ext cx="419786" cy="323501"/>
            </a:xfrm>
            <a:custGeom>
              <a:avLst/>
              <a:gdLst/>
              <a:ahLst/>
              <a:cxnLst/>
              <a:rect l="l" t="t" r="r" b="b"/>
              <a:pathLst>
                <a:path w="18442" h="14212" extrusionOk="0">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spcFirstLastPara="1" wrap="square" lIns="121900" tIns="121900" rIns="121900" bIns="121900" anchor="ctr" anchorCtr="0">
              <a:noAutofit/>
            </a:bodyPr>
            <a:lstStyle/>
            <a:p>
              <a:endParaRPr sz="2400" dirty="0"/>
            </a:p>
          </p:txBody>
        </p:sp>
        <p:sp>
          <p:nvSpPr>
            <p:cNvPr id="2469" name="Google Shape;2469;p74"/>
            <p:cNvSpPr/>
            <p:nvPr/>
          </p:nvSpPr>
          <p:spPr>
            <a:xfrm>
              <a:off x="1355313" y="2489044"/>
              <a:ext cx="252459" cy="554221"/>
            </a:xfrm>
            <a:custGeom>
              <a:avLst/>
              <a:gdLst/>
              <a:ahLst/>
              <a:cxnLst/>
              <a:rect l="l" t="t" r="r" b="b"/>
              <a:pathLst>
                <a:path w="11091" h="24348" extrusionOk="0">
                  <a:moveTo>
                    <a:pt x="8202" y="1"/>
                  </a:moveTo>
                  <a:lnTo>
                    <a:pt x="1" y="4050"/>
                  </a:lnTo>
                  <a:lnTo>
                    <a:pt x="5649" y="24347"/>
                  </a:lnTo>
                  <a:lnTo>
                    <a:pt x="11091" y="17487"/>
                  </a:lnTo>
                  <a:lnTo>
                    <a:pt x="8202"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70" name="Google Shape;2470;p74"/>
            <p:cNvSpPr/>
            <p:nvPr/>
          </p:nvSpPr>
          <p:spPr>
            <a:xfrm>
              <a:off x="2429689" y="1985899"/>
              <a:ext cx="181417" cy="344647"/>
            </a:xfrm>
            <a:custGeom>
              <a:avLst/>
              <a:gdLst/>
              <a:ahLst/>
              <a:cxnLst/>
              <a:rect l="l" t="t" r="r" b="b"/>
              <a:pathLst>
                <a:path w="7970" h="15141" extrusionOk="0">
                  <a:moveTo>
                    <a:pt x="7815" y="1"/>
                  </a:moveTo>
                  <a:lnTo>
                    <a:pt x="1" y="1858"/>
                  </a:lnTo>
                  <a:lnTo>
                    <a:pt x="929" y="15140"/>
                  </a:lnTo>
                  <a:lnTo>
                    <a:pt x="7970" y="11194"/>
                  </a:lnTo>
                  <a:lnTo>
                    <a:pt x="7815"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71" name="Google Shape;2471;p74"/>
            <p:cNvSpPr/>
            <p:nvPr/>
          </p:nvSpPr>
          <p:spPr>
            <a:xfrm>
              <a:off x="3620320" y="1817402"/>
              <a:ext cx="143836" cy="203155"/>
            </a:xfrm>
            <a:custGeom>
              <a:avLst/>
              <a:gdLst/>
              <a:ahLst/>
              <a:cxnLst/>
              <a:rect l="l" t="t" r="r" b="b"/>
              <a:pathLst>
                <a:path w="6319" h="8925" extrusionOk="0">
                  <a:moveTo>
                    <a:pt x="6319" y="1"/>
                  </a:moveTo>
                  <a:lnTo>
                    <a:pt x="0" y="336"/>
                  </a:lnTo>
                  <a:lnTo>
                    <a:pt x="387" y="8925"/>
                  </a:lnTo>
                  <a:lnTo>
                    <a:pt x="6319" y="8925"/>
                  </a:lnTo>
                  <a:lnTo>
                    <a:pt x="6319" y="1"/>
                  </a:lnTo>
                  <a:close/>
                </a:path>
              </a:pathLst>
            </a:custGeom>
            <a:solidFill>
              <a:srgbClr val="212041"/>
            </a:solidFill>
            <a:ln>
              <a:noFill/>
            </a:ln>
          </p:spPr>
          <p:txBody>
            <a:bodyPr spcFirstLastPara="1" wrap="square" lIns="121900" tIns="121900" rIns="121900" bIns="121900" anchor="ctr" anchorCtr="0">
              <a:noAutofit/>
            </a:bodyPr>
            <a:lstStyle/>
            <a:p>
              <a:endParaRPr sz="2400" dirty="0"/>
            </a:p>
          </p:txBody>
        </p:sp>
        <p:sp>
          <p:nvSpPr>
            <p:cNvPr id="2472" name="Google Shape;2472;p74"/>
            <p:cNvSpPr/>
            <p:nvPr/>
          </p:nvSpPr>
          <p:spPr>
            <a:xfrm>
              <a:off x="3036751" y="1070048"/>
              <a:ext cx="1347904" cy="843032"/>
            </a:xfrm>
            <a:custGeom>
              <a:avLst/>
              <a:gdLst/>
              <a:ahLst/>
              <a:cxnLst/>
              <a:rect l="l" t="t" r="r" b="b"/>
              <a:pathLst>
                <a:path w="59216" h="37036" extrusionOk="0">
                  <a:moveTo>
                    <a:pt x="59216" y="0"/>
                  </a:moveTo>
                  <a:lnTo>
                    <a:pt x="0" y="1238"/>
                  </a:lnTo>
                  <a:lnTo>
                    <a:pt x="0" y="37036"/>
                  </a:lnTo>
                  <a:lnTo>
                    <a:pt x="55063" y="33631"/>
                  </a:lnTo>
                  <a:lnTo>
                    <a:pt x="59216"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73" name="Google Shape;2473;p74"/>
            <p:cNvSpPr/>
            <p:nvPr/>
          </p:nvSpPr>
          <p:spPr>
            <a:xfrm>
              <a:off x="3083120" y="1120538"/>
              <a:ext cx="1255762" cy="760268"/>
            </a:xfrm>
            <a:custGeom>
              <a:avLst/>
              <a:gdLst/>
              <a:ahLst/>
              <a:cxnLst/>
              <a:rect l="l" t="t" r="r" b="b"/>
              <a:pathLst>
                <a:path w="55168" h="33400" extrusionOk="0">
                  <a:moveTo>
                    <a:pt x="55167" y="0"/>
                  </a:moveTo>
                  <a:lnTo>
                    <a:pt x="1" y="1006"/>
                  </a:lnTo>
                  <a:lnTo>
                    <a:pt x="1" y="33399"/>
                  </a:lnTo>
                  <a:lnTo>
                    <a:pt x="51092" y="29789"/>
                  </a:lnTo>
                  <a:lnTo>
                    <a:pt x="55167"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474" name="Google Shape;2474;p74"/>
            <p:cNvSpPr/>
            <p:nvPr/>
          </p:nvSpPr>
          <p:spPr>
            <a:xfrm>
              <a:off x="1799751" y="1098230"/>
              <a:ext cx="1236960" cy="1318563"/>
            </a:xfrm>
            <a:custGeom>
              <a:avLst/>
              <a:gdLst/>
              <a:ahLst/>
              <a:cxnLst/>
              <a:rect l="l" t="t" r="r" b="b"/>
              <a:pathLst>
                <a:path w="54342" h="57927" extrusionOk="0">
                  <a:moveTo>
                    <a:pt x="54341" y="0"/>
                  </a:moveTo>
                  <a:lnTo>
                    <a:pt x="0" y="10059"/>
                  </a:lnTo>
                  <a:lnTo>
                    <a:pt x="3843" y="57926"/>
                  </a:lnTo>
                  <a:lnTo>
                    <a:pt x="54341" y="35798"/>
                  </a:lnTo>
                  <a:lnTo>
                    <a:pt x="5434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75" name="Google Shape;2475;p74"/>
            <p:cNvSpPr/>
            <p:nvPr/>
          </p:nvSpPr>
          <p:spPr>
            <a:xfrm>
              <a:off x="657857" y="1327187"/>
              <a:ext cx="1229312" cy="1919721"/>
            </a:xfrm>
            <a:custGeom>
              <a:avLst/>
              <a:gdLst/>
              <a:ahLst/>
              <a:cxnLst/>
              <a:rect l="l" t="t" r="r" b="b"/>
              <a:pathLst>
                <a:path w="54006" h="84337" extrusionOk="0">
                  <a:moveTo>
                    <a:pt x="50163" y="1"/>
                  </a:moveTo>
                  <a:lnTo>
                    <a:pt x="0" y="28628"/>
                  </a:lnTo>
                  <a:lnTo>
                    <a:pt x="10162" y="84336"/>
                  </a:lnTo>
                  <a:lnTo>
                    <a:pt x="54006" y="47868"/>
                  </a:lnTo>
                  <a:lnTo>
                    <a:pt x="50163"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476" name="Google Shape;2476;p74"/>
            <p:cNvSpPr/>
            <p:nvPr/>
          </p:nvSpPr>
          <p:spPr>
            <a:xfrm>
              <a:off x="560975" y="1978865"/>
              <a:ext cx="328190" cy="1268076"/>
            </a:xfrm>
            <a:custGeom>
              <a:avLst/>
              <a:gdLst/>
              <a:ahLst/>
              <a:cxnLst/>
              <a:rect l="l" t="t" r="r" b="b"/>
              <a:pathLst>
                <a:path w="14418" h="55709" extrusionOk="0">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77" name="Google Shape;2477;p74"/>
            <p:cNvSpPr/>
            <p:nvPr/>
          </p:nvSpPr>
          <p:spPr>
            <a:xfrm>
              <a:off x="560975" y="1319561"/>
              <a:ext cx="1238735" cy="696282"/>
            </a:xfrm>
            <a:custGeom>
              <a:avLst/>
              <a:gdLst/>
              <a:ahLst/>
              <a:cxnLst/>
              <a:rect l="l" t="t" r="r" b="b"/>
              <a:pathLst>
                <a:path w="54420" h="30589" extrusionOk="0">
                  <a:moveTo>
                    <a:pt x="52769" y="0"/>
                  </a:moveTo>
                  <a:lnTo>
                    <a:pt x="1" y="30588"/>
                  </a:lnTo>
                  <a:lnTo>
                    <a:pt x="1" y="30588"/>
                  </a:lnTo>
                  <a:lnTo>
                    <a:pt x="4256" y="28963"/>
                  </a:lnTo>
                  <a:lnTo>
                    <a:pt x="54419" y="336"/>
                  </a:lnTo>
                  <a:lnTo>
                    <a:pt x="52769"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478" name="Google Shape;2478;p74"/>
            <p:cNvSpPr/>
            <p:nvPr/>
          </p:nvSpPr>
          <p:spPr>
            <a:xfrm>
              <a:off x="4108782" y="1162218"/>
              <a:ext cx="126241" cy="621143"/>
            </a:xfrm>
            <a:custGeom>
              <a:avLst/>
              <a:gdLst/>
              <a:ahLst/>
              <a:cxnLst/>
              <a:rect l="l" t="t" r="r" b="b"/>
              <a:pathLst>
                <a:path w="5546" h="27288" extrusionOk="0">
                  <a:moveTo>
                    <a:pt x="4127" y="0"/>
                  </a:moveTo>
                  <a:lnTo>
                    <a:pt x="0" y="27287"/>
                  </a:lnTo>
                  <a:lnTo>
                    <a:pt x="1883" y="27287"/>
                  </a:lnTo>
                  <a:lnTo>
                    <a:pt x="5545"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79" name="Google Shape;2479;p74"/>
            <p:cNvSpPr/>
            <p:nvPr/>
          </p:nvSpPr>
          <p:spPr>
            <a:xfrm>
              <a:off x="4061798" y="1240890"/>
              <a:ext cx="99244" cy="363403"/>
            </a:xfrm>
            <a:custGeom>
              <a:avLst/>
              <a:gdLst/>
              <a:ahLst/>
              <a:cxnLst/>
              <a:rect l="l" t="t" r="r" b="b"/>
              <a:pathLst>
                <a:path w="4360" h="15965" extrusionOk="0">
                  <a:moveTo>
                    <a:pt x="4359" y="0"/>
                  </a:moveTo>
                  <a:lnTo>
                    <a:pt x="2993" y="78"/>
                  </a:lnTo>
                  <a:lnTo>
                    <a:pt x="1" y="15965"/>
                  </a:lnTo>
                  <a:lnTo>
                    <a:pt x="1" y="15965"/>
                  </a:lnTo>
                  <a:lnTo>
                    <a:pt x="1832" y="15836"/>
                  </a:lnTo>
                  <a:lnTo>
                    <a:pt x="4359"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80" name="Google Shape;2480;p74"/>
            <p:cNvSpPr/>
            <p:nvPr/>
          </p:nvSpPr>
          <p:spPr>
            <a:xfrm>
              <a:off x="3219338" y="1279042"/>
              <a:ext cx="42862" cy="315283"/>
            </a:xfrm>
            <a:custGeom>
              <a:avLst/>
              <a:gdLst/>
              <a:ahLst/>
              <a:cxnLst/>
              <a:rect l="l" t="t" r="r" b="b"/>
              <a:pathLst>
                <a:path w="1883" h="13851" extrusionOk="0">
                  <a:moveTo>
                    <a:pt x="0" y="1"/>
                  </a:moveTo>
                  <a:lnTo>
                    <a:pt x="671" y="13850"/>
                  </a:lnTo>
                  <a:lnTo>
                    <a:pt x="1883" y="13850"/>
                  </a:lnTo>
                  <a:lnTo>
                    <a:pt x="1367"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81" name="Google Shape;2481;p74"/>
            <p:cNvSpPr/>
            <p:nvPr/>
          </p:nvSpPr>
          <p:spPr>
            <a:xfrm>
              <a:off x="3135955" y="1279042"/>
              <a:ext cx="59911" cy="504895"/>
            </a:xfrm>
            <a:custGeom>
              <a:avLst/>
              <a:gdLst/>
              <a:ahLst/>
              <a:cxnLst/>
              <a:rect l="l" t="t" r="r" b="b"/>
              <a:pathLst>
                <a:path w="2632" h="22181" extrusionOk="0">
                  <a:moveTo>
                    <a:pt x="1" y="1"/>
                  </a:moveTo>
                  <a:lnTo>
                    <a:pt x="1136" y="22181"/>
                  </a:lnTo>
                  <a:lnTo>
                    <a:pt x="2632" y="22181"/>
                  </a:lnTo>
                  <a:lnTo>
                    <a:pt x="1523"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82" name="Google Shape;2482;p74"/>
            <p:cNvSpPr/>
            <p:nvPr/>
          </p:nvSpPr>
          <p:spPr>
            <a:xfrm>
              <a:off x="3508772" y="1287101"/>
              <a:ext cx="510783" cy="218046"/>
            </a:xfrm>
            <a:custGeom>
              <a:avLst/>
              <a:gdLst/>
              <a:ahLst/>
              <a:cxnLst/>
              <a:rect l="l" t="t" r="r" b="b"/>
              <a:pathLst>
                <a:path w="17281" h="7377" extrusionOk="0">
                  <a:moveTo>
                    <a:pt x="0" y="0"/>
                  </a:moveTo>
                  <a:lnTo>
                    <a:pt x="207" y="7377"/>
                  </a:lnTo>
                  <a:lnTo>
                    <a:pt x="16661" y="7377"/>
                  </a:lnTo>
                  <a:lnTo>
                    <a:pt x="17280" y="0"/>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483" name="Google Shape;2483;p74"/>
            <p:cNvSpPr/>
            <p:nvPr/>
          </p:nvSpPr>
          <p:spPr>
            <a:xfrm>
              <a:off x="3334101" y="1565524"/>
              <a:ext cx="379256" cy="179617"/>
            </a:xfrm>
            <a:custGeom>
              <a:avLst/>
              <a:gdLst/>
              <a:ahLst/>
              <a:cxnLst/>
              <a:rect l="l" t="t" r="r" b="b"/>
              <a:pathLst>
                <a:path w="14598" h="6913" extrusionOk="0">
                  <a:moveTo>
                    <a:pt x="14598" y="0"/>
                  </a:moveTo>
                  <a:lnTo>
                    <a:pt x="0" y="258"/>
                  </a:lnTo>
                  <a:lnTo>
                    <a:pt x="0" y="6912"/>
                  </a:lnTo>
                  <a:lnTo>
                    <a:pt x="14598" y="6732"/>
                  </a:lnTo>
                  <a:lnTo>
                    <a:pt x="14598"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84" name="Google Shape;2484;p74"/>
            <p:cNvSpPr/>
            <p:nvPr/>
          </p:nvSpPr>
          <p:spPr>
            <a:xfrm>
              <a:off x="1870204" y="1173373"/>
              <a:ext cx="1124240" cy="1135985"/>
            </a:xfrm>
            <a:custGeom>
              <a:avLst/>
              <a:gdLst/>
              <a:ahLst/>
              <a:cxnLst/>
              <a:rect l="l" t="t" r="r" b="b"/>
              <a:pathLst>
                <a:path w="49390" h="49906" extrusionOk="0">
                  <a:moveTo>
                    <a:pt x="48873" y="0"/>
                  </a:moveTo>
                  <a:lnTo>
                    <a:pt x="0" y="9749"/>
                  </a:lnTo>
                  <a:lnTo>
                    <a:pt x="3611" y="49906"/>
                  </a:lnTo>
                  <a:lnTo>
                    <a:pt x="49389" y="31156"/>
                  </a:lnTo>
                  <a:lnTo>
                    <a:pt x="48873"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485" name="Google Shape;2485;p74"/>
            <p:cNvSpPr/>
            <p:nvPr/>
          </p:nvSpPr>
          <p:spPr>
            <a:xfrm>
              <a:off x="1960599" y="1240298"/>
              <a:ext cx="978082" cy="963400"/>
            </a:xfrm>
            <a:custGeom>
              <a:avLst/>
              <a:gdLst/>
              <a:ahLst/>
              <a:cxnLst/>
              <a:rect l="l" t="t" r="r" b="b"/>
              <a:pathLst>
                <a:path w="42969" h="42324" extrusionOk="0">
                  <a:moveTo>
                    <a:pt x="42298" y="1"/>
                  </a:moveTo>
                  <a:lnTo>
                    <a:pt x="1" y="9517"/>
                  </a:lnTo>
                  <a:lnTo>
                    <a:pt x="2993" y="42323"/>
                  </a:lnTo>
                  <a:lnTo>
                    <a:pt x="42968" y="26152"/>
                  </a:lnTo>
                  <a:lnTo>
                    <a:pt x="42298"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486" name="Google Shape;2486;p74"/>
            <p:cNvSpPr/>
            <p:nvPr/>
          </p:nvSpPr>
          <p:spPr>
            <a:xfrm>
              <a:off x="2335766" y="1380021"/>
              <a:ext cx="110967" cy="214309"/>
            </a:xfrm>
            <a:custGeom>
              <a:avLst/>
              <a:gdLst/>
              <a:ahLst/>
              <a:cxnLst/>
              <a:rect l="l" t="t" r="r" b="b"/>
              <a:pathLst>
                <a:path w="4875" h="9415" extrusionOk="0">
                  <a:moveTo>
                    <a:pt x="4178" y="1"/>
                  </a:moveTo>
                  <a:lnTo>
                    <a:pt x="0" y="903"/>
                  </a:lnTo>
                  <a:lnTo>
                    <a:pt x="774" y="9414"/>
                  </a:lnTo>
                  <a:lnTo>
                    <a:pt x="4875" y="8202"/>
                  </a:lnTo>
                  <a:lnTo>
                    <a:pt x="4178"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87" name="Google Shape;2487;p74"/>
            <p:cNvSpPr/>
            <p:nvPr/>
          </p:nvSpPr>
          <p:spPr>
            <a:xfrm>
              <a:off x="2355138" y="1584917"/>
              <a:ext cx="103342" cy="138578"/>
            </a:xfrm>
            <a:custGeom>
              <a:avLst/>
              <a:gdLst/>
              <a:ahLst/>
              <a:cxnLst/>
              <a:rect l="l" t="t" r="r" b="b"/>
              <a:pathLst>
                <a:path w="4540" h="6088" fill="none" extrusionOk="0">
                  <a:moveTo>
                    <a:pt x="0" y="1187"/>
                  </a:moveTo>
                  <a:lnTo>
                    <a:pt x="464" y="6087"/>
                  </a:lnTo>
                  <a:lnTo>
                    <a:pt x="4539" y="4849"/>
                  </a:lnTo>
                  <a:lnTo>
                    <a:pt x="4101" y="1"/>
                  </a:ln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488" name="Google Shape;2488;p74"/>
            <p:cNvSpPr/>
            <p:nvPr/>
          </p:nvSpPr>
          <p:spPr>
            <a:xfrm>
              <a:off x="2233011" y="1404105"/>
              <a:ext cx="105709" cy="220751"/>
            </a:xfrm>
            <a:custGeom>
              <a:avLst/>
              <a:gdLst/>
              <a:ahLst/>
              <a:cxnLst/>
              <a:rect l="l" t="t" r="r" b="b"/>
              <a:pathLst>
                <a:path w="4644" h="9698" extrusionOk="0">
                  <a:moveTo>
                    <a:pt x="3818" y="0"/>
                  </a:moveTo>
                  <a:lnTo>
                    <a:pt x="1" y="851"/>
                  </a:lnTo>
                  <a:lnTo>
                    <a:pt x="826" y="9698"/>
                  </a:lnTo>
                  <a:lnTo>
                    <a:pt x="4643" y="8563"/>
                  </a:lnTo>
                  <a:lnTo>
                    <a:pt x="3818"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89" name="Google Shape;2489;p74"/>
            <p:cNvSpPr/>
            <p:nvPr/>
          </p:nvSpPr>
          <p:spPr>
            <a:xfrm>
              <a:off x="2120877" y="1427005"/>
              <a:ext cx="116271" cy="231313"/>
            </a:xfrm>
            <a:custGeom>
              <a:avLst/>
              <a:gdLst/>
              <a:ahLst/>
              <a:cxnLst/>
              <a:rect l="l" t="t" r="r" b="b"/>
              <a:pathLst>
                <a:path w="5108" h="10162" extrusionOk="0">
                  <a:moveTo>
                    <a:pt x="4230" y="0"/>
                  </a:moveTo>
                  <a:lnTo>
                    <a:pt x="1" y="929"/>
                  </a:lnTo>
                  <a:lnTo>
                    <a:pt x="852" y="10162"/>
                  </a:lnTo>
                  <a:lnTo>
                    <a:pt x="5107" y="8898"/>
                  </a:lnTo>
                  <a:lnTo>
                    <a:pt x="4230"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0" name="Google Shape;2490;p74"/>
            <p:cNvSpPr/>
            <p:nvPr/>
          </p:nvSpPr>
          <p:spPr>
            <a:xfrm>
              <a:off x="2035172" y="1809184"/>
              <a:ext cx="113312" cy="142106"/>
            </a:xfrm>
            <a:custGeom>
              <a:avLst/>
              <a:gdLst/>
              <a:ahLst/>
              <a:cxnLst/>
              <a:rect l="l" t="t" r="r" b="b"/>
              <a:pathLst>
                <a:path w="4978" h="6243" fill="none" extrusionOk="0">
                  <a:moveTo>
                    <a:pt x="4488" y="1"/>
                  </a:moveTo>
                  <a:lnTo>
                    <a:pt x="0" y="1316"/>
                  </a:lnTo>
                  <a:lnTo>
                    <a:pt x="516" y="6242"/>
                  </a:lnTo>
                  <a:lnTo>
                    <a:pt x="4978" y="4901"/>
                  </a:ln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491" name="Google Shape;2491;p74"/>
            <p:cNvSpPr/>
            <p:nvPr/>
          </p:nvSpPr>
          <p:spPr>
            <a:xfrm>
              <a:off x="2253567" y="1616035"/>
              <a:ext cx="98061" cy="138578"/>
            </a:xfrm>
            <a:custGeom>
              <a:avLst/>
              <a:gdLst/>
              <a:ahLst/>
              <a:cxnLst/>
              <a:rect l="l" t="t" r="r" b="b"/>
              <a:pathLst>
                <a:path w="4308" h="6088" extrusionOk="0">
                  <a:moveTo>
                    <a:pt x="3817" y="1"/>
                  </a:moveTo>
                  <a:lnTo>
                    <a:pt x="0" y="1110"/>
                  </a:lnTo>
                  <a:lnTo>
                    <a:pt x="439" y="6087"/>
                  </a:lnTo>
                  <a:lnTo>
                    <a:pt x="4307" y="4927"/>
                  </a:lnTo>
                  <a:lnTo>
                    <a:pt x="3817"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2" name="Google Shape;2492;p74"/>
            <p:cNvSpPr/>
            <p:nvPr/>
          </p:nvSpPr>
          <p:spPr>
            <a:xfrm>
              <a:off x="2450837" y="1279042"/>
              <a:ext cx="452040" cy="698035"/>
            </a:xfrm>
            <a:custGeom>
              <a:avLst/>
              <a:gdLst/>
              <a:ahLst/>
              <a:cxnLst/>
              <a:rect l="l" t="t" r="r" b="b"/>
              <a:pathLst>
                <a:path w="19859" h="30666" extrusionOk="0">
                  <a:moveTo>
                    <a:pt x="19240" y="1"/>
                  </a:moveTo>
                  <a:lnTo>
                    <a:pt x="0" y="4230"/>
                  </a:lnTo>
                  <a:lnTo>
                    <a:pt x="2270" y="30666"/>
                  </a:lnTo>
                  <a:lnTo>
                    <a:pt x="19859" y="23677"/>
                  </a:lnTo>
                  <a:lnTo>
                    <a:pt x="19240"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3" name="Google Shape;2493;p74"/>
            <p:cNvSpPr/>
            <p:nvPr/>
          </p:nvSpPr>
          <p:spPr>
            <a:xfrm>
              <a:off x="2265313" y="1746971"/>
              <a:ext cx="98653" cy="134458"/>
            </a:xfrm>
            <a:custGeom>
              <a:avLst/>
              <a:gdLst/>
              <a:ahLst/>
              <a:cxnLst/>
              <a:rect l="l" t="t" r="r" b="b"/>
              <a:pathLst>
                <a:path w="4334" h="5907" extrusionOk="0">
                  <a:moveTo>
                    <a:pt x="3869" y="0"/>
                  </a:moveTo>
                  <a:lnTo>
                    <a:pt x="0" y="1109"/>
                  </a:lnTo>
                  <a:lnTo>
                    <a:pt x="439" y="5906"/>
                  </a:lnTo>
                  <a:lnTo>
                    <a:pt x="4333" y="4720"/>
                  </a:lnTo>
                  <a:lnTo>
                    <a:pt x="3869" y="0"/>
                  </a:lnTo>
                  <a:close/>
                </a:path>
              </a:pathLst>
            </a:custGeom>
            <a:solidFill>
              <a:srgbClr val="C956EE"/>
            </a:solidFill>
            <a:ln>
              <a:noFill/>
            </a:ln>
          </p:spPr>
          <p:txBody>
            <a:bodyPr spcFirstLastPara="1" wrap="square" lIns="121900" tIns="121900" rIns="121900" bIns="121900" anchor="ctr" anchorCtr="0">
              <a:noAutofit/>
            </a:bodyPr>
            <a:lstStyle/>
            <a:p>
              <a:endParaRPr sz="2400" dirty="0"/>
            </a:p>
          </p:txBody>
        </p:sp>
        <p:sp>
          <p:nvSpPr>
            <p:cNvPr id="2494" name="Google Shape;2494;p74"/>
            <p:cNvSpPr/>
            <p:nvPr/>
          </p:nvSpPr>
          <p:spPr>
            <a:xfrm>
              <a:off x="2367453" y="1715853"/>
              <a:ext cx="101589" cy="134458"/>
            </a:xfrm>
            <a:custGeom>
              <a:avLst/>
              <a:gdLst/>
              <a:ahLst/>
              <a:cxnLst/>
              <a:rect l="l" t="t" r="r" b="b"/>
              <a:pathLst>
                <a:path w="4463" h="5907" extrusionOk="0">
                  <a:moveTo>
                    <a:pt x="4076" y="0"/>
                  </a:moveTo>
                  <a:lnTo>
                    <a:pt x="1" y="1186"/>
                  </a:lnTo>
                  <a:lnTo>
                    <a:pt x="413" y="5906"/>
                  </a:lnTo>
                  <a:lnTo>
                    <a:pt x="4463" y="4668"/>
                  </a:lnTo>
                  <a:lnTo>
                    <a:pt x="4076"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5" name="Google Shape;2495;p74"/>
            <p:cNvSpPr/>
            <p:nvPr/>
          </p:nvSpPr>
          <p:spPr>
            <a:xfrm>
              <a:off x="1996429" y="1451658"/>
              <a:ext cx="129177" cy="238961"/>
            </a:xfrm>
            <a:custGeom>
              <a:avLst/>
              <a:gdLst/>
              <a:ahLst/>
              <a:cxnLst/>
              <a:rect l="l" t="t" r="r" b="b"/>
              <a:pathLst>
                <a:path w="5675" h="10498" extrusionOk="0">
                  <a:moveTo>
                    <a:pt x="4771" y="0"/>
                  </a:moveTo>
                  <a:lnTo>
                    <a:pt x="0" y="1032"/>
                  </a:lnTo>
                  <a:lnTo>
                    <a:pt x="1083" y="10497"/>
                  </a:lnTo>
                  <a:lnTo>
                    <a:pt x="5674" y="9285"/>
                  </a:lnTo>
                  <a:lnTo>
                    <a:pt x="4771"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6" name="Google Shape;2496;p74"/>
            <p:cNvSpPr/>
            <p:nvPr/>
          </p:nvSpPr>
          <p:spPr>
            <a:xfrm>
              <a:off x="2380952" y="1859674"/>
              <a:ext cx="102181" cy="160885"/>
            </a:xfrm>
            <a:custGeom>
              <a:avLst/>
              <a:gdLst/>
              <a:ahLst/>
              <a:cxnLst/>
              <a:rect l="l" t="t" r="r" b="b"/>
              <a:pathLst>
                <a:path w="4489" h="7068" extrusionOk="0">
                  <a:moveTo>
                    <a:pt x="4024" y="1"/>
                  </a:moveTo>
                  <a:lnTo>
                    <a:pt x="1" y="1316"/>
                  </a:lnTo>
                  <a:lnTo>
                    <a:pt x="517" y="7068"/>
                  </a:lnTo>
                  <a:lnTo>
                    <a:pt x="4489" y="5494"/>
                  </a:lnTo>
                  <a:lnTo>
                    <a:pt x="4024"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7" name="Google Shape;2497;p74"/>
            <p:cNvSpPr/>
            <p:nvPr/>
          </p:nvSpPr>
          <p:spPr>
            <a:xfrm>
              <a:off x="2052200" y="1963021"/>
              <a:ext cx="117432" cy="186698"/>
            </a:xfrm>
            <a:custGeom>
              <a:avLst/>
              <a:gdLst/>
              <a:ahLst/>
              <a:cxnLst/>
              <a:rect l="l" t="t" r="r" b="b"/>
              <a:pathLst>
                <a:path w="5159" h="8202" extrusionOk="0">
                  <a:moveTo>
                    <a:pt x="4514" y="0"/>
                  </a:moveTo>
                  <a:lnTo>
                    <a:pt x="0" y="1496"/>
                  </a:lnTo>
                  <a:lnTo>
                    <a:pt x="697" y="8201"/>
                  </a:lnTo>
                  <a:lnTo>
                    <a:pt x="5158" y="6422"/>
                  </a:lnTo>
                  <a:lnTo>
                    <a:pt x="4514"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8" name="Google Shape;2498;p74"/>
            <p:cNvSpPr/>
            <p:nvPr/>
          </p:nvSpPr>
          <p:spPr>
            <a:xfrm>
              <a:off x="2279404" y="1893729"/>
              <a:ext cx="101566" cy="166758"/>
            </a:xfrm>
            <a:custGeom>
              <a:avLst/>
              <a:gdLst/>
              <a:ahLst/>
              <a:cxnLst/>
              <a:rect l="l" t="t" r="r" b="b"/>
              <a:pathLst>
                <a:path w="4462" h="7326" extrusionOk="0">
                  <a:moveTo>
                    <a:pt x="3895" y="1"/>
                  </a:moveTo>
                  <a:lnTo>
                    <a:pt x="0" y="1264"/>
                  </a:lnTo>
                  <a:lnTo>
                    <a:pt x="542" y="7325"/>
                  </a:lnTo>
                  <a:lnTo>
                    <a:pt x="4462" y="5778"/>
                  </a:lnTo>
                  <a:lnTo>
                    <a:pt x="3895"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499" name="Google Shape;2499;p74"/>
            <p:cNvSpPr/>
            <p:nvPr/>
          </p:nvSpPr>
          <p:spPr>
            <a:xfrm>
              <a:off x="2142025" y="1645400"/>
              <a:ext cx="108031" cy="141492"/>
            </a:xfrm>
            <a:custGeom>
              <a:avLst/>
              <a:gdLst/>
              <a:ahLst/>
              <a:cxnLst/>
              <a:rect l="l" t="t" r="r" b="b"/>
              <a:pathLst>
                <a:path w="4746" h="6216" fill="none" extrusionOk="0">
                  <a:moveTo>
                    <a:pt x="4746" y="5004"/>
                  </a:moveTo>
                  <a:lnTo>
                    <a:pt x="4256" y="0"/>
                  </a:lnTo>
                  <a:lnTo>
                    <a:pt x="0" y="1238"/>
                  </a:lnTo>
                  <a:lnTo>
                    <a:pt x="516" y="6216"/>
                  </a:ln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500" name="Google Shape;2500;p74"/>
            <p:cNvSpPr/>
            <p:nvPr/>
          </p:nvSpPr>
          <p:spPr>
            <a:xfrm>
              <a:off x="2167839" y="1926599"/>
              <a:ext cx="112151" cy="177912"/>
            </a:xfrm>
            <a:custGeom>
              <a:avLst/>
              <a:gdLst/>
              <a:ahLst/>
              <a:cxnLst/>
              <a:rect l="l" t="t" r="r" b="b"/>
              <a:pathLst>
                <a:path w="4927" h="7816" extrusionOk="0">
                  <a:moveTo>
                    <a:pt x="4334" y="1"/>
                  </a:moveTo>
                  <a:lnTo>
                    <a:pt x="1" y="1419"/>
                  </a:lnTo>
                  <a:lnTo>
                    <a:pt x="594" y="7816"/>
                  </a:lnTo>
                  <a:lnTo>
                    <a:pt x="4927" y="6088"/>
                  </a:lnTo>
                  <a:lnTo>
                    <a:pt x="4334"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01" name="Google Shape;2501;p74"/>
            <p:cNvSpPr/>
            <p:nvPr/>
          </p:nvSpPr>
          <p:spPr>
            <a:xfrm>
              <a:off x="2021082" y="1677679"/>
              <a:ext cx="117432" cy="147387"/>
            </a:xfrm>
            <a:custGeom>
              <a:avLst/>
              <a:gdLst/>
              <a:ahLst/>
              <a:cxnLst/>
              <a:rect l="l" t="t" r="r" b="b"/>
              <a:pathLst>
                <a:path w="5159" h="6475" extrusionOk="0">
                  <a:moveTo>
                    <a:pt x="4643" y="1"/>
                  </a:moveTo>
                  <a:lnTo>
                    <a:pt x="0" y="1342"/>
                  </a:lnTo>
                  <a:lnTo>
                    <a:pt x="542" y="6474"/>
                  </a:lnTo>
                  <a:lnTo>
                    <a:pt x="5158" y="5081"/>
                  </a:lnTo>
                  <a:lnTo>
                    <a:pt x="4643"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02" name="Google Shape;2502;p74"/>
            <p:cNvSpPr/>
            <p:nvPr/>
          </p:nvSpPr>
          <p:spPr>
            <a:xfrm>
              <a:off x="2153748" y="1776314"/>
              <a:ext cx="108645" cy="139147"/>
            </a:xfrm>
            <a:custGeom>
              <a:avLst/>
              <a:gdLst/>
              <a:ahLst/>
              <a:cxnLst/>
              <a:rect l="l" t="t" r="r" b="b"/>
              <a:pathLst>
                <a:path w="4773" h="6113" extrusionOk="0">
                  <a:moveTo>
                    <a:pt x="4282" y="1"/>
                  </a:moveTo>
                  <a:lnTo>
                    <a:pt x="1" y="1239"/>
                  </a:lnTo>
                  <a:lnTo>
                    <a:pt x="439" y="6113"/>
                  </a:lnTo>
                  <a:lnTo>
                    <a:pt x="4772" y="4798"/>
                  </a:lnTo>
                  <a:lnTo>
                    <a:pt x="4282"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03" name="Google Shape;2503;p74"/>
            <p:cNvSpPr/>
            <p:nvPr/>
          </p:nvSpPr>
          <p:spPr>
            <a:xfrm>
              <a:off x="2023426" y="1352432"/>
              <a:ext cx="460281" cy="220751"/>
            </a:xfrm>
            <a:custGeom>
              <a:avLst/>
              <a:gdLst/>
              <a:ahLst/>
              <a:cxnLst/>
              <a:rect l="l" t="t" r="r" b="b"/>
              <a:pathLst>
                <a:path w="20221" h="9698" extrusionOk="0">
                  <a:moveTo>
                    <a:pt x="19782" y="1"/>
                  </a:moveTo>
                  <a:lnTo>
                    <a:pt x="0" y="4540"/>
                  </a:lnTo>
                  <a:lnTo>
                    <a:pt x="516" y="9698"/>
                  </a:lnTo>
                  <a:lnTo>
                    <a:pt x="20220" y="4952"/>
                  </a:lnTo>
                  <a:lnTo>
                    <a:pt x="19782"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04" name="Google Shape;2504;p74"/>
            <p:cNvSpPr/>
            <p:nvPr/>
          </p:nvSpPr>
          <p:spPr>
            <a:xfrm>
              <a:off x="2495454" y="1424023"/>
              <a:ext cx="379246" cy="412183"/>
            </a:xfrm>
            <a:custGeom>
              <a:avLst/>
              <a:gdLst/>
              <a:ahLst/>
              <a:cxnLst/>
              <a:rect l="l" t="t" r="r" b="b"/>
              <a:pathLst>
                <a:path w="16661" h="18108" extrusionOk="0">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2505" name="Google Shape;2505;p74"/>
            <p:cNvSpPr/>
            <p:nvPr/>
          </p:nvSpPr>
          <p:spPr>
            <a:xfrm>
              <a:off x="2594088" y="1701763"/>
              <a:ext cx="236593" cy="104503"/>
            </a:xfrm>
            <a:custGeom>
              <a:avLst/>
              <a:gdLst/>
              <a:ahLst/>
              <a:cxnLst/>
              <a:rect l="l" t="t" r="r" b="b"/>
              <a:pathLst>
                <a:path w="10394" h="4591" extrusionOk="0">
                  <a:moveTo>
                    <a:pt x="10342" y="0"/>
                  </a:moveTo>
                  <a:lnTo>
                    <a:pt x="0" y="3430"/>
                  </a:lnTo>
                  <a:lnTo>
                    <a:pt x="0" y="4591"/>
                  </a:lnTo>
                  <a:lnTo>
                    <a:pt x="10394" y="1083"/>
                  </a:lnTo>
                  <a:lnTo>
                    <a:pt x="10342"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506" name="Google Shape;2506;p74"/>
            <p:cNvSpPr/>
            <p:nvPr/>
          </p:nvSpPr>
          <p:spPr>
            <a:xfrm>
              <a:off x="2611093" y="1737570"/>
              <a:ext cx="219590" cy="98653"/>
            </a:xfrm>
            <a:custGeom>
              <a:avLst/>
              <a:gdLst/>
              <a:ahLst/>
              <a:cxnLst/>
              <a:rect l="l" t="t" r="r" b="b"/>
              <a:pathLst>
                <a:path w="9647" h="4334" extrusionOk="0">
                  <a:moveTo>
                    <a:pt x="9595" y="0"/>
                  </a:moveTo>
                  <a:lnTo>
                    <a:pt x="1" y="3353"/>
                  </a:lnTo>
                  <a:lnTo>
                    <a:pt x="1" y="4333"/>
                  </a:lnTo>
                  <a:lnTo>
                    <a:pt x="9647" y="1109"/>
                  </a:lnTo>
                  <a:lnTo>
                    <a:pt x="9595"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507" name="Google Shape;2507;p74"/>
            <p:cNvSpPr/>
            <p:nvPr/>
          </p:nvSpPr>
          <p:spPr>
            <a:xfrm>
              <a:off x="2483116" y="1380021"/>
              <a:ext cx="95716" cy="193163"/>
            </a:xfrm>
            <a:custGeom>
              <a:avLst/>
              <a:gdLst/>
              <a:ahLst/>
              <a:cxnLst/>
              <a:rect l="l" t="t" r="r" b="b"/>
              <a:pathLst>
                <a:path w="4205" h="8486" fill="none" extrusionOk="0">
                  <a:moveTo>
                    <a:pt x="568" y="8486"/>
                  </a:moveTo>
                  <a:lnTo>
                    <a:pt x="1" y="929"/>
                  </a:lnTo>
                  <a:lnTo>
                    <a:pt x="4204" y="1"/>
                  </a:lnTo>
                </a:path>
              </a:pathLst>
            </a:custGeom>
            <a:no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508" name="Google Shape;2508;p74"/>
            <p:cNvSpPr/>
            <p:nvPr/>
          </p:nvSpPr>
          <p:spPr>
            <a:xfrm>
              <a:off x="2550633" y="1806248"/>
              <a:ext cx="321725" cy="120368"/>
            </a:xfrm>
            <a:custGeom>
              <a:avLst/>
              <a:gdLst/>
              <a:ahLst/>
              <a:cxnLst/>
              <a:rect l="l" t="t" r="r" b="b"/>
              <a:pathLst>
                <a:path w="14134" h="5288" fill="none" extrusionOk="0">
                  <a:moveTo>
                    <a:pt x="1" y="5288"/>
                  </a:moveTo>
                  <a:lnTo>
                    <a:pt x="14134" y="1"/>
                  </a:lnTo>
                </a:path>
              </a:pathLst>
            </a:custGeom>
            <a:no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509" name="Google Shape;2509;p74"/>
            <p:cNvSpPr/>
            <p:nvPr/>
          </p:nvSpPr>
          <p:spPr>
            <a:xfrm>
              <a:off x="2045143" y="1712917"/>
              <a:ext cx="72225" cy="89252"/>
            </a:xfrm>
            <a:custGeom>
              <a:avLst/>
              <a:gdLst/>
              <a:ahLst/>
              <a:cxnLst/>
              <a:rect l="l" t="t" r="r" b="b"/>
              <a:pathLst>
                <a:path w="3173" h="3921" fill="none" extrusionOk="0">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510" name="Google Shape;2510;p74"/>
            <p:cNvSpPr/>
            <p:nvPr/>
          </p:nvSpPr>
          <p:spPr>
            <a:xfrm>
              <a:off x="2279973" y="1781595"/>
              <a:ext cx="73409" cy="73409"/>
            </a:xfrm>
            <a:custGeom>
              <a:avLst/>
              <a:gdLst/>
              <a:ahLst/>
              <a:cxnLst/>
              <a:rect l="l" t="t" r="r" b="b"/>
              <a:pathLst>
                <a:path w="3225" h="3225" fill="none" extrusionOk="0">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w="1925" cap="flat" cmpd="sng">
              <a:solidFill>
                <a:srgbClr val="FFFFF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2511" name="Google Shape;2511;p74"/>
            <p:cNvSpPr/>
            <p:nvPr/>
          </p:nvSpPr>
          <p:spPr>
            <a:xfrm>
              <a:off x="795828" y="1451658"/>
              <a:ext cx="1047917" cy="1578033"/>
            </a:xfrm>
            <a:custGeom>
              <a:avLst/>
              <a:gdLst/>
              <a:ahLst/>
              <a:cxnLst/>
              <a:rect l="l" t="t" r="r" b="b"/>
              <a:pathLst>
                <a:path w="46037" h="69326" extrusionOk="0">
                  <a:moveTo>
                    <a:pt x="42219" y="0"/>
                  </a:moveTo>
                  <a:lnTo>
                    <a:pt x="0" y="24785"/>
                  </a:lnTo>
                  <a:lnTo>
                    <a:pt x="7608" y="69326"/>
                  </a:lnTo>
                  <a:lnTo>
                    <a:pt x="46036" y="38893"/>
                  </a:lnTo>
                  <a:lnTo>
                    <a:pt x="42219"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2512" name="Google Shape;2512;p74"/>
            <p:cNvSpPr/>
            <p:nvPr/>
          </p:nvSpPr>
          <p:spPr>
            <a:xfrm>
              <a:off x="1306576" y="1699395"/>
              <a:ext cx="210212" cy="341119"/>
            </a:xfrm>
            <a:custGeom>
              <a:avLst/>
              <a:gdLst/>
              <a:ahLst/>
              <a:cxnLst/>
              <a:rect l="l" t="t" r="r" b="b"/>
              <a:pathLst>
                <a:path w="9235" h="14986" extrusionOk="0">
                  <a:moveTo>
                    <a:pt x="7841" y="1"/>
                  </a:moveTo>
                  <a:lnTo>
                    <a:pt x="1" y="4618"/>
                  </a:lnTo>
                  <a:lnTo>
                    <a:pt x="1600" y="14985"/>
                  </a:lnTo>
                  <a:lnTo>
                    <a:pt x="9234" y="10137"/>
                  </a:lnTo>
                  <a:lnTo>
                    <a:pt x="7841"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13" name="Google Shape;2513;p74"/>
            <p:cNvSpPr/>
            <p:nvPr/>
          </p:nvSpPr>
          <p:spPr>
            <a:xfrm>
              <a:off x="1190936" y="2375157"/>
              <a:ext cx="214286" cy="334062"/>
            </a:xfrm>
            <a:custGeom>
              <a:avLst/>
              <a:gdLst/>
              <a:ahLst/>
              <a:cxnLst/>
              <a:rect l="l" t="t" r="r" b="b"/>
              <a:pathLst>
                <a:path w="9414" h="14676" extrusionOk="0">
                  <a:moveTo>
                    <a:pt x="7995" y="0"/>
                  </a:moveTo>
                  <a:lnTo>
                    <a:pt x="0" y="5494"/>
                  </a:lnTo>
                  <a:lnTo>
                    <a:pt x="1419" y="14675"/>
                  </a:lnTo>
                  <a:lnTo>
                    <a:pt x="9414" y="8743"/>
                  </a:lnTo>
                  <a:lnTo>
                    <a:pt x="7995"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514" name="Google Shape;2514;p74"/>
            <p:cNvSpPr/>
            <p:nvPr/>
          </p:nvSpPr>
          <p:spPr>
            <a:xfrm>
              <a:off x="1147481" y="2100969"/>
              <a:ext cx="217837" cy="349336"/>
            </a:xfrm>
            <a:custGeom>
              <a:avLst/>
              <a:gdLst/>
              <a:ahLst/>
              <a:cxnLst/>
              <a:rect l="l" t="t" r="r" b="b"/>
              <a:pathLst>
                <a:path w="9570" h="15347" extrusionOk="0">
                  <a:moveTo>
                    <a:pt x="7996" y="1"/>
                  </a:moveTo>
                  <a:lnTo>
                    <a:pt x="1" y="5185"/>
                  </a:lnTo>
                  <a:lnTo>
                    <a:pt x="1574" y="15346"/>
                  </a:lnTo>
                  <a:lnTo>
                    <a:pt x="9569" y="9982"/>
                  </a:lnTo>
                  <a:lnTo>
                    <a:pt x="7996"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15" name="Google Shape;2515;p74"/>
            <p:cNvSpPr/>
            <p:nvPr/>
          </p:nvSpPr>
          <p:spPr>
            <a:xfrm>
              <a:off x="1392304" y="2246565"/>
              <a:ext cx="194915" cy="314122"/>
            </a:xfrm>
            <a:custGeom>
              <a:avLst/>
              <a:gdLst/>
              <a:ahLst/>
              <a:cxnLst/>
              <a:rect l="l" t="t" r="r" b="b"/>
              <a:pathLst>
                <a:path w="8563" h="13800" extrusionOk="0">
                  <a:moveTo>
                    <a:pt x="7402" y="1"/>
                  </a:moveTo>
                  <a:lnTo>
                    <a:pt x="0" y="5082"/>
                  </a:lnTo>
                  <a:lnTo>
                    <a:pt x="1342" y="13799"/>
                  </a:lnTo>
                  <a:lnTo>
                    <a:pt x="8563" y="8435"/>
                  </a:lnTo>
                  <a:lnTo>
                    <a:pt x="7402"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16" name="Google Shape;2516;p74"/>
            <p:cNvSpPr/>
            <p:nvPr/>
          </p:nvSpPr>
          <p:spPr>
            <a:xfrm>
              <a:off x="1102272" y="1817402"/>
              <a:ext cx="219590" cy="351089"/>
            </a:xfrm>
            <a:custGeom>
              <a:avLst/>
              <a:gdLst/>
              <a:ahLst/>
              <a:cxnLst/>
              <a:rect l="l" t="t" r="r" b="b"/>
              <a:pathLst>
                <a:path w="9647" h="15424" extrusionOk="0">
                  <a:moveTo>
                    <a:pt x="7970" y="1"/>
                  </a:moveTo>
                  <a:lnTo>
                    <a:pt x="1" y="4695"/>
                  </a:lnTo>
                  <a:lnTo>
                    <a:pt x="1651" y="15424"/>
                  </a:lnTo>
                  <a:lnTo>
                    <a:pt x="9647" y="10369"/>
                  </a:lnTo>
                  <a:lnTo>
                    <a:pt x="7970"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517" name="Google Shape;2517;p74"/>
            <p:cNvSpPr/>
            <p:nvPr/>
          </p:nvSpPr>
          <p:spPr>
            <a:xfrm>
              <a:off x="929086" y="2232475"/>
              <a:ext cx="234272" cy="361082"/>
            </a:xfrm>
            <a:custGeom>
              <a:avLst/>
              <a:gdLst/>
              <a:ahLst/>
              <a:cxnLst/>
              <a:rect l="l" t="t" r="r" b="b"/>
              <a:pathLst>
                <a:path w="10292" h="15863" extrusionOk="0">
                  <a:moveTo>
                    <a:pt x="8666" y="1"/>
                  </a:moveTo>
                  <a:lnTo>
                    <a:pt x="1" y="5623"/>
                  </a:lnTo>
                  <a:lnTo>
                    <a:pt x="1754" y="15862"/>
                  </a:lnTo>
                  <a:lnTo>
                    <a:pt x="10291" y="10137"/>
                  </a:lnTo>
                  <a:lnTo>
                    <a:pt x="8666"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18" name="Google Shape;2518;p74"/>
            <p:cNvSpPr/>
            <p:nvPr/>
          </p:nvSpPr>
          <p:spPr>
            <a:xfrm>
              <a:off x="1350032" y="1975336"/>
              <a:ext cx="204316" cy="339343"/>
            </a:xfrm>
            <a:custGeom>
              <a:avLst/>
              <a:gdLst/>
              <a:ahLst/>
              <a:cxnLst/>
              <a:rect l="l" t="t" r="r" b="b"/>
              <a:pathLst>
                <a:path w="8976" h="14908" extrusionOk="0">
                  <a:moveTo>
                    <a:pt x="7609" y="1"/>
                  </a:moveTo>
                  <a:lnTo>
                    <a:pt x="0" y="4927"/>
                  </a:lnTo>
                  <a:lnTo>
                    <a:pt x="1548" y="14908"/>
                  </a:lnTo>
                  <a:lnTo>
                    <a:pt x="8976" y="9930"/>
                  </a:lnTo>
                  <a:lnTo>
                    <a:pt x="7609"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19" name="Google Shape;2519;p74"/>
            <p:cNvSpPr/>
            <p:nvPr/>
          </p:nvSpPr>
          <p:spPr>
            <a:xfrm>
              <a:off x="1542020" y="1850296"/>
              <a:ext cx="197260" cy="339343"/>
            </a:xfrm>
            <a:custGeom>
              <a:avLst/>
              <a:gdLst/>
              <a:ahLst/>
              <a:cxnLst/>
              <a:rect l="l" t="t" r="r" b="b"/>
              <a:pathLst>
                <a:path w="8666" h="14908" extrusionOk="0">
                  <a:moveTo>
                    <a:pt x="7660" y="0"/>
                  </a:moveTo>
                  <a:lnTo>
                    <a:pt x="0" y="4978"/>
                  </a:lnTo>
                  <a:lnTo>
                    <a:pt x="1315" y="14907"/>
                  </a:lnTo>
                  <a:lnTo>
                    <a:pt x="8666" y="9981"/>
                  </a:lnTo>
                  <a:lnTo>
                    <a:pt x="7660"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20" name="Google Shape;2520;p74"/>
            <p:cNvSpPr/>
            <p:nvPr/>
          </p:nvSpPr>
          <p:spPr>
            <a:xfrm>
              <a:off x="977823" y="2513697"/>
              <a:ext cx="227215" cy="349928"/>
            </a:xfrm>
            <a:custGeom>
              <a:avLst/>
              <a:gdLst/>
              <a:ahLst/>
              <a:cxnLst/>
              <a:rect l="l" t="t" r="r" b="b"/>
              <a:pathLst>
                <a:path w="9982" h="15373" extrusionOk="0">
                  <a:moveTo>
                    <a:pt x="8511" y="1"/>
                  </a:moveTo>
                  <a:lnTo>
                    <a:pt x="0" y="5829"/>
                  </a:lnTo>
                  <a:lnTo>
                    <a:pt x="1625" y="15372"/>
                  </a:lnTo>
                  <a:lnTo>
                    <a:pt x="9981" y="9182"/>
                  </a:lnTo>
                  <a:lnTo>
                    <a:pt x="8511" y="1"/>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21" name="Google Shape;2521;p74"/>
            <p:cNvSpPr/>
            <p:nvPr/>
          </p:nvSpPr>
          <p:spPr>
            <a:xfrm>
              <a:off x="1578419" y="2120933"/>
              <a:ext cx="184353" cy="305291"/>
            </a:xfrm>
            <a:custGeom>
              <a:avLst/>
              <a:gdLst/>
              <a:ahLst/>
              <a:cxnLst/>
              <a:rect l="l" t="t" r="r" b="b"/>
              <a:pathLst>
                <a:path w="8099" h="13412" extrusionOk="0">
                  <a:moveTo>
                    <a:pt x="7273" y="1"/>
                  </a:moveTo>
                  <a:lnTo>
                    <a:pt x="0" y="5004"/>
                  </a:lnTo>
                  <a:lnTo>
                    <a:pt x="1109" y="13412"/>
                  </a:lnTo>
                  <a:lnTo>
                    <a:pt x="8098" y="8228"/>
                  </a:lnTo>
                  <a:lnTo>
                    <a:pt x="7273"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2522" name="Google Shape;2522;p74"/>
            <p:cNvSpPr/>
            <p:nvPr/>
          </p:nvSpPr>
          <p:spPr>
            <a:xfrm>
              <a:off x="1505029" y="1579636"/>
              <a:ext cx="207253" cy="338752"/>
            </a:xfrm>
            <a:custGeom>
              <a:avLst/>
              <a:gdLst/>
              <a:ahLst/>
              <a:cxnLst/>
              <a:rect l="l" t="t" r="r" b="b"/>
              <a:pathLst>
                <a:path w="9105" h="14882" extrusionOk="0">
                  <a:moveTo>
                    <a:pt x="8099" y="1"/>
                  </a:moveTo>
                  <a:lnTo>
                    <a:pt x="0" y="4746"/>
                  </a:lnTo>
                  <a:lnTo>
                    <a:pt x="1367" y="14882"/>
                  </a:lnTo>
                  <a:lnTo>
                    <a:pt x="9104" y="10007"/>
                  </a:lnTo>
                  <a:lnTo>
                    <a:pt x="8099"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23" name="Google Shape;2523;p74"/>
            <p:cNvSpPr/>
            <p:nvPr/>
          </p:nvSpPr>
          <p:spPr>
            <a:xfrm>
              <a:off x="876844" y="1937776"/>
              <a:ext cx="241874" cy="369868"/>
            </a:xfrm>
            <a:custGeom>
              <a:avLst/>
              <a:gdLst/>
              <a:ahLst/>
              <a:cxnLst/>
              <a:rect l="l" t="t" r="r" b="b"/>
              <a:pathLst>
                <a:path w="10626" h="16249" extrusionOk="0">
                  <a:moveTo>
                    <a:pt x="8898" y="0"/>
                  </a:moveTo>
                  <a:lnTo>
                    <a:pt x="0" y="5210"/>
                  </a:lnTo>
                  <a:lnTo>
                    <a:pt x="1883" y="16248"/>
                  </a:lnTo>
                  <a:lnTo>
                    <a:pt x="10626" y="10729"/>
                  </a:lnTo>
                  <a:lnTo>
                    <a:pt x="8898"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2524" name="Google Shape;2524;p74"/>
            <p:cNvSpPr/>
            <p:nvPr/>
          </p:nvSpPr>
          <p:spPr>
            <a:xfrm>
              <a:off x="944361" y="2046427"/>
              <a:ext cx="144428" cy="221297"/>
            </a:xfrm>
            <a:custGeom>
              <a:avLst/>
              <a:gdLst/>
              <a:ahLst/>
              <a:cxnLst/>
              <a:rect l="l" t="t" r="r" b="b"/>
              <a:pathLst>
                <a:path w="6345" h="9722" extrusionOk="0">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25" name="Google Shape;2525;p74"/>
            <p:cNvSpPr/>
            <p:nvPr/>
          </p:nvSpPr>
          <p:spPr>
            <a:xfrm>
              <a:off x="912378" y="2098624"/>
              <a:ext cx="57248" cy="57043"/>
            </a:xfrm>
            <a:custGeom>
              <a:avLst/>
              <a:gdLst/>
              <a:ahLst/>
              <a:cxnLst/>
              <a:rect l="l" t="t" r="r" b="b"/>
              <a:pathLst>
                <a:path w="2515" h="2506" extrusionOk="0">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26" name="Google Shape;2526;p74"/>
            <p:cNvSpPr/>
            <p:nvPr/>
          </p:nvSpPr>
          <p:spPr>
            <a:xfrm>
              <a:off x="927015" y="2025029"/>
              <a:ext cx="114222" cy="94760"/>
            </a:xfrm>
            <a:custGeom>
              <a:avLst/>
              <a:gdLst/>
              <a:ahLst/>
              <a:cxnLst/>
              <a:rect l="l" t="t" r="r" b="b"/>
              <a:pathLst>
                <a:path w="5018" h="4163" extrusionOk="0">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27" name="Google Shape;2527;p74"/>
            <p:cNvSpPr/>
            <p:nvPr/>
          </p:nvSpPr>
          <p:spPr>
            <a:xfrm>
              <a:off x="1018320" y="2052665"/>
              <a:ext cx="58022" cy="67468"/>
            </a:xfrm>
            <a:custGeom>
              <a:avLst/>
              <a:gdLst/>
              <a:ahLst/>
              <a:cxnLst/>
              <a:rect l="l" t="t" r="r" b="b"/>
              <a:pathLst>
                <a:path w="2549" h="2964" extrusionOk="0">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28" name="Google Shape;2528;p74"/>
            <p:cNvSpPr/>
            <p:nvPr/>
          </p:nvSpPr>
          <p:spPr>
            <a:xfrm>
              <a:off x="1583109" y="1977408"/>
              <a:ext cx="120960" cy="184649"/>
            </a:xfrm>
            <a:custGeom>
              <a:avLst/>
              <a:gdLst/>
              <a:ahLst/>
              <a:cxnLst/>
              <a:rect l="l" t="t" r="r" b="b"/>
              <a:pathLst>
                <a:path w="5314" h="8112" extrusionOk="0">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29" name="Google Shape;2529;p74"/>
            <p:cNvSpPr/>
            <p:nvPr/>
          </p:nvSpPr>
          <p:spPr>
            <a:xfrm>
              <a:off x="1556248" y="2021137"/>
              <a:ext cx="48006" cy="47801"/>
            </a:xfrm>
            <a:custGeom>
              <a:avLst/>
              <a:gdLst/>
              <a:ahLst/>
              <a:cxnLst/>
              <a:rect l="l" t="t" r="r" b="b"/>
              <a:pathLst>
                <a:path w="2109" h="2100" extrusionOk="0">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30" name="Google Shape;2530;p74"/>
            <p:cNvSpPr/>
            <p:nvPr/>
          </p:nvSpPr>
          <p:spPr>
            <a:xfrm>
              <a:off x="1567925" y="1959834"/>
              <a:ext cx="96809" cy="78940"/>
            </a:xfrm>
            <a:custGeom>
              <a:avLst/>
              <a:gdLst/>
              <a:ahLst/>
              <a:cxnLst/>
              <a:rect l="l" t="t" r="r" b="b"/>
              <a:pathLst>
                <a:path w="4253" h="3468" extrusionOk="0">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31" name="Google Shape;2531;p74"/>
            <p:cNvSpPr/>
            <p:nvPr/>
          </p:nvSpPr>
          <p:spPr>
            <a:xfrm>
              <a:off x="1645345" y="1982644"/>
              <a:ext cx="48416" cy="56360"/>
            </a:xfrm>
            <a:custGeom>
              <a:avLst/>
              <a:gdLst/>
              <a:ahLst/>
              <a:cxnLst/>
              <a:rect l="l" t="t" r="r" b="b"/>
              <a:pathLst>
                <a:path w="2127" h="2476" extrusionOk="0">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32" name="Google Shape;2532;p74"/>
            <p:cNvSpPr/>
            <p:nvPr/>
          </p:nvSpPr>
          <p:spPr>
            <a:xfrm>
              <a:off x="1193281" y="2198853"/>
              <a:ext cx="144428" cy="220933"/>
            </a:xfrm>
            <a:custGeom>
              <a:avLst/>
              <a:gdLst/>
              <a:ahLst/>
              <a:cxnLst/>
              <a:rect l="l" t="t" r="r" b="b"/>
              <a:pathLst>
                <a:path w="6345" h="9706" extrusionOk="0">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3" name="Google Shape;2533;p74"/>
            <p:cNvSpPr/>
            <p:nvPr/>
          </p:nvSpPr>
          <p:spPr>
            <a:xfrm>
              <a:off x="1160638" y="2251277"/>
              <a:ext cx="57316" cy="57384"/>
            </a:xfrm>
            <a:custGeom>
              <a:avLst/>
              <a:gdLst/>
              <a:ahLst/>
              <a:cxnLst/>
              <a:rect l="l" t="t" r="r" b="b"/>
              <a:pathLst>
                <a:path w="2518" h="2521" extrusionOk="0">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4" name="Google Shape;2534;p74"/>
            <p:cNvSpPr/>
            <p:nvPr/>
          </p:nvSpPr>
          <p:spPr>
            <a:xfrm>
              <a:off x="1174660" y="2177227"/>
              <a:ext cx="115497" cy="95193"/>
            </a:xfrm>
            <a:custGeom>
              <a:avLst/>
              <a:gdLst/>
              <a:ahLst/>
              <a:cxnLst/>
              <a:rect l="l" t="t" r="r" b="b"/>
              <a:pathLst>
                <a:path w="5074" h="4182" extrusionOk="0">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5" name="Google Shape;2535;p74"/>
            <p:cNvSpPr/>
            <p:nvPr/>
          </p:nvSpPr>
          <p:spPr>
            <a:xfrm>
              <a:off x="1267240" y="2205272"/>
              <a:ext cx="58181" cy="67445"/>
            </a:xfrm>
            <a:custGeom>
              <a:avLst/>
              <a:gdLst/>
              <a:ahLst/>
              <a:cxnLst/>
              <a:rect l="l" t="t" r="r" b="b"/>
              <a:pathLst>
                <a:path w="2556" h="2963" extrusionOk="0">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6" name="Google Shape;2536;p74"/>
            <p:cNvSpPr/>
            <p:nvPr/>
          </p:nvSpPr>
          <p:spPr>
            <a:xfrm>
              <a:off x="1044156" y="2617681"/>
              <a:ext cx="132114" cy="202495"/>
            </a:xfrm>
            <a:custGeom>
              <a:avLst/>
              <a:gdLst/>
              <a:ahLst/>
              <a:cxnLst/>
              <a:rect l="l" t="t" r="r" b="b"/>
              <a:pathLst>
                <a:path w="5804" h="8896" extrusionOk="0">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7" name="Google Shape;2537;p74"/>
            <p:cNvSpPr/>
            <p:nvPr/>
          </p:nvSpPr>
          <p:spPr>
            <a:xfrm>
              <a:off x="1015087" y="2665758"/>
              <a:ext cx="51990" cy="51944"/>
            </a:xfrm>
            <a:custGeom>
              <a:avLst/>
              <a:gdLst/>
              <a:ahLst/>
              <a:cxnLst/>
              <a:rect l="l" t="t" r="r" b="b"/>
              <a:pathLst>
                <a:path w="2284" h="2282" extrusionOk="0">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8" name="Google Shape;2538;p74"/>
            <p:cNvSpPr/>
            <p:nvPr/>
          </p:nvSpPr>
          <p:spPr>
            <a:xfrm>
              <a:off x="1028381" y="2598400"/>
              <a:ext cx="104434" cy="86748"/>
            </a:xfrm>
            <a:custGeom>
              <a:avLst/>
              <a:gdLst/>
              <a:ahLst/>
              <a:cxnLst/>
              <a:rect l="l" t="t" r="r" b="b"/>
              <a:pathLst>
                <a:path w="4588" h="3811" extrusionOk="0">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39" name="Google Shape;2539;p74"/>
            <p:cNvSpPr/>
            <p:nvPr/>
          </p:nvSpPr>
          <p:spPr>
            <a:xfrm>
              <a:off x="1112265" y="2623691"/>
              <a:ext cx="52946" cy="61732"/>
            </a:xfrm>
            <a:custGeom>
              <a:avLst/>
              <a:gdLst/>
              <a:ahLst/>
              <a:cxnLst/>
              <a:rect l="l" t="t" r="r" b="b"/>
              <a:pathLst>
                <a:path w="2326" h="2712" extrusionOk="0">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0" name="Google Shape;2540;p74"/>
            <p:cNvSpPr/>
            <p:nvPr/>
          </p:nvSpPr>
          <p:spPr>
            <a:xfrm>
              <a:off x="1388775" y="2068849"/>
              <a:ext cx="145020" cy="221183"/>
            </a:xfrm>
            <a:custGeom>
              <a:avLst/>
              <a:gdLst/>
              <a:ahLst/>
              <a:cxnLst/>
              <a:rect l="l" t="t" r="r" b="b"/>
              <a:pathLst>
                <a:path w="6371" h="9717" extrusionOk="0">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1" name="Google Shape;2541;p74"/>
            <p:cNvSpPr/>
            <p:nvPr/>
          </p:nvSpPr>
          <p:spPr>
            <a:xfrm>
              <a:off x="1356815" y="2120933"/>
              <a:ext cx="57225" cy="57043"/>
            </a:xfrm>
            <a:custGeom>
              <a:avLst/>
              <a:gdLst/>
              <a:ahLst/>
              <a:cxnLst/>
              <a:rect l="l" t="t" r="r" b="b"/>
              <a:pathLst>
                <a:path w="2514" h="2506" extrusionOk="0">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2" name="Google Shape;2542;p74"/>
            <p:cNvSpPr/>
            <p:nvPr/>
          </p:nvSpPr>
          <p:spPr>
            <a:xfrm>
              <a:off x="1372021" y="2046883"/>
              <a:ext cx="114222" cy="95216"/>
            </a:xfrm>
            <a:custGeom>
              <a:avLst/>
              <a:gdLst/>
              <a:ahLst/>
              <a:cxnLst/>
              <a:rect l="l" t="t" r="r" b="b"/>
              <a:pathLst>
                <a:path w="5018" h="4183" extrusionOk="0">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3" name="Google Shape;2543;p74"/>
            <p:cNvSpPr/>
            <p:nvPr/>
          </p:nvSpPr>
          <p:spPr>
            <a:xfrm>
              <a:off x="1463349" y="2074950"/>
              <a:ext cx="58113" cy="67445"/>
            </a:xfrm>
            <a:custGeom>
              <a:avLst/>
              <a:gdLst/>
              <a:ahLst/>
              <a:cxnLst/>
              <a:rect l="l" t="t" r="r" b="b"/>
              <a:pathLst>
                <a:path w="2553" h="2963" extrusionOk="0">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4" name="Google Shape;2544;p74"/>
            <p:cNvSpPr/>
            <p:nvPr/>
          </p:nvSpPr>
          <p:spPr>
            <a:xfrm>
              <a:off x="1455132" y="2347841"/>
              <a:ext cx="111559" cy="170582"/>
            </a:xfrm>
            <a:custGeom>
              <a:avLst/>
              <a:gdLst/>
              <a:ahLst/>
              <a:cxnLst/>
              <a:rect l="l" t="t" r="r" b="b"/>
              <a:pathLst>
                <a:path w="4901" h="7494" extrusionOk="0">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5" name="Google Shape;2545;p74"/>
            <p:cNvSpPr/>
            <p:nvPr/>
          </p:nvSpPr>
          <p:spPr>
            <a:xfrm>
              <a:off x="1430752" y="2388064"/>
              <a:ext cx="43772" cy="44091"/>
            </a:xfrm>
            <a:custGeom>
              <a:avLst/>
              <a:gdLst/>
              <a:ahLst/>
              <a:cxnLst/>
              <a:rect l="l" t="t" r="r" b="b"/>
              <a:pathLst>
                <a:path w="1923" h="1937" extrusionOk="0">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6" name="Google Shape;2546;p74"/>
            <p:cNvSpPr/>
            <p:nvPr/>
          </p:nvSpPr>
          <p:spPr>
            <a:xfrm>
              <a:off x="1441838" y="2331064"/>
              <a:ext cx="88455" cy="73455"/>
            </a:xfrm>
            <a:custGeom>
              <a:avLst/>
              <a:gdLst/>
              <a:ahLst/>
              <a:cxnLst/>
              <a:rect l="l" t="t" r="r" b="b"/>
              <a:pathLst>
                <a:path w="3886" h="3227" extrusionOk="0">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7" name="Google Shape;2547;p74"/>
            <p:cNvSpPr/>
            <p:nvPr/>
          </p:nvSpPr>
          <p:spPr>
            <a:xfrm>
              <a:off x="1513247" y="2352439"/>
              <a:ext cx="44432" cy="52285"/>
            </a:xfrm>
            <a:custGeom>
              <a:avLst/>
              <a:gdLst/>
              <a:ahLst/>
              <a:cxnLst/>
              <a:rect l="l" t="t" r="r" b="b"/>
              <a:pathLst>
                <a:path w="1952" h="2297" extrusionOk="0">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2548" name="Google Shape;2548;p74"/>
            <p:cNvSpPr/>
            <p:nvPr/>
          </p:nvSpPr>
          <p:spPr>
            <a:xfrm>
              <a:off x="1151009" y="1934749"/>
              <a:ext cx="104525" cy="84631"/>
            </a:xfrm>
            <a:custGeom>
              <a:avLst/>
              <a:gdLst/>
              <a:ahLst/>
              <a:cxnLst/>
              <a:rect l="l" t="t" r="r" b="b"/>
              <a:pathLst>
                <a:path w="4592" h="3718" extrusionOk="0">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spcFirstLastPara="1" wrap="square" lIns="121900" tIns="121900" rIns="121900" bIns="121900" anchor="ctr" anchorCtr="0">
              <a:noAutofit/>
            </a:bodyPr>
            <a:lstStyle/>
            <a:p>
              <a:endParaRPr sz="2400" dirty="0"/>
            </a:p>
          </p:txBody>
        </p:sp>
        <p:sp>
          <p:nvSpPr>
            <p:cNvPr id="2549" name="Google Shape;2549;p74"/>
            <p:cNvSpPr/>
            <p:nvPr/>
          </p:nvSpPr>
          <p:spPr>
            <a:xfrm>
              <a:off x="1135735" y="2009983"/>
              <a:ext cx="58158" cy="49395"/>
            </a:xfrm>
            <a:custGeom>
              <a:avLst/>
              <a:gdLst/>
              <a:ahLst/>
              <a:cxnLst/>
              <a:rect l="l" t="t" r="r" b="b"/>
              <a:pathLst>
                <a:path w="2555" h="2170" extrusionOk="0">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spcFirstLastPara="1" wrap="square" lIns="121900" tIns="121900" rIns="121900" bIns="121900" anchor="ctr" anchorCtr="0">
              <a:noAutofit/>
            </a:bodyPr>
            <a:lstStyle/>
            <a:p>
              <a:endParaRPr sz="2400" dirty="0"/>
            </a:p>
          </p:txBody>
        </p:sp>
        <p:sp>
          <p:nvSpPr>
            <p:cNvPr id="2550" name="Google Shape;2550;p74"/>
            <p:cNvSpPr/>
            <p:nvPr/>
          </p:nvSpPr>
          <p:spPr>
            <a:xfrm>
              <a:off x="1222624" y="1967119"/>
              <a:ext cx="58158" cy="49395"/>
            </a:xfrm>
            <a:custGeom>
              <a:avLst/>
              <a:gdLst/>
              <a:ahLst/>
              <a:cxnLst/>
              <a:rect l="l" t="t" r="r" b="b"/>
              <a:pathLst>
                <a:path w="2555" h="2170" extrusionOk="0">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spcFirstLastPara="1" wrap="square" lIns="121900" tIns="121900" rIns="121900" bIns="121900" anchor="ctr" anchorCtr="0">
              <a:noAutofit/>
            </a:bodyPr>
            <a:lstStyle/>
            <a:p>
              <a:endParaRPr sz="2400" dirty="0"/>
            </a:p>
          </p:txBody>
        </p:sp>
        <p:sp>
          <p:nvSpPr>
            <p:cNvPr id="2551" name="Google Shape;2551;p74"/>
            <p:cNvSpPr/>
            <p:nvPr/>
          </p:nvSpPr>
          <p:spPr>
            <a:xfrm>
              <a:off x="1369995" y="1814966"/>
              <a:ext cx="105094" cy="84654"/>
            </a:xfrm>
            <a:custGeom>
              <a:avLst/>
              <a:gdLst/>
              <a:ahLst/>
              <a:cxnLst/>
              <a:rect l="l" t="t" r="r" b="b"/>
              <a:pathLst>
                <a:path w="4617" h="3719" extrusionOk="0">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52" name="Google Shape;2552;p74"/>
            <p:cNvSpPr/>
            <p:nvPr/>
          </p:nvSpPr>
          <p:spPr>
            <a:xfrm>
              <a:off x="1355313" y="1890200"/>
              <a:ext cx="57566" cy="49417"/>
            </a:xfrm>
            <a:custGeom>
              <a:avLst/>
              <a:gdLst/>
              <a:ahLst/>
              <a:cxnLst/>
              <a:rect l="l" t="t" r="r" b="b"/>
              <a:pathLst>
                <a:path w="2529" h="2171" extrusionOk="0">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53" name="Google Shape;2553;p74"/>
            <p:cNvSpPr/>
            <p:nvPr/>
          </p:nvSpPr>
          <p:spPr>
            <a:xfrm>
              <a:off x="1442202" y="1847951"/>
              <a:ext cx="58135" cy="49213"/>
            </a:xfrm>
            <a:custGeom>
              <a:avLst/>
              <a:gdLst/>
              <a:ahLst/>
              <a:cxnLst/>
              <a:rect l="l" t="t" r="r" b="b"/>
              <a:pathLst>
                <a:path w="2554" h="2162" extrusionOk="0">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2554" name="Google Shape;2554;p74"/>
            <p:cNvSpPr/>
            <p:nvPr/>
          </p:nvSpPr>
          <p:spPr>
            <a:xfrm>
              <a:off x="1629478" y="2228286"/>
              <a:ext cx="94555" cy="76436"/>
            </a:xfrm>
            <a:custGeom>
              <a:avLst/>
              <a:gdLst/>
              <a:ahLst/>
              <a:cxnLst/>
              <a:rect l="l" t="t" r="r" b="b"/>
              <a:pathLst>
                <a:path w="4154" h="3358" extrusionOk="0">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spcFirstLastPara="1" wrap="square" lIns="121900" tIns="121900" rIns="121900" bIns="121900" anchor="ctr" anchorCtr="0">
              <a:noAutofit/>
            </a:bodyPr>
            <a:lstStyle/>
            <a:p>
              <a:endParaRPr sz="2400" dirty="0"/>
            </a:p>
          </p:txBody>
        </p:sp>
        <p:sp>
          <p:nvSpPr>
            <p:cNvPr id="2555" name="Google Shape;2555;p74"/>
            <p:cNvSpPr/>
            <p:nvPr/>
          </p:nvSpPr>
          <p:spPr>
            <a:xfrm>
              <a:off x="1616571" y="2295894"/>
              <a:ext cx="51694" cy="43863"/>
            </a:xfrm>
            <a:custGeom>
              <a:avLst/>
              <a:gdLst/>
              <a:ahLst/>
              <a:cxnLst/>
              <a:rect l="l" t="t" r="r" b="b"/>
              <a:pathLst>
                <a:path w="2271" h="1927" extrusionOk="0">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spcFirstLastPara="1" wrap="square" lIns="121900" tIns="121900" rIns="121900" bIns="121900" anchor="ctr" anchorCtr="0">
              <a:noAutofit/>
            </a:bodyPr>
            <a:lstStyle/>
            <a:p>
              <a:endParaRPr sz="2400" dirty="0"/>
            </a:p>
          </p:txBody>
        </p:sp>
        <p:sp>
          <p:nvSpPr>
            <p:cNvPr id="2556" name="Google Shape;2556;p74"/>
            <p:cNvSpPr/>
            <p:nvPr/>
          </p:nvSpPr>
          <p:spPr>
            <a:xfrm>
              <a:off x="1695834" y="2257150"/>
              <a:ext cx="51102" cy="44432"/>
            </a:xfrm>
            <a:custGeom>
              <a:avLst/>
              <a:gdLst/>
              <a:ahLst/>
              <a:cxnLst/>
              <a:rect l="l" t="t" r="r" b="b"/>
              <a:pathLst>
                <a:path w="2245" h="1952" extrusionOk="0">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spcFirstLastPara="1" wrap="square" lIns="121900" tIns="121900" rIns="121900" bIns="121900" anchor="ctr" anchorCtr="0">
              <a:noAutofit/>
            </a:bodyPr>
            <a:lstStyle/>
            <a:p>
              <a:endParaRPr sz="2400" dirty="0"/>
            </a:p>
          </p:txBody>
        </p:sp>
        <p:sp>
          <p:nvSpPr>
            <p:cNvPr id="2557" name="Google Shape;2557;p74"/>
            <p:cNvSpPr/>
            <p:nvPr/>
          </p:nvSpPr>
          <p:spPr>
            <a:xfrm>
              <a:off x="998356" y="2349753"/>
              <a:ext cx="104525" cy="84699"/>
            </a:xfrm>
            <a:custGeom>
              <a:avLst/>
              <a:gdLst/>
              <a:ahLst/>
              <a:cxnLst/>
              <a:rect l="l" t="t" r="r" b="b"/>
              <a:pathLst>
                <a:path w="4592" h="3721" extrusionOk="0">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58" name="Google Shape;2558;p74"/>
            <p:cNvSpPr/>
            <p:nvPr/>
          </p:nvSpPr>
          <p:spPr>
            <a:xfrm>
              <a:off x="983104" y="2424463"/>
              <a:ext cx="58135" cy="49395"/>
            </a:xfrm>
            <a:custGeom>
              <a:avLst/>
              <a:gdLst/>
              <a:ahLst/>
              <a:cxnLst/>
              <a:rect l="l" t="t" r="r" b="b"/>
              <a:pathLst>
                <a:path w="2554" h="2170" extrusionOk="0">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59" name="Google Shape;2559;p74"/>
            <p:cNvSpPr/>
            <p:nvPr/>
          </p:nvSpPr>
          <p:spPr>
            <a:xfrm>
              <a:off x="1069993" y="2381599"/>
              <a:ext cx="58135" cy="49827"/>
            </a:xfrm>
            <a:custGeom>
              <a:avLst/>
              <a:gdLst/>
              <a:ahLst/>
              <a:cxnLst/>
              <a:rect l="l" t="t" r="r" b="b"/>
              <a:pathLst>
                <a:path w="2554" h="2189" extrusionOk="0">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60" name="Google Shape;2560;p74"/>
            <p:cNvSpPr/>
            <p:nvPr/>
          </p:nvSpPr>
          <p:spPr>
            <a:xfrm>
              <a:off x="1557864" y="1705132"/>
              <a:ext cx="104525" cy="84699"/>
            </a:xfrm>
            <a:custGeom>
              <a:avLst/>
              <a:gdLst/>
              <a:ahLst/>
              <a:cxnLst/>
              <a:rect l="l" t="t" r="r" b="b"/>
              <a:pathLst>
                <a:path w="4592" h="3721" extrusionOk="0">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61" name="Google Shape;2561;p74"/>
            <p:cNvSpPr/>
            <p:nvPr/>
          </p:nvSpPr>
          <p:spPr>
            <a:xfrm>
              <a:off x="1542590" y="1779842"/>
              <a:ext cx="58158" cy="49645"/>
            </a:xfrm>
            <a:custGeom>
              <a:avLst/>
              <a:gdLst/>
              <a:ahLst/>
              <a:cxnLst/>
              <a:rect l="l" t="t" r="r" b="b"/>
              <a:pathLst>
                <a:path w="2555" h="2181" extrusionOk="0">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62" name="Google Shape;2562;p74"/>
            <p:cNvSpPr/>
            <p:nvPr/>
          </p:nvSpPr>
          <p:spPr>
            <a:xfrm>
              <a:off x="1630070" y="1737570"/>
              <a:ext cx="57566" cy="49395"/>
            </a:xfrm>
            <a:custGeom>
              <a:avLst/>
              <a:gdLst/>
              <a:ahLst/>
              <a:cxnLst/>
              <a:rect l="l" t="t" r="r" b="b"/>
              <a:pathLst>
                <a:path w="2529" h="2170" extrusionOk="0">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63" name="Google Shape;2563;p74"/>
            <p:cNvSpPr/>
            <p:nvPr/>
          </p:nvSpPr>
          <p:spPr>
            <a:xfrm>
              <a:off x="1245524" y="2477207"/>
              <a:ext cx="104525" cy="84654"/>
            </a:xfrm>
            <a:custGeom>
              <a:avLst/>
              <a:gdLst/>
              <a:ahLst/>
              <a:cxnLst/>
              <a:rect l="l" t="t" r="r" b="b"/>
              <a:pathLst>
                <a:path w="4592" h="3719" extrusionOk="0">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64" name="Google Shape;2564;p74"/>
            <p:cNvSpPr/>
            <p:nvPr/>
          </p:nvSpPr>
          <p:spPr>
            <a:xfrm>
              <a:off x="1230272" y="2552441"/>
              <a:ext cx="58135" cy="49372"/>
            </a:xfrm>
            <a:custGeom>
              <a:avLst/>
              <a:gdLst/>
              <a:ahLst/>
              <a:cxnLst/>
              <a:rect l="l" t="t" r="r" b="b"/>
              <a:pathLst>
                <a:path w="2554" h="2169" extrusionOk="0">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2565" name="Google Shape;2565;p74"/>
            <p:cNvSpPr/>
            <p:nvPr/>
          </p:nvSpPr>
          <p:spPr>
            <a:xfrm>
              <a:off x="1317753" y="2509599"/>
              <a:ext cx="57544" cy="49395"/>
            </a:xfrm>
            <a:custGeom>
              <a:avLst/>
              <a:gdLst/>
              <a:ahLst/>
              <a:cxnLst/>
              <a:rect l="l" t="t" r="r" b="b"/>
              <a:pathLst>
                <a:path w="2528" h="2170" extrusionOk="0">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grpSp>
      <p:sp>
        <p:nvSpPr>
          <p:cNvPr id="2566" name="Google Shape;2566;p74"/>
          <p:cNvSpPr txBox="1">
            <a:spLocks noGrp="1"/>
          </p:cNvSpPr>
          <p:nvPr>
            <p:ph type="title" idx="2"/>
          </p:nvPr>
        </p:nvSpPr>
        <p:spPr>
          <a:xfrm flipH="1">
            <a:off x="2985884" y="4644000"/>
            <a:ext cx="2957600" cy="1587600"/>
          </a:xfrm>
          <a:prstGeom prst="rect">
            <a:avLst/>
          </a:prstGeom>
        </p:spPr>
        <p:txBody>
          <a:bodyPr spcFirstLastPara="1" vert="horz" wrap="square" lIns="121900" tIns="121900" rIns="121900" bIns="121900" rtlCol="0" anchor="ctr" anchorCtr="0">
            <a:noAutofit/>
          </a:bodyPr>
          <a:lstStyle/>
          <a:p>
            <a:r>
              <a:rPr lang="en" dirty="0"/>
              <a:t>03</a:t>
            </a:r>
            <a:endParaRPr dirty="0"/>
          </a:p>
        </p:txBody>
      </p:sp>
      <p:cxnSp>
        <p:nvCxnSpPr>
          <p:cNvPr id="2567" name="Google Shape;2567;p74"/>
          <p:cNvCxnSpPr/>
          <p:nvPr/>
        </p:nvCxnSpPr>
        <p:spPr>
          <a:xfrm rot="10800000">
            <a:off x="6150433" y="5563067"/>
            <a:ext cx="6064000" cy="0"/>
          </a:xfrm>
          <a:prstGeom prst="straightConnector1">
            <a:avLst/>
          </a:prstGeom>
          <a:noFill/>
          <a:ln w="19050" cap="flat" cmpd="sng">
            <a:solidFill>
              <a:schemeClr val="accent1"/>
            </a:solidFill>
            <a:prstDash val="solid"/>
            <a:round/>
            <a:headEnd type="none" w="med" len="med"/>
            <a:tailEnd type="none" w="med" len="med"/>
          </a:ln>
        </p:spPr>
      </p:cxnSp>
      <p:sp>
        <p:nvSpPr>
          <p:cNvPr id="2568" name="Google Shape;2568;p74"/>
          <p:cNvSpPr/>
          <p:nvPr/>
        </p:nvSpPr>
        <p:spPr>
          <a:xfrm rot="10800000" flipH="1">
            <a:off x="5961933" y="5464367"/>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2569" name="Google Shape;2569;p74"/>
          <p:cNvGrpSpPr/>
          <p:nvPr/>
        </p:nvGrpSpPr>
        <p:grpSpPr>
          <a:xfrm>
            <a:off x="1310367" y="922636"/>
            <a:ext cx="9930556" cy="5030267"/>
            <a:chOff x="982775" y="691975"/>
            <a:chExt cx="7447917" cy="3772700"/>
          </a:xfrm>
        </p:grpSpPr>
        <p:sp>
          <p:nvSpPr>
            <p:cNvPr id="2570" name="Google Shape;2570;p74"/>
            <p:cNvSpPr/>
            <p:nvPr/>
          </p:nvSpPr>
          <p:spPr>
            <a:xfrm rot="10800000" flipH="1">
              <a:off x="982775" y="4323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571" name="Google Shape;2571;p74"/>
            <p:cNvSpPr/>
            <p:nvPr/>
          </p:nvSpPr>
          <p:spPr>
            <a:xfrm>
              <a:off x="5568700" y="109518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572" name="Google Shape;2572;p74"/>
            <p:cNvSpPr/>
            <p:nvPr/>
          </p:nvSpPr>
          <p:spPr>
            <a:xfrm>
              <a:off x="6867025" y="3120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573" name="Google Shape;2573;p74"/>
            <p:cNvSpPr/>
            <p:nvPr/>
          </p:nvSpPr>
          <p:spPr>
            <a:xfrm>
              <a:off x="1887175" y="691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2574" name="Google Shape;2574;p74"/>
            <p:cNvGrpSpPr/>
            <p:nvPr/>
          </p:nvGrpSpPr>
          <p:grpSpPr>
            <a:xfrm rot="-7546048">
              <a:off x="5180134" y="1453268"/>
              <a:ext cx="161701" cy="641985"/>
              <a:chOff x="7004550" y="3676293"/>
              <a:chExt cx="161700" cy="641982"/>
            </a:xfrm>
          </p:grpSpPr>
          <p:sp>
            <p:nvSpPr>
              <p:cNvPr id="2575" name="Google Shape;2575;p74"/>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2576" name="Google Shape;2576;p74"/>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2577" name="Google Shape;2577;p74"/>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2578" name="Google Shape;2578;p74"/>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2579" name="Google Shape;2579;p74"/>
            <p:cNvGrpSpPr/>
            <p:nvPr/>
          </p:nvGrpSpPr>
          <p:grpSpPr>
            <a:xfrm>
              <a:off x="7885545" y="2718251"/>
              <a:ext cx="545147" cy="506901"/>
              <a:chOff x="4818730" y="3307263"/>
              <a:chExt cx="1827512" cy="1699300"/>
            </a:xfrm>
          </p:grpSpPr>
          <p:sp>
            <p:nvSpPr>
              <p:cNvPr id="2580" name="Google Shape;2580;p7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1" name="Google Shape;2581;p7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2" name="Google Shape;2582;p7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2583" name="Google Shape;2583;p7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4" name="Google Shape;2584;p7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5" name="Google Shape;2585;p7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6" name="Google Shape;2586;p7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7" name="Google Shape;2587;p7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8" name="Google Shape;2588;p7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89" name="Google Shape;2589;p7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2590" name="Google Shape;2590;p7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1" name="Google Shape;2591;p7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2592" name="Google Shape;2592;p7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3" name="Google Shape;2593;p7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4" name="Google Shape;2594;p7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5" name="Google Shape;2595;p7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6" name="Google Shape;2596;p7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7" name="Google Shape;2597;p7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8" name="Google Shape;2598;p7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99" name="Google Shape;2599;p7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600" name="Google Shape;2600;p7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2601" name="Google Shape;2601;p7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602" name="Google Shape;2602;p7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603" name="Google Shape;2603;p7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2604" name="Google Shape;2604;p7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sp>
          <p:nvSpPr>
            <p:cNvPr id="2605" name="Google Shape;2605;p74"/>
            <p:cNvSpPr/>
            <p:nvPr/>
          </p:nvSpPr>
          <p:spPr>
            <a:xfrm>
              <a:off x="3583025" y="31413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2" name="Google Shape;2083;p69">
            <a:extLst>
              <a:ext uri="{FF2B5EF4-FFF2-40B4-BE49-F238E27FC236}">
                <a16:creationId xmlns:a16="http://schemas.microsoft.com/office/drawing/2014/main" id="{F23F58A1-4254-509B-2FF4-9787BB1C6ED4}"/>
              </a:ext>
            </a:extLst>
          </p:cNvPr>
          <p:cNvSpPr txBox="1">
            <a:spLocks noGrp="1"/>
          </p:cNvSpPr>
          <p:nvPr>
            <p:ph type="subTitle" idx="1"/>
          </p:nvPr>
        </p:nvSpPr>
        <p:spPr>
          <a:xfrm flipH="1">
            <a:off x="6489365" y="5764503"/>
            <a:ext cx="5129602" cy="805086"/>
          </a:xfrm>
          <a:prstGeom prst="rect">
            <a:avLst/>
          </a:prstGeom>
        </p:spPr>
        <p:txBody>
          <a:bodyPr spcFirstLastPara="1" vert="horz" wrap="square" lIns="121900" tIns="121900" rIns="121900" bIns="121900" rtlCol="0" anchor="ctr" anchorCtr="0">
            <a:noAutofit/>
          </a:bodyPr>
          <a:lstStyle/>
          <a:p>
            <a:pPr marL="0" indent="0" algn="ctr">
              <a:spcAft>
                <a:spcPts val="2133"/>
              </a:spcAft>
              <a:buClr>
                <a:schemeClr val="dk1"/>
              </a:buClr>
              <a:buSzPts val="1100"/>
            </a:pPr>
            <a:r>
              <a:rPr lang="en-US" dirty="0"/>
              <a:t>What conclusions can be drawn from the data analysis?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19"/>
        <p:cNvGrpSpPr/>
        <p:nvPr/>
      </p:nvGrpSpPr>
      <p:grpSpPr>
        <a:xfrm>
          <a:off x="0" y="0"/>
          <a:ext cx="0" cy="0"/>
          <a:chOff x="0" y="0"/>
          <a:chExt cx="0" cy="0"/>
        </a:xfrm>
      </p:grpSpPr>
      <p:sp>
        <p:nvSpPr>
          <p:cNvPr id="4722" name="Google Shape;4722;p81"/>
          <p:cNvSpPr txBox="1">
            <a:spLocks noGrp="1"/>
          </p:cNvSpPr>
          <p:nvPr>
            <p:ph type="subTitle" idx="1"/>
          </p:nvPr>
        </p:nvSpPr>
        <p:spPr>
          <a:xfrm>
            <a:off x="1050028" y="298500"/>
            <a:ext cx="6098193" cy="914000"/>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p>
            <a:pPr marL="0" indent="0" algn="l">
              <a:buClr>
                <a:schemeClr val="dk1"/>
              </a:buClr>
              <a:buSzPts val="1100"/>
            </a:pPr>
            <a:r>
              <a:rPr lang="en-US" dirty="0"/>
              <a:t>India, China and the USA contain almost 25% of all Rockbuster customers and have together generated 25% of the total revenue.</a:t>
            </a:r>
            <a:endParaRPr dirty="0"/>
          </a:p>
        </p:txBody>
      </p:sp>
      <p:sp>
        <p:nvSpPr>
          <p:cNvPr id="4724" name="Google Shape;4724;p81"/>
          <p:cNvSpPr txBox="1">
            <a:spLocks noGrp="1"/>
          </p:cNvSpPr>
          <p:nvPr>
            <p:ph type="subTitle" idx="3"/>
          </p:nvPr>
        </p:nvSpPr>
        <p:spPr>
          <a:xfrm>
            <a:off x="1046489" y="2996277"/>
            <a:ext cx="6096920" cy="914000"/>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p>
            <a:pPr marL="0" indent="0">
              <a:buClr>
                <a:schemeClr val="dk1"/>
              </a:buClr>
              <a:buSzPts val="1100"/>
            </a:pPr>
            <a:r>
              <a:rPr lang="en-US" dirty="0"/>
              <a:t>PG and PG-13 rated films are most popular rentals.</a:t>
            </a:r>
            <a:endParaRPr dirty="0"/>
          </a:p>
        </p:txBody>
      </p:sp>
      <p:sp>
        <p:nvSpPr>
          <p:cNvPr id="4726" name="Google Shape;4726;p81"/>
          <p:cNvSpPr txBox="1">
            <a:spLocks noGrp="1"/>
          </p:cNvSpPr>
          <p:nvPr>
            <p:ph type="subTitle" idx="6"/>
          </p:nvPr>
        </p:nvSpPr>
        <p:spPr>
          <a:xfrm>
            <a:off x="1050028" y="1579899"/>
            <a:ext cx="6098193" cy="914000"/>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p>
            <a:pPr marL="0" indent="0" algn="l">
              <a:buClr>
                <a:schemeClr val="dk1"/>
              </a:buClr>
              <a:buSzPts val="1100"/>
            </a:pPr>
            <a:r>
              <a:rPr lang="en-US" dirty="0"/>
              <a:t>Sports, Sci-fi and Animation genre films have been rented the maximum.</a:t>
            </a:r>
            <a:endParaRPr dirty="0"/>
          </a:p>
        </p:txBody>
      </p:sp>
      <p:sp>
        <p:nvSpPr>
          <p:cNvPr id="4728" name="Google Shape;4728;p81"/>
          <p:cNvSpPr txBox="1">
            <a:spLocks noGrp="1"/>
          </p:cNvSpPr>
          <p:nvPr>
            <p:ph type="subTitle" idx="8"/>
          </p:nvPr>
        </p:nvSpPr>
        <p:spPr>
          <a:xfrm>
            <a:off x="1053596" y="4289362"/>
            <a:ext cx="6097144" cy="914000"/>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p>
            <a:pPr marL="0" indent="0">
              <a:buClr>
                <a:schemeClr val="dk1"/>
              </a:buClr>
              <a:buSzPts val="1100"/>
            </a:pPr>
            <a:r>
              <a:rPr lang="en-US" dirty="0"/>
              <a:t>English language films such as Telegraph Voyage, Zorro Arcand Wife Turn are most rented</a:t>
            </a:r>
            <a:endParaRPr dirty="0"/>
          </a:p>
        </p:txBody>
      </p:sp>
      <p:grpSp>
        <p:nvGrpSpPr>
          <p:cNvPr id="59" name="Google Shape;891;p53">
            <a:extLst>
              <a:ext uri="{FF2B5EF4-FFF2-40B4-BE49-F238E27FC236}">
                <a16:creationId xmlns:a16="http://schemas.microsoft.com/office/drawing/2014/main" id="{003C6E46-06E0-4688-8B2B-12AF13FB1F50}"/>
              </a:ext>
            </a:extLst>
          </p:cNvPr>
          <p:cNvGrpSpPr/>
          <p:nvPr/>
        </p:nvGrpSpPr>
        <p:grpSpPr>
          <a:xfrm>
            <a:off x="7427033" y="1926650"/>
            <a:ext cx="4226130" cy="4409772"/>
            <a:chOff x="5032847" y="888966"/>
            <a:chExt cx="3537900" cy="3681776"/>
          </a:xfrm>
        </p:grpSpPr>
        <p:sp>
          <p:nvSpPr>
            <p:cNvPr id="60" name="Google Shape;892;p53">
              <a:extLst>
                <a:ext uri="{FF2B5EF4-FFF2-40B4-BE49-F238E27FC236}">
                  <a16:creationId xmlns:a16="http://schemas.microsoft.com/office/drawing/2014/main" id="{EF0CB15F-E571-6C97-E9F4-DE0552635C6B}"/>
                </a:ext>
              </a:extLst>
            </p:cNvPr>
            <p:cNvSpPr/>
            <p:nvPr/>
          </p:nvSpPr>
          <p:spPr>
            <a:xfrm>
              <a:off x="5032847" y="4047000"/>
              <a:ext cx="3537900" cy="523742"/>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 name="Google Shape;893;p53">
              <a:extLst>
                <a:ext uri="{FF2B5EF4-FFF2-40B4-BE49-F238E27FC236}">
                  <a16:creationId xmlns:a16="http://schemas.microsoft.com/office/drawing/2014/main" id="{D1102A4B-3159-F424-95C2-2D38621A5A77}"/>
                </a:ext>
              </a:extLst>
            </p:cNvPr>
            <p:cNvGrpSpPr/>
            <p:nvPr/>
          </p:nvGrpSpPr>
          <p:grpSpPr>
            <a:xfrm>
              <a:off x="5117540" y="888966"/>
              <a:ext cx="3368830" cy="3591052"/>
              <a:chOff x="5126869" y="785625"/>
              <a:chExt cx="3583481" cy="3819862"/>
            </a:xfrm>
          </p:grpSpPr>
          <p:sp>
            <p:nvSpPr>
              <p:cNvPr id="62" name="Google Shape;894;p53">
                <a:extLst>
                  <a:ext uri="{FF2B5EF4-FFF2-40B4-BE49-F238E27FC236}">
                    <a16:creationId xmlns:a16="http://schemas.microsoft.com/office/drawing/2014/main" id="{EE37ACCE-A2E2-6063-C939-F696A47FD906}"/>
                  </a:ext>
                </a:extLst>
              </p:cNvPr>
              <p:cNvSpPr/>
              <p:nvPr/>
            </p:nvSpPr>
            <p:spPr>
              <a:xfrm>
                <a:off x="6132477" y="3262844"/>
                <a:ext cx="824631" cy="198568"/>
              </a:xfrm>
              <a:custGeom>
                <a:avLst/>
                <a:gdLst/>
                <a:ahLst/>
                <a:cxnLst/>
                <a:rect l="l" t="t" r="r" b="b"/>
                <a:pathLst>
                  <a:path w="45142" h="10870" extrusionOk="0">
                    <a:moveTo>
                      <a:pt x="18375" y="1"/>
                    </a:moveTo>
                    <a:lnTo>
                      <a:pt x="0" y="2330"/>
                    </a:lnTo>
                    <a:lnTo>
                      <a:pt x="22552" y="10870"/>
                    </a:lnTo>
                    <a:lnTo>
                      <a:pt x="45141" y="7690"/>
                    </a:lnTo>
                    <a:lnTo>
                      <a:pt x="18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895;p53">
                <a:extLst>
                  <a:ext uri="{FF2B5EF4-FFF2-40B4-BE49-F238E27FC236}">
                    <a16:creationId xmlns:a16="http://schemas.microsoft.com/office/drawing/2014/main" id="{5C0C1D54-A1C1-41DE-59FC-F7F17CFF7C75}"/>
                  </a:ext>
                </a:extLst>
              </p:cNvPr>
              <p:cNvSpPr/>
              <p:nvPr/>
            </p:nvSpPr>
            <p:spPr>
              <a:xfrm>
                <a:off x="6544446" y="3403321"/>
                <a:ext cx="414015" cy="882722"/>
              </a:xfrm>
              <a:custGeom>
                <a:avLst/>
                <a:gdLst/>
                <a:ahLst/>
                <a:cxnLst/>
                <a:rect l="l" t="t" r="r" b="b"/>
                <a:pathLst>
                  <a:path w="22664" h="48322" extrusionOk="0">
                    <a:moveTo>
                      <a:pt x="22589" y="0"/>
                    </a:moveTo>
                    <a:lnTo>
                      <a:pt x="0" y="3180"/>
                    </a:lnTo>
                    <a:lnTo>
                      <a:pt x="74" y="48321"/>
                    </a:lnTo>
                    <a:lnTo>
                      <a:pt x="22663" y="43404"/>
                    </a:lnTo>
                    <a:lnTo>
                      <a:pt x="225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896;p53">
                <a:extLst>
                  <a:ext uri="{FF2B5EF4-FFF2-40B4-BE49-F238E27FC236}">
                    <a16:creationId xmlns:a16="http://schemas.microsoft.com/office/drawing/2014/main" id="{5A203856-24A2-B4A1-8307-F0684504A28C}"/>
                  </a:ext>
                </a:extLst>
              </p:cNvPr>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3" name="Google Shape;897;p53">
                <a:extLst>
                  <a:ext uri="{FF2B5EF4-FFF2-40B4-BE49-F238E27FC236}">
                    <a16:creationId xmlns:a16="http://schemas.microsoft.com/office/drawing/2014/main" id="{2E46B648-1F71-B45F-0B5A-9855F8B65E7B}"/>
                  </a:ext>
                </a:extLst>
              </p:cNvPr>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4" name="Google Shape;898;p53">
                <a:extLst>
                  <a:ext uri="{FF2B5EF4-FFF2-40B4-BE49-F238E27FC236}">
                    <a16:creationId xmlns:a16="http://schemas.microsoft.com/office/drawing/2014/main" id="{E7C85887-38A9-221F-8526-8F6C9A023DE5}"/>
                  </a:ext>
                </a:extLst>
              </p:cNvPr>
              <p:cNvSpPr/>
              <p:nvPr/>
            </p:nvSpPr>
            <p:spPr>
              <a:xfrm>
                <a:off x="6552556" y="3464773"/>
                <a:ext cx="391710" cy="191827"/>
              </a:xfrm>
              <a:custGeom>
                <a:avLst/>
                <a:gdLst/>
                <a:ahLst/>
                <a:cxnLst/>
                <a:rect l="l" t="t" r="r" b="b"/>
                <a:pathLst>
                  <a:path w="21443" h="10501" extrusionOk="0">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5" name="Google Shape;899;p53">
                <a:extLst>
                  <a:ext uri="{FF2B5EF4-FFF2-40B4-BE49-F238E27FC236}">
                    <a16:creationId xmlns:a16="http://schemas.microsoft.com/office/drawing/2014/main" id="{D2E58649-AC26-1EC8-2DD6-412D805CEFCF}"/>
                  </a:ext>
                </a:extLst>
              </p:cNvPr>
              <p:cNvSpPr/>
              <p:nvPr/>
            </p:nvSpPr>
            <p:spPr>
              <a:xfrm>
                <a:off x="6552556" y="3622147"/>
                <a:ext cx="392386" cy="191133"/>
              </a:xfrm>
              <a:custGeom>
                <a:avLst/>
                <a:gdLst/>
                <a:ahLst/>
                <a:cxnLst/>
                <a:rect l="l" t="t" r="r" b="b"/>
                <a:pathLst>
                  <a:path w="21480" h="10463" extrusionOk="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6" name="Google Shape;900;p53">
                <a:extLst>
                  <a:ext uri="{FF2B5EF4-FFF2-40B4-BE49-F238E27FC236}">
                    <a16:creationId xmlns:a16="http://schemas.microsoft.com/office/drawing/2014/main" id="{567116AC-3188-459F-404C-18BF5E6E1681}"/>
                  </a:ext>
                </a:extLst>
              </p:cNvPr>
              <p:cNvSpPr/>
              <p:nvPr/>
            </p:nvSpPr>
            <p:spPr>
              <a:xfrm>
                <a:off x="6552556" y="3793679"/>
                <a:ext cx="392386" cy="191827"/>
              </a:xfrm>
              <a:custGeom>
                <a:avLst/>
                <a:gdLst/>
                <a:ahLst/>
                <a:cxnLst/>
                <a:rect l="l" t="t" r="r" b="b"/>
                <a:pathLst>
                  <a:path w="21480" h="10501" extrusionOk="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7" name="Google Shape;901;p53">
                <a:extLst>
                  <a:ext uri="{FF2B5EF4-FFF2-40B4-BE49-F238E27FC236}">
                    <a16:creationId xmlns:a16="http://schemas.microsoft.com/office/drawing/2014/main" id="{56924F39-E470-C3FA-316F-60349244674C}"/>
                  </a:ext>
                </a:extLst>
              </p:cNvPr>
              <p:cNvSpPr/>
              <p:nvPr/>
            </p:nvSpPr>
            <p:spPr>
              <a:xfrm>
                <a:off x="6553232" y="3969266"/>
                <a:ext cx="392386" cy="191827"/>
              </a:xfrm>
              <a:custGeom>
                <a:avLst/>
                <a:gdLst/>
                <a:ahLst/>
                <a:cxnLst/>
                <a:rect l="l" t="t" r="r" b="b"/>
                <a:pathLst>
                  <a:path w="21480" h="10501" extrusionOk="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8" name="Google Shape;902;p53">
                <a:extLst>
                  <a:ext uri="{FF2B5EF4-FFF2-40B4-BE49-F238E27FC236}">
                    <a16:creationId xmlns:a16="http://schemas.microsoft.com/office/drawing/2014/main" id="{EF8FA7B5-FF13-239E-2F67-64E9CC75CB69}"/>
                  </a:ext>
                </a:extLst>
              </p:cNvPr>
              <p:cNvSpPr/>
              <p:nvPr/>
            </p:nvSpPr>
            <p:spPr>
              <a:xfrm>
                <a:off x="6577528" y="3603222"/>
                <a:ext cx="359322" cy="78368"/>
              </a:xfrm>
              <a:custGeom>
                <a:avLst/>
                <a:gdLst/>
                <a:ahLst/>
                <a:cxnLst/>
                <a:rect l="l" t="t" r="r" b="b"/>
                <a:pathLst>
                  <a:path w="19670" h="4290" fill="none" extrusionOk="0">
                    <a:moveTo>
                      <a:pt x="1" y="1849"/>
                    </a:moveTo>
                    <a:lnTo>
                      <a:pt x="10612" y="4289"/>
                    </a:lnTo>
                    <a:lnTo>
                      <a:pt x="19669"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9" name="Google Shape;903;p53">
                <a:extLst>
                  <a:ext uri="{FF2B5EF4-FFF2-40B4-BE49-F238E27FC236}">
                    <a16:creationId xmlns:a16="http://schemas.microsoft.com/office/drawing/2014/main" id="{1DE308F8-52A6-6858-DE6E-F2317759A5B9}"/>
                  </a:ext>
                </a:extLst>
              </p:cNvPr>
              <p:cNvSpPr/>
              <p:nvPr/>
            </p:nvSpPr>
            <p:spPr>
              <a:xfrm>
                <a:off x="6584287" y="3768013"/>
                <a:ext cx="358646" cy="78368"/>
              </a:xfrm>
              <a:custGeom>
                <a:avLst/>
                <a:gdLst/>
                <a:ahLst/>
                <a:cxnLst/>
                <a:rect l="l" t="t" r="r" b="b"/>
                <a:pathLst>
                  <a:path w="19633" h="4290" fill="none" extrusionOk="0">
                    <a:moveTo>
                      <a:pt x="1" y="1849"/>
                    </a:moveTo>
                    <a:lnTo>
                      <a:pt x="10574" y="4289"/>
                    </a:lnTo>
                    <a:lnTo>
                      <a:pt x="19632"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0" name="Google Shape;904;p53">
                <a:extLst>
                  <a:ext uri="{FF2B5EF4-FFF2-40B4-BE49-F238E27FC236}">
                    <a16:creationId xmlns:a16="http://schemas.microsoft.com/office/drawing/2014/main" id="{7EF564AF-7EDE-BD55-ECA0-172FD5AEB561}"/>
                  </a:ext>
                </a:extLst>
              </p:cNvPr>
              <p:cNvSpPr/>
              <p:nvPr/>
            </p:nvSpPr>
            <p:spPr>
              <a:xfrm>
                <a:off x="6578204" y="3939563"/>
                <a:ext cx="359322" cy="78349"/>
              </a:xfrm>
              <a:custGeom>
                <a:avLst/>
                <a:gdLst/>
                <a:ahLst/>
                <a:cxnLst/>
                <a:rect l="l" t="t" r="r" b="b"/>
                <a:pathLst>
                  <a:path w="19670" h="4289" fill="none" extrusionOk="0">
                    <a:moveTo>
                      <a:pt x="1" y="1886"/>
                    </a:moveTo>
                    <a:lnTo>
                      <a:pt x="10575" y="4289"/>
                    </a:lnTo>
                    <a:lnTo>
                      <a:pt x="19669" y="0"/>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1" name="Google Shape;905;p53">
                <a:extLst>
                  <a:ext uri="{FF2B5EF4-FFF2-40B4-BE49-F238E27FC236}">
                    <a16:creationId xmlns:a16="http://schemas.microsoft.com/office/drawing/2014/main" id="{C12AE23E-0540-9056-E51E-8E578CEE0425}"/>
                  </a:ext>
                </a:extLst>
              </p:cNvPr>
              <p:cNvSpPr/>
              <p:nvPr/>
            </p:nvSpPr>
            <p:spPr>
              <a:xfrm>
                <a:off x="6740967" y="3464097"/>
                <a:ext cx="56757" cy="48117"/>
              </a:xfrm>
              <a:custGeom>
                <a:avLst/>
                <a:gdLst/>
                <a:ahLst/>
                <a:cxnLst/>
                <a:rect l="l" t="t" r="r" b="b"/>
                <a:pathLst>
                  <a:path w="3107" h="2634" extrusionOk="0">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2" name="Google Shape;906;p53">
                <a:extLst>
                  <a:ext uri="{FF2B5EF4-FFF2-40B4-BE49-F238E27FC236}">
                    <a16:creationId xmlns:a16="http://schemas.microsoft.com/office/drawing/2014/main" id="{C3E93C64-F350-D74E-ABAE-19DF9E1037EC}"/>
                  </a:ext>
                </a:extLst>
              </p:cNvPr>
              <p:cNvSpPr/>
              <p:nvPr/>
            </p:nvSpPr>
            <p:spPr>
              <a:xfrm>
                <a:off x="6696395" y="3472208"/>
                <a:ext cx="24332" cy="20752"/>
              </a:xfrm>
              <a:custGeom>
                <a:avLst/>
                <a:gdLst/>
                <a:ahLst/>
                <a:cxnLst/>
                <a:rect l="l" t="t" r="r" b="b"/>
                <a:pathLst>
                  <a:path w="1332" h="1136" extrusionOk="0">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3" name="Google Shape;907;p53">
                <a:extLst>
                  <a:ext uri="{FF2B5EF4-FFF2-40B4-BE49-F238E27FC236}">
                    <a16:creationId xmlns:a16="http://schemas.microsoft.com/office/drawing/2014/main" id="{3232561B-06A2-7EAC-B490-9E3905F07760}"/>
                  </a:ext>
                </a:extLst>
              </p:cNvPr>
              <p:cNvSpPr/>
              <p:nvPr/>
            </p:nvSpPr>
            <p:spPr>
              <a:xfrm>
                <a:off x="6813234" y="3462745"/>
                <a:ext cx="22305" cy="19163"/>
              </a:xfrm>
              <a:custGeom>
                <a:avLst/>
                <a:gdLst/>
                <a:ahLst/>
                <a:cxnLst/>
                <a:rect l="l" t="t" r="r" b="b"/>
                <a:pathLst>
                  <a:path w="1221" h="1049" extrusionOk="0">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4" name="Google Shape;908;p53">
                <a:extLst>
                  <a:ext uri="{FF2B5EF4-FFF2-40B4-BE49-F238E27FC236}">
                    <a16:creationId xmlns:a16="http://schemas.microsoft.com/office/drawing/2014/main" id="{714AAD71-D944-35FF-1D6E-23C908824EFA}"/>
                  </a:ext>
                </a:extLst>
              </p:cNvPr>
              <p:cNvSpPr/>
              <p:nvPr/>
            </p:nvSpPr>
            <p:spPr>
              <a:xfrm>
                <a:off x="6046035" y="3027138"/>
                <a:ext cx="91191" cy="1172445"/>
              </a:xfrm>
              <a:custGeom>
                <a:avLst/>
                <a:gdLst/>
                <a:ahLst/>
                <a:cxnLst/>
                <a:rect l="l" t="t" r="r" b="b"/>
                <a:pathLst>
                  <a:path w="4992" h="64182" extrusionOk="0">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5" name="Google Shape;909;p53">
                <a:extLst>
                  <a:ext uri="{FF2B5EF4-FFF2-40B4-BE49-F238E27FC236}">
                    <a16:creationId xmlns:a16="http://schemas.microsoft.com/office/drawing/2014/main" id="{A23F503B-7CD0-4272-CF44-E3E5D621A524}"/>
                  </a:ext>
                </a:extLst>
              </p:cNvPr>
              <p:cNvSpPr/>
              <p:nvPr/>
            </p:nvSpPr>
            <p:spPr>
              <a:xfrm>
                <a:off x="6591722" y="3228409"/>
                <a:ext cx="91191" cy="1172445"/>
              </a:xfrm>
              <a:custGeom>
                <a:avLst/>
                <a:gdLst/>
                <a:ahLst/>
                <a:cxnLst/>
                <a:rect l="l" t="t" r="r" b="b"/>
                <a:pathLst>
                  <a:path w="4992" h="64182" extrusionOk="0">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6" name="Google Shape;910;p53">
                <a:extLst>
                  <a:ext uri="{FF2B5EF4-FFF2-40B4-BE49-F238E27FC236}">
                    <a16:creationId xmlns:a16="http://schemas.microsoft.com/office/drawing/2014/main" id="{8B8599C9-4753-F0F8-7758-8AD183F1829B}"/>
                  </a:ext>
                </a:extLst>
              </p:cNvPr>
              <p:cNvSpPr/>
              <p:nvPr/>
            </p:nvSpPr>
            <p:spPr>
              <a:xfrm>
                <a:off x="7842479" y="2709722"/>
                <a:ext cx="85802" cy="1131270"/>
              </a:xfrm>
              <a:custGeom>
                <a:avLst/>
                <a:gdLst/>
                <a:ahLst/>
                <a:cxnLst/>
                <a:rect l="l" t="t" r="r" b="b"/>
                <a:pathLst>
                  <a:path w="4697" h="61928" extrusionOk="0">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7" name="Google Shape;911;p53">
                <a:extLst>
                  <a:ext uri="{FF2B5EF4-FFF2-40B4-BE49-F238E27FC236}">
                    <a16:creationId xmlns:a16="http://schemas.microsoft.com/office/drawing/2014/main" id="{C2D4060A-7947-37F1-FBE0-E264EE588F26}"/>
                  </a:ext>
                </a:extLst>
              </p:cNvPr>
              <p:cNvSpPr/>
              <p:nvPr/>
            </p:nvSpPr>
            <p:spPr>
              <a:xfrm>
                <a:off x="6007527" y="2709722"/>
                <a:ext cx="2563022" cy="506540"/>
              </a:xfrm>
              <a:custGeom>
                <a:avLst/>
                <a:gdLst/>
                <a:ahLst/>
                <a:cxnLst/>
                <a:rect l="l" t="t" r="r" b="b"/>
                <a:pathLst>
                  <a:path w="140305" h="27729" extrusionOk="0">
                    <a:moveTo>
                      <a:pt x="102335" y="1"/>
                    </a:moveTo>
                    <a:lnTo>
                      <a:pt x="1" y="14937"/>
                    </a:lnTo>
                    <a:lnTo>
                      <a:pt x="34679" y="27729"/>
                    </a:lnTo>
                    <a:lnTo>
                      <a:pt x="140304" y="6101"/>
                    </a:lnTo>
                    <a:lnTo>
                      <a:pt x="102335"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8" name="Google Shape;912;p53">
                <a:extLst>
                  <a:ext uri="{FF2B5EF4-FFF2-40B4-BE49-F238E27FC236}">
                    <a16:creationId xmlns:a16="http://schemas.microsoft.com/office/drawing/2014/main" id="{C61C01FA-FAB7-7F63-C221-F59F06D7AA2B}"/>
                  </a:ext>
                </a:extLst>
              </p:cNvPr>
              <p:cNvSpPr/>
              <p:nvPr/>
            </p:nvSpPr>
            <p:spPr>
              <a:xfrm>
                <a:off x="6006176" y="2982565"/>
                <a:ext cx="634869" cy="330276"/>
              </a:xfrm>
              <a:custGeom>
                <a:avLst/>
                <a:gdLst/>
                <a:ahLst/>
                <a:cxnLst/>
                <a:rect l="l" t="t" r="r" b="b"/>
                <a:pathLst>
                  <a:path w="34754" h="18080" extrusionOk="0">
                    <a:moveTo>
                      <a:pt x="75" y="1"/>
                    </a:moveTo>
                    <a:lnTo>
                      <a:pt x="1" y="3328"/>
                    </a:lnTo>
                    <a:lnTo>
                      <a:pt x="34642" y="18079"/>
                    </a:lnTo>
                    <a:lnTo>
                      <a:pt x="34753" y="12793"/>
                    </a:lnTo>
                    <a:lnTo>
                      <a:pt x="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9" name="Google Shape;913;p53">
                <a:extLst>
                  <a:ext uri="{FF2B5EF4-FFF2-40B4-BE49-F238E27FC236}">
                    <a16:creationId xmlns:a16="http://schemas.microsoft.com/office/drawing/2014/main" id="{BB1E59B0-1011-2097-92F8-107144766515}"/>
                  </a:ext>
                </a:extLst>
              </p:cNvPr>
              <p:cNvSpPr/>
              <p:nvPr/>
            </p:nvSpPr>
            <p:spPr>
              <a:xfrm>
                <a:off x="6638998" y="2821154"/>
                <a:ext cx="1931551" cy="491688"/>
              </a:xfrm>
              <a:custGeom>
                <a:avLst/>
                <a:gdLst/>
                <a:ahLst/>
                <a:cxnLst/>
                <a:rect l="l" t="t" r="r" b="b"/>
                <a:pathLst>
                  <a:path w="105737" h="26916" extrusionOk="0">
                    <a:moveTo>
                      <a:pt x="105736" y="1"/>
                    </a:moveTo>
                    <a:lnTo>
                      <a:pt x="111" y="21629"/>
                    </a:lnTo>
                    <a:lnTo>
                      <a:pt x="0" y="26915"/>
                    </a:lnTo>
                    <a:lnTo>
                      <a:pt x="105699" y="3883"/>
                    </a:lnTo>
                    <a:lnTo>
                      <a:pt x="1057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0" name="Google Shape;914;p53">
                <a:extLst>
                  <a:ext uri="{FF2B5EF4-FFF2-40B4-BE49-F238E27FC236}">
                    <a16:creationId xmlns:a16="http://schemas.microsoft.com/office/drawing/2014/main" id="{37E78D43-8C58-AD78-7849-9AAE41D8C159}"/>
                  </a:ext>
                </a:extLst>
              </p:cNvPr>
              <p:cNvSpPr/>
              <p:nvPr/>
            </p:nvSpPr>
            <p:spPr>
              <a:xfrm>
                <a:off x="6007527" y="2982565"/>
                <a:ext cx="633517" cy="269500"/>
              </a:xfrm>
              <a:custGeom>
                <a:avLst/>
                <a:gdLst/>
                <a:ahLst/>
                <a:cxnLst/>
                <a:rect l="l" t="t" r="r" b="b"/>
                <a:pathLst>
                  <a:path w="34680" h="14753" extrusionOk="0">
                    <a:moveTo>
                      <a:pt x="1" y="1"/>
                    </a:moveTo>
                    <a:lnTo>
                      <a:pt x="1" y="851"/>
                    </a:lnTo>
                    <a:lnTo>
                      <a:pt x="34642" y="14752"/>
                    </a:lnTo>
                    <a:lnTo>
                      <a:pt x="34679" y="1279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1" name="Google Shape;915;p53">
                <a:extLst>
                  <a:ext uri="{FF2B5EF4-FFF2-40B4-BE49-F238E27FC236}">
                    <a16:creationId xmlns:a16="http://schemas.microsoft.com/office/drawing/2014/main" id="{9979BA74-48F7-5C8E-A154-9EC20A287E5F}"/>
                  </a:ext>
                </a:extLst>
              </p:cNvPr>
              <p:cNvSpPr/>
              <p:nvPr/>
            </p:nvSpPr>
            <p:spPr>
              <a:xfrm>
                <a:off x="6640350" y="2821154"/>
                <a:ext cx="1930199" cy="430912"/>
              </a:xfrm>
              <a:custGeom>
                <a:avLst/>
                <a:gdLst/>
                <a:ahLst/>
                <a:cxnLst/>
                <a:rect l="l" t="t" r="r" b="b"/>
                <a:pathLst>
                  <a:path w="105663" h="23589" extrusionOk="0">
                    <a:moveTo>
                      <a:pt x="105662" y="1"/>
                    </a:moveTo>
                    <a:lnTo>
                      <a:pt x="37" y="21629"/>
                    </a:lnTo>
                    <a:lnTo>
                      <a:pt x="0" y="23588"/>
                    </a:lnTo>
                    <a:lnTo>
                      <a:pt x="105662" y="925"/>
                    </a:lnTo>
                    <a:lnTo>
                      <a:pt x="105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2" name="Google Shape;916;p53">
                <a:extLst>
                  <a:ext uri="{FF2B5EF4-FFF2-40B4-BE49-F238E27FC236}">
                    <a16:creationId xmlns:a16="http://schemas.microsoft.com/office/drawing/2014/main" id="{A8BE202D-FEC8-C15D-D5CE-B2F751713371}"/>
                  </a:ext>
                </a:extLst>
              </p:cNvPr>
              <p:cNvSpPr/>
              <p:nvPr/>
            </p:nvSpPr>
            <p:spPr>
              <a:xfrm>
                <a:off x="6007527" y="2709722"/>
                <a:ext cx="2563697" cy="428190"/>
              </a:xfrm>
              <a:custGeom>
                <a:avLst/>
                <a:gdLst/>
                <a:ahLst/>
                <a:cxnLst/>
                <a:rect l="l" t="t" r="r" b="b"/>
                <a:pathLst>
                  <a:path w="140342" h="23440" extrusionOk="0">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3" name="Google Shape;917;p53">
                <a:extLst>
                  <a:ext uri="{FF2B5EF4-FFF2-40B4-BE49-F238E27FC236}">
                    <a16:creationId xmlns:a16="http://schemas.microsoft.com/office/drawing/2014/main" id="{355A6E01-82C7-F63A-514F-D946F47F4513}"/>
                  </a:ext>
                </a:extLst>
              </p:cNvPr>
              <p:cNvSpPr/>
              <p:nvPr/>
            </p:nvSpPr>
            <p:spPr>
              <a:xfrm>
                <a:off x="6582259" y="2738091"/>
                <a:ext cx="736838" cy="237076"/>
              </a:xfrm>
              <a:custGeom>
                <a:avLst/>
                <a:gdLst/>
                <a:ahLst/>
                <a:cxnLst/>
                <a:rect l="l" t="t" r="r" b="b"/>
                <a:pathLst>
                  <a:path w="40336" h="12978" extrusionOk="0">
                    <a:moveTo>
                      <a:pt x="31315" y="0"/>
                    </a:moveTo>
                    <a:lnTo>
                      <a:pt x="38" y="4363"/>
                    </a:lnTo>
                    <a:lnTo>
                      <a:pt x="1" y="12977"/>
                    </a:lnTo>
                    <a:lnTo>
                      <a:pt x="40336" y="6396"/>
                    </a:lnTo>
                    <a:lnTo>
                      <a:pt x="313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4" name="Google Shape;918;p53">
                <a:extLst>
                  <a:ext uri="{FF2B5EF4-FFF2-40B4-BE49-F238E27FC236}">
                    <a16:creationId xmlns:a16="http://schemas.microsoft.com/office/drawing/2014/main" id="{1DDB60C8-0549-792D-FBDE-CC2DD43E26CD}"/>
                  </a:ext>
                </a:extLst>
              </p:cNvPr>
              <p:cNvSpPr/>
              <p:nvPr/>
            </p:nvSpPr>
            <p:spPr>
              <a:xfrm>
                <a:off x="6582259" y="2940020"/>
                <a:ext cx="532881" cy="210734"/>
              </a:xfrm>
              <a:custGeom>
                <a:avLst/>
                <a:gdLst/>
                <a:ahLst/>
                <a:cxnLst/>
                <a:rect l="l" t="t" r="r" b="b"/>
                <a:pathLst>
                  <a:path w="29171" h="11536" extrusionOk="0">
                    <a:moveTo>
                      <a:pt x="11757" y="1"/>
                    </a:moveTo>
                    <a:lnTo>
                      <a:pt x="1" y="1664"/>
                    </a:lnTo>
                    <a:lnTo>
                      <a:pt x="14308" y="11535"/>
                    </a:lnTo>
                    <a:lnTo>
                      <a:pt x="29171" y="8430"/>
                    </a:lnTo>
                    <a:lnTo>
                      <a:pt x="11757"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5" name="Google Shape;919;p53">
                <a:extLst>
                  <a:ext uri="{FF2B5EF4-FFF2-40B4-BE49-F238E27FC236}">
                    <a16:creationId xmlns:a16="http://schemas.microsoft.com/office/drawing/2014/main" id="{15E357F9-6588-5042-2DBB-E57940C05AD8}"/>
                  </a:ext>
                </a:extLst>
              </p:cNvPr>
              <p:cNvSpPr/>
              <p:nvPr/>
            </p:nvSpPr>
            <p:spPr>
              <a:xfrm>
                <a:off x="6575519" y="2667853"/>
                <a:ext cx="1391253" cy="482901"/>
              </a:xfrm>
              <a:custGeom>
                <a:avLst/>
                <a:gdLst/>
                <a:ahLst/>
                <a:cxnLst/>
                <a:rect l="l" t="t" r="r" b="b"/>
                <a:pathLst>
                  <a:path w="76160" h="26435" extrusionOk="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6" name="Google Shape;920;p53">
                <a:extLst>
                  <a:ext uri="{FF2B5EF4-FFF2-40B4-BE49-F238E27FC236}">
                    <a16:creationId xmlns:a16="http://schemas.microsoft.com/office/drawing/2014/main" id="{4D978FE7-A873-BC5B-E551-2DABB637D663}"/>
                  </a:ext>
                </a:extLst>
              </p:cNvPr>
              <p:cNvSpPr/>
              <p:nvPr/>
            </p:nvSpPr>
            <p:spPr>
              <a:xfrm>
                <a:off x="6582935" y="2652326"/>
                <a:ext cx="1383836" cy="467356"/>
              </a:xfrm>
              <a:custGeom>
                <a:avLst/>
                <a:gdLst/>
                <a:ahLst/>
                <a:cxnLst/>
                <a:rect l="l" t="t" r="r" b="b"/>
                <a:pathLst>
                  <a:path w="75754" h="25584" extrusionOk="0">
                    <a:moveTo>
                      <a:pt x="59708" y="0"/>
                    </a:moveTo>
                    <a:lnTo>
                      <a:pt x="1" y="8577"/>
                    </a:lnTo>
                    <a:lnTo>
                      <a:pt x="14715" y="25584"/>
                    </a:lnTo>
                    <a:lnTo>
                      <a:pt x="75754" y="13125"/>
                    </a:lnTo>
                    <a:lnTo>
                      <a:pt x="59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7" name="Google Shape;921;p53">
                <a:extLst>
                  <a:ext uri="{FF2B5EF4-FFF2-40B4-BE49-F238E27FC236}">
                    <a16:creationId xmlns:a16="http://schemas.microsoft.com/office/drawing/2014/main" id="{B1086B25-6AEC-4E5B-2426-6B38496A010D}"/>
                  </a:ext>
                </a:extLst>
              </p:cNvPr>
              <p:cNvSpPr/>
              <p:nvPr/>
            </p:nvSpPr>
            <p:spPr>
              <a:xfrm>
                <a:off x="6646415" y="2816423"/>
                <a:ext cx="415366" cy="264093"/>
              </a:xfrm>
              <a:custGeom>
                <a:avLst/>
                <a:gdLst/>
                <a:ahLst/>
                <a:cxnLst/>
                <a:rect l="l" t="t" r="r" b="b"/>
                <a:pathLst>
                  <a:path w="22738" h="14457" fill="none" extrusionOk="0">
                    <a:moveTo>
                      <a:pt x="1" y="1"/>
                    </a:moveTo>
                    <a:lnTo>
                      <a:pt x="11758" y="13865"/>
                    </a:lnTo>
                    <a:lnTo>
                      <a:pt x="15455" y="14456"/>
                    </a:lnTo>
                    <a:lnTo>
                      <a:pt x="22738" y="1312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8" name="Google Shape;922;p53">
                <a:extLst>
                  <a:ext uri="{FF2B5EF4-FFF2-40B4-BE49-F238E27FC236}">
                    <a16:creationId xmlns:a16="http://schemas.microsoft.com/office/drawing/2014/main" id="{E08F6754-661D-B811-DF65-8146F4398904}"/>
                  </a:ext>
                </a:extLst>
              </p:cNvPr>
              <p:cNvSpPr/>
              <p:nvPr/>
            </p:nvSpPr>
            <p:spPr>
              <a:xfrm>
                <a:off x="6705181" y="2802247"/>
                <a:ext cx="15546" cy="49322"/>
              </a:xfrm>
              <a:custGeom>
                <a:avLst/>
                <a:gdLst/>
                <a:ahLst/>
                <a:cxnLst/>
                <a:rect l="l" t="t" r="r" b="b"/>
                <a:pathLst>
                  <a:path w="851" h="2700" fill="none" extrusionOk="0">
                    <a:moveTo>
                      <a:pt x="851" y="1"/>
                    </a:moveTo>
                    <a:lnTo>
                      <a:pt x="0"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9" name="Google Shape;923;p53">
                <a:extLst>
                  <a:ext uri="{FF2B5EF4-FFF2-40B4-BE49-F238E27FC236}">
                    <a16:creationId xmlns:a16="http://schemas.microsoft.com/office/drawing/2014/main" id="{892072A2-59F6-A449-1A86-829797EB4A99}"/>
                  </a:ext>
                </a:extLst>
              </p:cNvPr>
              <p:cNvSpPr/>
              <p:nvPr/>
            </p:nvSpPr>
            <p:spPr>
              <a:xfrm>
                <a:off x="6722736" y="2807654"/>
                <a:ext cx="15546" cy="49322"/>
              </a:xfrm>
              <a:custGeom>
                <a:avLst/>
                <a:gdLst/>
                <a:ahLst/>
                <a:cxnLst/>
                <a:rect l="l" t="t" r="r" b="b"/>
                <a:pathLst>
                  <a:path w="851" h="2700" fill="none" extrusionOk="0">
                    <a:moveTo>
                      <a:pt x="851" y="0"/>
                    </a:moveTo>
                    <a:lnTo>
                      <a:pt x="1"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0" name="Google Shape;924;p53">
                <a:extLst>
                  <a:ext uri="{FF2B5EF4-FFF2-40B4-BE49-F238E27FC236}">
                    <a16:creationId xmlns:a16="http://schemas.microsoft.com/office/drawing/2014/main" id="{772FB38F-B6FF-97EC-D16D-6B183CBC6F0A}"/>
                  </a:ext>
                </a:extLst>
              </p:cNvPr>
              <p:cNvSpPr/>
              <p:nvPr/>
            </p:nvSpPr>
            <p:spPr>
              <a:xfrm>
                <a:off x="7825600" y="2836024"/>
                <a:ext cx="16222" cy="49304"/>
              </a:xfrm>
              <a:custGeom>
                <a:avLst/>
                <a:gdLst/>
                <a:ahLst/>
                <a:cxnLst/>
                <a:rect l="l" t="t" r="r" b="b"/>
                <a:pathLst>
                  <a:path w="888" h="2699" fill="none" extrusionOk="0">
                    <a:moveTo>
                      <a:pt x="888" y="0"/>
                    </a:moveTo>
                    <a:lnTo>
                      <a:pt x="1" y="269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1" name="Google Shape;925;p53">
                <a:extLst>
                  <a:ext uri="{FF2B5EF4-FFF2-40B4-BE49-F238E27FC236}">
                    <a16:creationId xmlns:a16="http://schemas.microsoft.com/office/drawing/2014/main" id="{F6C34D69-03F1-E7A9-C8FC-75D80E2B5AB6}"/>
                  </a:ext>
                </a:extLst>
              </p:cNvPr>
              <p:cNvSpPr/>
              <p:nvPr/>
            </p:nvSpPr>
            <p:spPr>
              <a:xfrm>
                <a:off x="7843155" y="2840737"/>
                <a:ext cx="16240" cy="49322"/>
              </a:xfrm>
              <a:custGeom>
                <a:avLst/>
                <a:gdLst/>
                <a:ahLst/>
                <a:cxnLst/>
                <a:rect l="l" t="t" r="r" b="b"/>
                <a:pathLst>
                  <a:path w="889" h="2700" fill="none" extrusionOk="0">
                    <a:moveTo>
                      <a:pt x="888" y="1"/>
                    </a:moveTo>
                    <a:lnTo>
                      <a:pt x="1" y="270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2" name="Google Shape;926;p53">
                <a:extLst>
                  <a:ext uri="{FF2B5EF4-FFF2-40B4-BE49-F238E27FC236}">
                    <a16:creationId xmlns:a16="http://schemas.microsoft.com/office/drawing/2014/main" id="{205F1FA3-4C78-28AA-911D-988F728647A3}"/>
                  </a:ext>
                </a:extLst>
              </p:cNvPr>
              <p:cNvSpPr/>
              <p:nvPr/>
            </p:nvSpPr>
            <p:spPr>
              <a:xfrm>
                <a:off x="7598681" y="2673260"/>
                <a:ext cx="295824" cy="184392"/>
              </a:xfrm>
              <a:custGeom>
                <a:avLst/>
                <a:gdLst/>
                <a:ahLst/>
                <a:cxnLst/>
                <a:rect l="l" t="t" r="r" b="b"/>
                <a:pathLst>
                  <a:path w="16194" h="10094" fill="none" extrusionOk="0">
                    <a:moveTo>
                      <a:pt x="1" y="444"/>
                    </a:moveTo>
                    <a:lnTo>
                      <a:pt x="2404" y="0"/>
                    </a:lnTo>
                    <a:lnTo>
                      <a:pt x="4511" y="592"/>
                    </a:lnTo>
                    <a:lnTo>
                      <a:pt x="16194" y="1009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3" name="Google Shape;927;p53">
                <a:extLst>
                  <a:ext uri="{FF2B5EF4-FFF2-40B4-BE49-F238E27FC236}">
                    <a16:creationId xmlns:a16="http://schemas.microsoft.com/office/drawing/2014/main" id="{55B3A07A-B09B-EF77-DAE0-0702221F72A7}"/>
                  </a:ext>
                </a:extLst>
              </p:cNvPr>
              <p:cNvSpPr/>
              <p:nvPr/>
            </p:nvSpPr>
            <p:spPr>
              <a:xfrm>
                <a:off x="7480491" y="2675288"/>
                <a:ext cx="148606" cy="76998"/>
              </a:xfrm>
              <a:custGeom>
                <a:avLst/>
                <a:gdLst/>
                <a:ahLst/>
                <a:cxnLst/>
                <a:rect l="l" t="t" r="r" b="b"/>
                <a:pathLst>
                  <a:path w="8135" h="4215" fill="none" extrusionOk="0">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4" name="Google Shape;928;p53">
                <a:extLst>
                  <a:ext uri="{FF2B5EF4-FFF2-40B4-BE49-F238E27FC236}">
                    <a16:creationId xmlns:a16="http://schemas.microsoft.com/office/drawing/2014/main" id="{D48A555E-18F0-4CF8-98AC-7B0F7156EE61}"/>
                  </a:ext>
                </a:extLst>
              </p:cNvPr>
              <p:cNvSpPr/>
              <p:nvPr/>
            </p:nvSpPr>
            <p:spPr>
              <a:xfrm>
                <a:off x="7576395" y="2734237"/>
                <a:ext cx="197892" cy="131983"/>
              </a:xfrm>
              <a:custGeom>
                <a:avLst/>
                <a:gdLst/>
                <a:ahLst/>
                <a:cxnLst/>
                <a:rect l="l" t="t" r="r" b="b"/>
                <a:pathLst>
                  <a:path w="10833" h="7225" extrusionOk="0">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5" name="Google Shape;929;p53">
                <a:extLst>
                  <a:ext uri="{FF2B5EF4-FFF2-40B4-BE49-F238E27FC236}">
                    <a16:creationId xmlns:a16="http://schemas.microsoft.com/office/drawing/2014/main" id="{4866BE47-4B38-E773-1FC9-F1B890CD79B4}"/>
                  </a:ext>
                </a:extLst>
              </p:cNvPr>
              <p:cNvSpPr/>
              <p:nvPr/>
            </p:nvSpPr>
            <p:spPr>
              <a:xfrm>
                <a:off x="7614209" y="2736941"/>
                <a:ext cx="107413" cy="62694"/>
              </a:xfrm>
              <a:custGeom>
                <a:avLst/>
                <a:gdLst/>
                <a:ahLst/>
                <a:cxnLst/>
                <a:rect l="l" t="t" r="r" b="b"/>
                <a:pathLst>
                  <a:path w="5880" h="3432" extrusionOk="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6" name="Google Shape;930;p53">
                <a:extLst>
                  <a:ext uri="{FF2B5EF4-FFF2-40B4-BE49-F238E27FC236}">
                    <a16:creationId xmlns:a16="http://schemas.microsoft.com/office/drawing/2014/main" id="{22DB6604-E687-4624-DFA6-8C24AF13131C}"/>
                  </a:ext>
                </a:extLst>
              </p:cNvPr>
              <p:cNvSpPr/>
              <p:nvPr/>
            </p:nvSpPr>
            <p:spPr>
              <a:xfrm>
                <a:off x="7591922" y="2772197"/>
                <a:ext cx="181013" cy="97603"/>
              </a:xfrm>
              <a:custGeom>
                <a:avLst/>
                <a:gdLst/>
                <a:ahLst/>
                <a:cxnLst/>
                <a:rect l="l" t="t" r="r" b="b"/>
                <a:pathLst>
                  <a:path w="9909" h="5343" extrusionOk="0">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7" name="Google Shape;931;p53">
                <a:extLst>
                  <a:ext uri="{FF2B5EF4-FFF2-40B4-BE49-F238E27FC236}">
                    <a16:creationId xmlns:a16="http://schemas.microsoft.com/office/drawing/2014/main" id="{B037319C-47AD-8C26-F3EF-A89BFC58C1E2}"/>
                  </a:ext>
                </a:extLst>
              </p:cNvPr>
              <p:cNvSpPr/>
              <p:nvPr/>
            </p:nvSpPr>
            <p:spPr>
              <a:xfrm>
                <a:off x="7635143" y="2741380"/>
                <a:ext cx="39878" cy="20624"/>
              </a:xfrm>
              <a:custGeom>
                <a:avLst/>
                <a:gdLst/>
                <a:ahLst/>
                <a:cxnLst/>
                <a:rect l="l" t="t" r="r" b="b"/>
                <a:pathLst>
                  <a:path w="2183" h="1129" extrusionOk="0">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8" name="Google Shape;932;p53">
                <a:extLst>
                  <a:ext uri="{FF2B5EF4-FFF2-40B4-BE49-F238E27FC236}">
                    <a16:creationId xmlns:a16="http://schemas.microsoft.com/office/drawing/2014/main" id="{D8005618-8636-2942-A162-CB1B1BBA47D4}"/>
                  </a:ext>
                </a:extLst>
              </p:cNvPr>
              <p:cNvSpPr/>
              <p:nvPr/>
            </p:nvSpPr>
            <p:spPr>
              <a:xfrm>
                <a:off x="7385262" y="2794136"/>
                <a:ext cx="54729" cy="29739"/>
              </a:xfrm>
              <a:custGeom>
                <a:avLst/>
                <a:gdLst/>
                <a:ahLst/>
                <a:cxnLst/>
                <a:rect l="l" t="t" r="r" b="b"/>
                <a:pathLst>
                  <a:path w="2996" h="1628" extrusionOk="0">
                    <a:moveTo>
                      <a:pt x="1812" y="1"/>
                    </a:moveTo>
                    <a:lnTo>
                      <a:pt x="1" y="297"/>
                    </a:lnTo>
                    <a:lnTo>
                      <a:pt x="1221" y="1628"/>
                    </a:lnTo>
                    <a:lnTo>
                      <a:pt x="2995" y="1295"/>
                    </a:lnTo>
                    <a:lnTo>
                      <a:pt x="18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9" name="Google Shape;933;p53">
                <a:extLst>
                  <a:ext uri="{FF2B5EF4-FFF2-40B4-BE49-F238E27FC236}">
                    <a16:creationId xmlns:a16="http://schemas.microsoft.com/office/drawing/2014/main" id="{232107A2-A399-8961-7708-FA984A138C39}"/>
                  </a:ext>
                </a:extLst>
              </p:cNvPr>
              <p:cNvSpPr/>
              <p:nvPr/>
            </p:nvSpPr>
            <p:spPr>
              <a:xfrm>
                <a:off x="7364328" y="2770498"/>
                <a:ext cx="48646" cy="22981"/>
              </a:xfrm>
              <a:custGeom>
                <a:avLst/>
                <a:gdLst/>
                <a:ahLst/>
                <a:cxnLst/>
                <a:rect l="l" t="t" r="r" b="b"/>
                <a:pathLst>
                  <a:path w="2663" h="1258" extrusionOk="0">
                    <a:moveTo>
                      <a:pt x="1812" y="1"/>
                    </a:moveTo>
                    <a:lnTo>
                      <a:pt x="1" y="297"/>
                    </a:lnTo>
                    <a:lnTo>
                      <a:pt x="851" y="1258"/>
                    </a:lnTo>
                    <a:lnTo>
                      <a:pt x="2663" y="962"/>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0" name="Google Shape;934;p53">
                <a:extLst>
                  <a:ext uri="{FF2B5EF4-FFF2-40B4-BE49-F238E27FC236}">
                    <a16:creationId xmlns:a16="http://schemas.microsoft.com/office/drawing/2014/main" id="{92D0FCBB-F7C0-3CBA-021F-A3C5427B5491}"/>
                  </a:ext>
                </a:extLst>
              </p:cNvPr>
              <p:cNvSpPr/>
              <p:nvPr/>
            </p:nvSpPr>
            <p:spPr>
              <a:xfrm>
                <a:off x="7118502" y="2811034"/>
                <a:ext cx="46619" cy="24332"/>
              </a:xfrm>
              <a:custGeom>
                <a:avLst/>
                <a:gdLst/>
                <a:ahLst/>
                <a:cxnLst/>
                <a:rect l="l" t="t" r="r" b="b"/>
                <a:pathLst>
                  <a:path w="2552" h="1332" extrusionOk="0">
                    <a:moveTo>
                      <a:pt x="1590" y="0"/>
                    </a:moveTo>
                    <a:lnTo>
                      <a:pt x="0" y="222"/>
                    </a:lnTo>
                    <a:lnTo>
                      <a:pt x="999" y="1331"/>
                    </a:lnTo>
                    <a:lnTo>
                      <a:pt x="2551" y="1072"/>
                    </a:lnTo>
                    <a:lnTo>
                      <a:pt x="1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1" name="Google Shape;935;p53">
                <a:extLst>
                  <a:ext uri="{FF2B5EF4-FFF2-40B4-BE49-F238E27FC236}">
                    <a16:creationId xmlns:a16="http://schemas.microsoft.com/office/drawing/2014/main" id="{4F5E5C8A-37FE-40F2-FA2A-3082DD081589}"/>
                  </a:ext>
                </a:extLst>
              </p:cNvPr>
              <p:cNvSpPr/>
              <p:nvPr/>
            </p:nvSpPr>
            <p:spPr>
              <a:xfrm>
                <a:off x="7425122" y="2787395"/>
                <a:ext cx="52683" cy="29045"/>
              </a:xfrm>
              <a:custGeom>
                <a:avLst/>
                <a:gdLst/>
                <a:ahLst/>
                <a:cxnLst/>
                <a:rect l="l" t="t" r="r" b="b"/>
                <a:pathLst>
                  <a:path w="2884" h="1590" extrusionOk="0">
                    <a:moveTo>
                      <a:pt x="1738" y="0"/>
                    </a:moveTo>
                    <a:lnTo>
                      <a:pt x="0" y="296"/>
                    </a:lnTo>
                    <a:lnTo>
                      <a:pt x="1183" y="1590"/>
                    </a:lnTo>
                    <a:lnTo>
                      <a:pt x="2884" y="1257"/>
                    </a:lnTo>
                    <a:lnTo>
                      <a:pt x="17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2" name="Google Shape;936;p53">
                <a:extLst>
                  <a:ext uri="{FF2B5EF4-FFF2-40B4-BE49-F238E27FC236}">
                    <a16:creationId xmlns:a16="http://schemas.microsoft.com/office/drawing/2014/main" id="{BDE3AA20-6D1B-9AD0-50F8-C220FE0A9967}"/>
                  </a:ext>
                </a:extLst>
              </p:cNvPr>
              <p:cNvSpPr/>
              <p:nvPr/>
            </p:nvSpPr>
            <p:spPr>
              <a:xfrm>
                <a:off x="7404169" y="2764433"/>
                <a:ext cx="47295" cy="22305"/>
              </a:xfrm>
              <a:custGeom>
                <a:avLst/>
                <a:gdLst/>
                <a:ahLst/>
                <a:cxnLst/>
                <a:rect l="l" t="t" r="r" b="b"/>
                <a:pathLst>
                  <a:path w="2589" h="1221" extrusionOk="0">
                    <a:moveTo>
                      <a:pt x="1739" y="0"/>
                    </a:moveTo>
                    <a:lnTo>
                      <a:pt x="1" y="296"/>
                    </a:lnTo>
                    <a:lnTo>
                      <a:pt x="851" y="1220"/>
                    </a:lnTo>
                    <a:lnTo>
                      <a:pt x="2589" y="924"/>
                    </a:lnTo>
                    <a:lnTo>
                      <a:pt x="1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3" name="Google Shape;937;p53">
                <a:extLst>
                  <a:ext uri="{FF2B5EF4-FFF2-40B4-BE49-F238E27FC236}">
                    <a16:creationId xmlns:a16="http://schemas.microsoft.com/office/drawing/2014/main" id="{1F886286-2D88-E31E-17CF-5540311D401C}"/>
                  </a:ext>
                </a:extLst>
              </p:cNvPr>
              <p:cNvSpPr/>
              <p:nvPr/>
            </p:nvSpPr>
            <p:spPr>
              <a:xfrm>
                <a:off x="7290710" y="2783340"/>
                <a:ext cx="45267" cy="22981"/>
              </a:xfrm>
              <a:custGeom>
                <a:avLst/>
                <a:gdLst/>
                <a:ahLst/>
                <a:cxnLst/>
                <a:rect l="l" t="t" r="r" b="b"/>
                <a:pathLst>
                  <a:path w="2478" h="1258" extrusionOk="0">
                    <a:moveTo>
                      <a:pt x="1591" y="0"/>
                    </a:moveTo>
                    <a:lnTo>
                      <a:pt x="1" y="222"/>
                    </a:lnTo>
                    <a:lnTo>
                      <a:pt x="925" y="1257"/>
                    </a:lnTo>
                    <a:lnTo>
                      <a:pt x="2478" y="962"/>
                    </a:lnTo>
                    <a:lnTo>
                      <a:pt x="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4" name="Google Shape;938;p53">
                <a:extLst>
                  <a:ext uri="{FF2B5EF4-FFF2-40B4-BE49-F238E27FC236}">
                    <a16:creationId xmlns:a16="http://schemas.microsoft.com/office/drawing/2014/main" id="{A2A00C5E-CBCD-B344-85B1-AC964904BE01}"/>
                  </a:ext>
                </a:extLst>
              </p:cNvPr>
              <p:cNvSpPr/>
              <p:nvPr/>
            </p:nvSpPr>
            <p:spPr>
              <a:xfrm>
                <a:off x="7153612" y="2803599"/>
                <a:ext cx="54729" cy="25684"/>
              </a:xfrm>
              <a:custGeom>
                <a:avLst/>
                <a:gdLst/>
                <a:ahLst/>
                <a:cxnLst/>
                <a:rect l="l" t="t" r="r" b="b"/>
                <a:pathLst>
                  <a:path w="2996" h="1406" extrusionOk="0">
                    <a:moveTo>
                      <a:pt x="2034" y="0"/>
                    </a:moveTo>
                    <a:lnTo>
                      <a:pt x="1" y="333"/>
                    </a:lnTo>
                    <a:lnTo>
                      <a:pt x="999" y="1405"/>
                    </a:lnTo>
                    <a:lnTo>
                      <a:pt x="2996" y="1073"/>
                    </a:lnTo>
                    <a:lnTo>
                      <a:pt x="20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5" name="Google Shape;939;p53">
                <a:extLst>
                  <a:ext uri="{FF2B5EF4-FFF2-40B4-BE49-F238E27FC236}">
                    <a16:creationId xmlns:a16="http://schemas.microsoft.com/office/drawing/2014/main" id="{187189D0-6B39-9515-52B2-7CB7153874DB}"/>
                  </a:ext>
                </a:extLst>
              </p:cNvPr>
              <p:cNvSpPr/>
              <p:nvPr/>
            </p:nvSpPr>
            <p:spPr>
              <a:xfrm>
                <a:off x="7197509" y="2795488"/>
                <a:ext cx="62164" cy="26360"/>
              </a:xfrm>
              <a:custGeom>
                <a:avLst/>
                <a:gdLst/>
                <a:ahLst/>
                <a:cxnLst/>
                <a:rect l="l" t="t" r="r" b="b"/>
                <a:pathLst>
                  <a:path w="3403" h="1443" extrusionOk="0">
                    <a:moveTo>
                      <a:pt x="2478" y="1"/>
                    </a:moveTo>
                    <a:lnTo>
                      <a:pt x="1" y="408"/>
                    </a:lnTo>
                    <a:lnTo>
                      <a:pt x="962" y="1443"/>
                    </a:lnTo>
                    <a:lnTo>
                      <a:pt x="3402" y="1036"/>
                    </a:lnTo>
                    <a:lnTo>
                      <a:pt x="24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940;p53">
                <a:extLst>
                  <a:ext uri="{FF2B5EF4-FFF2-40B4-BE49-F238E27FC236}">
                    <a16:creationId xmlns:a16="http://schemas.microsoft.com/office/drawing/2014/main" id="{C3FAE0A3-EB88-93A7-4AC5-A5B77231792C}"/>
                  </a:ext>
                </a:extLst>
              </p:cNvPr>
              <p:cNvSpPr/>
              <p:nvPr/>
            </p:nvSpPr>
            <p:spPr>
              <a:xfrm>
                <a:off x="7249516" y="2788747"/>
                <a:ext cx="51350" cy="24332"/>
              </a:xfrm>
              <a:custGeom>
                <a:avLst/>
                <a:gdLst/>
                <a:ahLst/>
                <a:cxnLst/>
                <a:rect l="l" t="t" r="r" b="b"/>
                <a:pathLst>
                  <a:path w="2811" h="1332" extrusionOk="0">
                    <a:moveTo>
                      <a:pt x="1886" y="0"/>
                    </a:moveTo>
                    <a:lnTo>
                      <a:pt x="1" y="296"/>
                    </a:lnTo>
                    <a:lnTo>
                      <a:pt x="925" y="1331"/>
                    </a:lnTo>
                    <a:lnTo>
                      <a:pt x="2810" y="998"/>
                    </a:lnTo>
                    <a:lnTo>
                      <a:pt x="1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941;p53">
                <a:extLst>
                  <a:ext uri="{FF2B5EF4-FFF2-40B4-BE49-F238E27FC236}">
                    <a16:creationId xmlns:a16="http://schemas.microsoft.com/office/drawing/2014/main" id="{55FA10FA-7F72-0953-BB49-4043D5474060}"/>
                  </a:ext>
                </a:extLst>
              </p:cNvPr>
              <p:cNvSpPr/>
              <p:nvPr/>
            </p:nvSpPr>
            <p:spPr>
              <a:xfrm>
                <a:off x="7326514" y="2777257"/>
                <a:ext cx="46619" cy="22981"/>
              </a:xfrm>
              <a:custGeom>
                <a:avLst/>
                <a:gdLst/>
                <a:ahLst/>
                <a:cxnLst/>
                <a:rect l="l" t="t" r="r" b="b"/>
                <a:pathLst>
                  <a:path w="2552" h="1258" extrusionOk="0">
                    <a:moveTo>
                      <a:pt x="1701" y="1"/>
                    </a:moveTo>
                    <a:lnTo>
                      <a:pt x="0" y="259"/>
                    </a:lnTo>
                    <a:lnTo>
                      <a:pt x="888" y="1258"/>
                    </a:lnTo>
                    <a:lnTo>
                      <a:pt x="2551" y="962"/>
                    </a:ln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8" name="Google Shape;942;p53">
                <a:extLst>
                  <a:ext uri="{FF2B5EF4-FFF2-40B4-BE49-F238E27FC236}">
                    <a16:creationId xmlns:a16="http://schemas.microsoft.com/office/drawing/2014/main" id="{3D13D35A-C31C-34A2-5AA0-D8293708AFC7}"/>
                  </a:ext>
                </a:extLst>
              </p:cNvPr>
              <p:cNvSpPr/>
              <p:nvPr/>
            </p:nvSpPr>
            <p:spPr>
              <a:xfrm>
                <a:off x="7142816" y="2836699"/>
                <a:ext cx="53378" cy="33101"/>
              </a:xfrm>
              <a:custGeom>
                <a:avLst/>
                <a:gdLst/>
                <a:ahLst/>
                <a:cxnLst/>
                <a:rect l="l" t="t" r="r" b="b"/>
                <a:pathLst>
                  <a:path w="2922" h="1812" extrusionOk="0">
                    <a:moveTo>
                      <a:pt x="1553" y="0"/>
                    </a:moveTo>
                    <a:lnTo>
                      <a:pt x="0" y="296"/>
                    </a:lnTo>
                    <a:lnTo>
                      <a:pt x="1368" y="1812"/>
                    </a:lnTo>
                    <a:lnTo>
                      <a:pt x="2921" y="1516"/>
                    </a:lnTo>
                    <a:lnTo>
                      <a:pt x="15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9" name="Google Shape;943;p53">
                <a:extLst>
                  <a:ext uri="{FF2B5EF4-FFF2-40B4-BE49-F238E27FC236}">
                    <a16:creationId xmlns:a16="http://schemas.microsoft.com/office/drawing/2014/main" id="{FB55577F-59FE-75EB-8029-AD4A5D626E9D}"/>
                  </a:ext>
                </a:extLst>
              </p:cNvPr>
              <p:cNvSpPr/>
              <p:nvPr/>
            </p:nvSpPr>
            <p:spPr>
              <a:xfrm>
                <a:off x="7100271" y="2842764"/>
                <a:ext cx="61470" cy="34471"/>
              </a:xfrm>
              <a:custGeom>
                <a:avLst/>
                <a:gdLst/>
                <a:ahLst/>
                <a:cxnLst/>
                <a:rect l="l" t="t" r="r" b="b"/>
                <a:pathLst>
                  <a:path w="3365" h="1887" extrusionOk="0">
                    <a:moveTo>
                      <a:pt x="1997" y="1"/>
                    </a:moveTo>
                    <a:lnTo>
                      <a:pt x="0" y="371"/>
                    </a:lnTo>
                    <a:lnTo>
                      <a:pt x="1405" y="1886"/>
                    </a:lnTo>
                    <a:lnTo>
                      <a:pt x="3365" y="1517"/>
                    </a:lnTo>
                    <a:lnTo>
                      <a:pt x="1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9" name="Google Shape;944;p53">
                <a:extLst>
                  <a:ext uri="{FF2B5EF4-FFF2-40B4-BE49-F238E27FC236}">
                    <a16:creationId xmlns:a16="http://schemas.microsoft.com/office/drawing/2014/main" id="{F0CEDB07-4005-A129-DD46-F4BDC5133A78}"/>
                  </a:ext>
                </a:extLst>
              </p:cNvPr>
              <p:cNvSpPr/>
              <p:nvPr/>
            </p:nvSpPr>
            <p:spPr>
              <a:xfrm>
                <a:off x="7015163" y="2856958"/>
                <a:ext cx="67553" cy="36480"/>
              </a:xfrm>
              <a:custGeom>
                <a:avLst/>
                <a:gdLst/>
                <a:ahLst/>
                <a:cxnLst/>
                <a:rect l="l" t="t" r="r" b="b"/>
                <a:pathLst>
                  <a:path w="3698" h="1997" extrusionOk="0">
                    <a:moveTo>
                      <a:pt x="2256" y="0"/>
                    </a:moveTo>
                    <a:lnTo>
                      <a:pt x="1" y="407"/>
                    </a:lnTo>
                    <a:lnTo>
                      <a:pt x="1480" y="1997"/>
                    </a:lnTo>
                    <a:lnTo>
                      <a:pt x="3698" y="1590"/>
                    </a:lnTo>
                    <a:lnTo>
                      <a:pt x="22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945;p53">
                <a:extLst>
                  <a:ext uri="{FF2B5EF4-FFF2-40B4-BE49-F238E27FC236}">
                    <a16:creationId xmlns:a16="http://schemas.microsoft.com/office/drawing/2014/main" id="{E65560AD-F884-D414-927D-39ADE530ECA7}"/>
                  </a:ext>
                </a:extLst>
              </p:cNvPr>
              <p:cNvSpPr/>
              <p:nvPr/>
            </p:nvSpPr>
            <p:spPr>
              <a:xfrm>
                <a:off x="7348124" y="2800895"/>
                <a:ext cx="52702" cy="29739"/>
              </a:xfrm>
              <a:custGeom>
                <a:avLst/>
                <a:gdLst/>
                <a:ahLst/>
                <a:cxnLst/>
                <a:rect l="l" t="t" r="r" b="b"/>
                <a:pathLst>
                  <a:path w="2885" h="1628" extrusionOk="0">
                    <a:moveTo>
                      <a:pt x="1701" y="1"/>
                    </a:moveTo>
                    <a:lnTo>
                      <a:pt x="0" y="296"/>
                    </a:lnTo>
                    <a:lnTo>
                      <a:pt x="1220" y="1627"/>
                    </a:lnTo>
                    <a:lnTo>
                      <a:pt x="2884" y="1332"/>
                    </a:lnTo>
                    <a:lnTo>
                      <a:pt x="1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946;p53">
                <a:extLst>
                  <a:ext uri="{FF2B5EF4-FFF2-40B4-BE49-F238E27FC236}">
                    <a16:creationId xmlns:a16="http://schemas.microsoft.com/office/drawing/2014/main" id="{1B0DBCCD-6811-8343-23DC-3C89990DBD9B}"/>
                  </a:ext>
                </a:extLst>
              </p:cNvPr>
              <p:cNvSpPr/>
              <p:nvPr/>
            </p:nvSpPr>
            <p:spPr>
              <a:xfrm>
                <a:off x="7063115" y="2850199"/>
                <a:ext cx="56757" cy="34453"/>
              </a:xfrm>
              <a:custGeom>
                <a:avLst/>
                <a:gdLst/>
                <a:ahLst/>
                <a:cxnLst/>
                <a:rect l="l" t="t" r="r" b="b"/>
                <a:pathLst>
                  <a:path w="3107" h="1886" extrusionOk="0">
                    <a:moveTo>
                      <a:pt x="1665" y="0"/>
                    </a:moveTo>
                    <a:lnTo>
                      <a:pt x="1" y="296"/>
                    </a:lnTo>
                    <a:lnTo>
                      <a:pt x="1406" y="1886"/>
                    </a:lnTo>
                    <a:lnTo>
                      <a:pt x="3106" y="1553"/>
                    </a:lnTo>
                    <a:lnTo>
                      <a:pt x="16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947;p53">
                <a:extLst>
                  <a:ext uri="{FF2B5EF4-FFF2-40B4-BE49-F238E27FC236}">
                    <a16:creationId xmlns:a16="http://schemas.microsoft.com/office/drawing/2014/main" id="{DBA20CA3-BA96-DD1C-6C52-079FE5D79EC8}"/>
                  </a:ext>
                </a:extLst>
              </p:cNvPr>
              <p:cNvSpPr/>
              <p:nvPr/>
            </p:nvSpPr>
            <p:spPr>
              <a:xfrm>
                <a:off x="7312996" y="2806978"/>
                <a:ext cx="51350" cy="30415"/>
              </a:xfrm>
              <a:custGeom>
                <a:avLst/>
                <a:gdLst/>
                <a:ahLst/>
                <a:cxnLst/>
                <a:rect l="l" t="t" r="r" b="b"/>
                <a:pathLst>
                  <a:path w="2811" h="1665" extrusionOk="0">
                    <a:moveTo>
                      <a:pt x="1554" y="0"/>
                    </a:moveTo>
                    <a:lnTo>
                      <a:pt x="1" y="296"/>
                    </a:lnTo>
                    <a:lnTo>
                      <a:pt x="1258" y="1664"/>
                    </a:lnTo>
                    <a:lnTo>
                      <a:pt x="2811" y="1368"/>
                    </a:lnTo>
                    <a:lnTo>
                      <a:pt x="15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3" name="Google Shape;948;p53">
                <a:extLst>
                  <a:ext uri="{FF2B5EF4-FFF2-40B4-BE49-F238E27FC236}">
                    <a16:creationId xmlns:a16="http://schemas.microsoft.com/office/drawing/2014/main" id="{780EE33E-349B-B45B-0684-B2B7B3377A23}"/>
                  </a:ext>
                </a:extLst>
              </p:cNvPr>
              <p:cNvSpPr/>
              <p:nvPr/>
            </p:nvSpPr>
            <p:spPr>
              <a:xfrm>
                <a:off x="7271803" y="2813737"/>
                <a:ext cx="57433" cy="31073"/>
              </a:xfrm>
              <a:custGeom>
                <a:avLst/>
                <a:gdLst/>
                <a:ahLst/>
                <a:cxnLst/>
                <a:rect l="l" t="t" r="r" b="b"/>
                <a:pathLst>
                  <a:path w="3144" h="1701" extrusionOk="0">
                    <a:moveTo>
                      <a:pt x="1886" y="0"/>
                    </a:moveTo>
                    <a:lnTo>
                      <a:pt x="1" y="296"/>
                    </a:lnTo>
                    <a:lnTo>
                      <a:pt x="1295" y="1701"/>
                    </a:lnTo>
                    <a:lnTo>
                      <a:pt x="3143" y="1368"/>
                    </a:lnTo>
                    <a:lnTo>
                      <a:pt x="18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4" name="Google Shape;949;p53">
                <a:extLst>
                  <a:ext uri="{FF2B5EF4-FFF2-40B4-BE49-F238E27FC236}">
                    <a16:creationId xmlns:a16="http://schemas.microsoft.com/office/drawing/2014/main" id="{9C0A1DDD-8552-7E1C-C1E3-797AFDDB3A81}"/>
                  </a:ext>
                </a:extLst>
              </p:cNvPr>
              <p:cNvSpPr/>
              <p:nvPr/>
            </p:nvSpPr>
            <p:spPr>
              <a:xfrm>
                <a:off x="7177250" y="2829265"/>
                <a:ext cx="61488" cy="33777"/>
              </a:xfrm>
              <a:custGeom>
                <a:avLst/>
                <a:gdLst/>
                <a:ahLst/>
                <a:cxnLst/>
                <a:rect l="l" t="t" r="r" b="b"/>
                <a:pathLst>
                  <a:path w="3366" h="1849" extrusionOk="0">
                    <a:moveTo>
                      <a:pt x="2034" y="0"/>
                    </a:moveTo>
                    <a:lnTo>
                      <a:pt x="1" y="370"/>
                    </a:lnTo>
                    <a:lnTo>
                      <a:pt x="1369" y="1849"/>
                    </a:lnTo>
                    <a:lnTo>
                      <a:pt x="3365" y="1479"/>
                    </a:lnTo>
                    <a:lnTo>
                      <a:pt x="2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950;p53">
                <a:extLst>
                  <a:ext uri="{FF2B5EF4-FFF2-40B4-BE49-F238E27FC236}">
                    <a16:creationId xmlns:a16="http://schemas.microsoft.com/office/drawing/2014/main" id="{CFC8FFC0-EA34-49F0-673D-321939694ABE}"/>
                  </a:ext>
                </a:extLst>
              </p:cNvPr>
              <p:cNvSpPr/>
              <p:nvPr/>
            </p:nvSpPr>
            <p:spPr>
              <a:xfrm>
                <a:off x="7220471" y="2820478"/>
                <a:ext cx="68905" cy="34471"/>
              </a:xfrm>
              <a:custGeom>
                <a:avLst/>
                <a:gdLst/>
                <a:ahLst/>
                <a:cxnLst/>
                <a:rect l="l" t="t" r="r" b="b"/>
                <a:pathLst>
                  <a:path w="3772" h="1887" extrusionOk="0">
                    <a:moveTo>
                      <a:pt x="2478" y="1"/>
                    </a:moveTo>
                    <a:lnTo>
                      <a:pt x="1" y="444"/>
                    </a:lnTo>
                    <a:lnTo>
                      <a:pt x="1332" y="1886"/>
                    </a:lnTo>
                    <a:lnTo>
                      <a:pt x="3772" y="1406"/>
                    </a:lnTo>
                    <a:lnTo>
                      <a:pt x="24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951;p53">
                <a:extLst>
                  <a:ext uri="{FF2B5EF4-FFF2-40B4-BE49-F238E27FC236}">
                    <a16:creationId xmlns:a16="http://schemas.microsoft.com/office/drawing/2014/main" id="{A641A53D-8DCB-33A0-9898-0B15FDBC53F8}"/>
                  </a:ext>
                </a:extLst>
              </p:cNvPr>
              <p:cNvSpPr/>
              <p:nvPr/>
            </p:nvSpPr>
            <p:spPr>
              <a:xfrm>
                <a:off x="7415659" y="2826561"/>
                <a:ext cx="52702" cy="28388"/>
              </a:xfrm>
              <a:custGeom>
                <a:avLst/>
                <a:gdLst/>
                <a:ahLst/>
                <a:cxnLst/>
                <a:rect l="l" t="t" r="r" b="b"/>
                <a:pathLst>
                  <a:path w="2885" h="1554" extrusionOk="0">
                    <a:moveTo>
                      <a:pt x="1812" y="0"/>
                    </a:moveTo>
                    <a:lnTo>
                      <a:pt x="0" y="333"/>
                    </a:lnTo>
                    <a:lnTo>
                      <a:pt x="1073" y="1553"/>
                    </a:lnTo>
                    <a:lnTo>
                      <a:pt x="2884" y="1184"/>
                    </a:lnTo>
                    <a:lnTo>
                      <a:pt x="18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7" name="Google Shape;952;p53">
                <a:extLst>
                  <a:ext uri="{FF2B5EF4-FFF2-40B4-BE49-F238E27FC236}">
                    <a16:creationId xmlns:a16="http://schemas.microsoft.com/office/drawing/2014/main" id="{78C4538B-5F0E-AB75-C23F-C8F90904F93D}"/>
                  </a:ext>
                </a:extLst>
              </p:cNvPr>
              <p:cNvSpPr/>
              <p:nvPr/>
            </p:nvSpPr>
            <p:spPr>
              <a:xfrm>
                <a:off x="7492657" y="2815071"/>
                <a:ext cx="40536" cy="24332"/>
              </a:xfrm>
              <a:custGeom>
                <a:avLst/>
                <a:gdLst/>
                <a:ahLst/>
                <a:cxnLst/>
                <a:rect l="l" t="t" r="r" b="b"/>
                <a:pathLst>
                  <a:path w="2219" h="1332" extrusionOk="0">
                    <a:moveTo>
                      <a:pt x="1109" y="1"/>
                    </a:moveTo>
                    <a:lnTo>
                      <a:pt x="0" y="186"/>
                    </a:lnTo>
                    <a:lnTo>
                      <a:pt x="1035" y="1332"/>
                    </a:lnTo>
                    <a:lnTo>
                      <a:pt x="2218" y="1073"/>
                    </a:lnTo>
                    <a:lnTo>
                      <a:pt x="1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8" name="Google Shape;953;p53">
                <a:extLst>
                  <a:ext uri="{FF2B5EF4-FFF2-40B4-BE49-F238E27FC236}">
                    <a16:creationId xmlns:a16="http://schemas.microsoft.com/office/drawing/2014/main" id="{276A254F-E247-A388-E6FC-4C4C656483E8}"/>
                  </a:ext>
                </a:extLst>
              </p:cNvPr>
              <p:cNvSpPr/>
              <p:nvPr/>
            </p:nvSpPr>
            <p:spPr>
              <a:xfrm>
                <a:off x="7454825" y="2819802"/>
                <a:ext cx="50674" cy="27036"/>
              </a:xfrm>
              <a:custGeom>
                <a:avLst/>
                <a:gdLst/>
                <a:ahLst/>
                <a:cxnLst/>
                <a:rect l="l" t="t" r="r" b="b"/>
                <a:pathLst>
                  <a:path w="2774" h="1480" extrusionOk="0">
                    <a:moveTo>
                      <a:pt x="1738" y="1"/>
                    </a:moveTo>
                    <a:lnTo>
                      <a:pt x="1" y="334"/>
                    </a:lnTo>
                    <a:lnTo>
                      <a:pt x="1036" y="1480"/>
                    </a:lnTo>
                    <a:lnTo>
                      <a:pt x="2774" y="1110"/>
                    </a:lnTo>
                    <a:lnTo>
                      <a:pt x="1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9" name="Google Shape;954;p53">
                <a:extLst>
                  <a:ext uri="{FF2B5EF4-FFF2-40B4-BE49-F238E27FC236}">
                    <a16:creationId xmlns:a16="http://schemas.microsoft.com/office/drawing/2014/main" id="{9E595763-43A7-4D71-21DB-0C8C4CDBFFF6}"/>
                  </a:ext>
                </a:extLst>
              </p:cNvPr>
              <p:cNvSpPr/>
              <p:nvPr/>
            </p:nvSpPr>
            <p:spPr>
              <a:xfrm>
                <a:off x="7378521" y="2833996"/>
                <a:ext cx="51332" cy="28369"/>
              </a:xfrm>
              <a:custGeom>
                <a:avLst/>
                <a:gdLst/>
                <a:ahLst/>
                <a:cxnLst/>
                <a:rect l="l" t="t" r="r" b="b"/>
                <a:pathLst>
                  <a:path w="2810" h="1553" extrusionOk="0">
                    <a:moveTo>
                      <a:pt x="1701" y="0"/>
                    </a:moveTo>
                    <a:lnTo>
                      <a:pt x="0" y="333"/>
                    </a:lnTo>
                    <a:lnTo>
                      <a:pt x="1109" y="1553"/>
                    </a:lnTo>
                    <a:lnTo>
                      <a:pt x="2810" y="1220"/>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0" name="Google Shape;955;p53">
                <a:extLst>
                  <a:ext uri="{FF2B5EF4-FFF2-40B4-BE49-F238E27FC236}">
                    <a16:creationId xmlns:a16="http://schemas.microsoft.com/office/drawing/2014/main" id="{36DEEE9C-1F1B-1E24-C889-AC258AFBCC1C}"/>
                  </a:ext>
                </a:extLst>
              </p:cNvPr>
              <p:cNvSpPr/>
              <p:nvPr/>
            </p:nvSpPr>
            <p:spPr>
              <a:xfrm>
                <a:off x="7463611" y="2780636"/>
                <a:ext cx="54054" cy="28388"/>
              </a:xfrm>
              <a:custGeom>
                <a:avLst/>
                <a:gdLst/>
                <a:ahLst/>
                <a:cxnLst/>
                <a:rect l="l" t="t" r="r" b="b"/>
                <a:pathLst>
                  <a:path w="2959" h="1554" extrusionOk="0">
                    <a:moveTo>
                      <a:pt x="1701" y="0"/>
                    </a:moveTo>
                    <a:lnTo>
                      <a:pt x="0" y="296"/>
                    </a:lnTo>
                    <a:lnTo>
                      <a:pt x="1146" y="1553"/>
                    </a:lnTo>
                    <a:lnTo>
                      <a:pt x="2958" y="1221"/>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1" name="Google Shape;956;p53">
                <a:extLst>
                  <a:ext uri="{FF2B5EF4-FFF2-40B4-BE49-F238E27FC236}">
                    <a16:creationId xmlns:a16="http://schemas.microsoft.com/office/drawing/2014/main" id="{C1F6A38F-DB36-A78D-DE60-C120B55E77E6}"/>
                  </a:ext>
                </a:extLst>
              </p:cNvPr>
              <p:cNvSpPr/>
              <p:nvPr/>
            </p:nvSpPr>
            <p:spPr>
              <a:xfrm>
                <a:off x="6917925" y="2873837"/>
                <a:ext cx="68905" cy="37832"/>
              </a:xfrm>
              <a:custGeom>
                <a:avLst/>
                <a:gdLst/>
                <a:ahLst/>
                <a:cxnLst/>
                <a:rect l="l" t="t" r="r" b="b"/>
                <a:pathLst>
                  <a:path w="3772" h="2071" extrusionOk="0">
                    <a:moveTo>
                      <a:pt x="2292" y="0"/>
                    </a:moveTo>
                    <a:lnTo>
                      <a:pt x="0" y="407"/>
                    </a:lnTo>
                    <a:lnTo>
                      <a:pt x="1516" y="2071"/>
                    </a:lnTo>
                    <a:lnTo>
                      <a:pt x="3771" y="1664"/>
                    </a:lnTo>
                    <a:lnTo>
                      <a:pt x="2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2" name="Google Shape;957;p53">
                <a:extLst>
                  <a:ext uri="{FF2B5EF4-FFF2-40B4-BE49-F238E27FC236}">
                    <a16:creationId xmlns:a16="http://schemas.microsoft.com/office/drawing/2014/main" id="{8F11F099-F5AA-132E-3513-95727A91788A}"/>
                  </a:ext>
                </a:extLst>
              </p:cNvPr>
              <p:cNvSpPr/>
              <p:nvPr/>
            </p:nvSpPr>
            <p:spPr>
              <a:xfrm>
                <a:off x="6953711" y="2910975"/>
                <a:ext cx="66877" cy="37850"/>
              </a:xfrm>
              <a:custGeom>
                <a:avLst/>
                <a:gdLst/>
                <a:ahLst/>
                <a:cxnLst/>
                <a:rect l="l" t="t" r="r" b="b"/>
                <a:pathLst>
                  <a:path w="3661" h="2072" extrusionOk="0">
                    <a:moveTo>
                      <a:pt x="2182" y="1"/>
                    </a:moveTo>
                    <a:lnTo>
                      <a:pt x="1" y="408"/>
                    </a:lnTo>
                    <a:lnTo>
                      <a:pt x="1627" y="2071"/>
                    </a:lnTo>
                    <a:lnTo>
                      <a:pt x="3661" y="1628"/>
                    </a:lnTo>
                    <a:lnTo>
                      <a:pt x="2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3" name="Google Shape;958;p53">
                <a:extLst>
                  <a:ext uri="{FF2B5EF4-FFF2-40B4-BE49-F238E27FC236}">
                    <a16:creationId xmlns:a16="http://schemas.microsoft.com/office/drawing/2014/main" id="{E3E07029-D502-6163-9DD6-094FC1106CF7}"/>
                  </a:ext>
                </a:extLst>
              </p:cNvPr>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4" name="Google Shape;959;p53">
                <a:extLst>
                  <a:ext uri="{FF2B5EF4-FFF2-40B4-BE49-F238E27FC236}">
                    <a16:creationId xmlns:a16="http://schemas.microsoft.com/office/drawing/2014/main" id="{E3AFCF15-6B40-685F-4AAE-0418C8DE5E43}"/>
                  </a:ext>
                </a:extLst>
              </p:cNvPr>
              <p:cNvSpPr/>
              <p:nvPr/>
            </p:nvSpPr>
            <p:spPr>
              <a:xfrm>
                <a:off x="6892259" y="2844792"/>
                <a:ext cx="60794" cy="28388"/>
              </a:xfrm>
              <a:custGeom>
                <a:avLst/>
                <a:gdLst/>
                <a:ahLst/>
                <a:cxnLst/>
                <a:rect l="l" t="t" r="r" b="b"/>
                <a:pathLst>
                  <a:path w="3328" h="1554" extrusionOk="0">
                    <a:moveTo>
                      <a:pt x="2255" y="1"/>
                    </a:moveTo>
                    <a:lnTo>
                      <a:pt x="0" y="370"/>
                    </a:lnTo>
                    <a:lnTo>
                      <a:pt x="1220" y="1553"/>
                    </a:lnTo>
                    <a:lnTo>
                      <a:pt x="3328" y="1221"/>
                    </a:lnTo>
                    <a:lnTo>
                      <a:pt x="22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5" name="Google Shape;960;p53">
                <a:extLst>
                  <a:ext uri="{FF2B5EF4-FFF2-40B4-BE49-F238E27FC236}">
                    <a16:creationId xmlns:a16="http://schemas.microsoft.com/office/drawing/2014/main" id="{3C1D4898-0D12-1C7B-18D8-82AE55DCC08D}"/>
                  </a:ext>
                </a:extLst>
              </p:cNvPr>
              <p:cNvSpPr/>
              <p:nvPr/>
            </p:nvSpPr>
            <p:spPr>
              <a:xfrm>
                <a:off x="7442677" y="2759026"/>
                <a:ext cx="46619" cy="20953"/>
              </a:xfrm>
              <a:custGeom>
                <a:avLst/>
                <a:gdLst/>
                <a:ahLst/>
                <a:cxnLst/>
                <a:rect l="l" t="t" r="r" b="b"/>
                <a:pathLst>
                  <a:path w="2552" h="1147" extrusionOk="0">
                    <a:moveTo>
                      <a:pt x="1516" y="0"/>
                    </a:moveTo>
                    <a:lnTo>
                      <a:pt x="0" y="222"/>
                    </a:lnTo>
                    <a:lnTo>
                      <a:pt x="851" y="1147"/>
                    </a:lnTo>
                    <a:lnTo>
                      <a:pt x="2551" y="851"/>
                    </a:lnTo>
                    <a:lnTo>
                      <a:pt x="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6" name="Google Shape;961;p53">
                <a:extLst>
                  <a:ext uri="{FF2B5EF4-FFF2-40B4-BE49-F238E27FC236}">
                    <a16:creationId xmlns:a16="http://schemas.microsoft.com/office/drawing/2014/main" id="{39F1C802-E8B6-D93B-BC56-CC4019D16CC9}"/>
                  </a:ext>
                </a:extLst>
              </p:cNvPr>
              <p:cNvSpPr/>
              <p:nvPr/>
            </p:nvSpPr>
            <p:spPr>
              <a:xfrm>
                <a:off x="6940211" y="2837375"/>
                <a:ext cx="62146" cy="28369"/>
              </a:xfrm>
              <a:custGeom>
                <a:avLst/>
                <a:gdLst/>
                <a:ahLst/>
                <a:cxnLst/>
                <a:rect l="l" t="t" r="r" b="b"/>
                <a:pathLst>
                  <a:path w="3402" h="1553" extrusionOk="0">
                    <a:moveTo>
                      <a:pt x="2329" y="0"/>
                    </a:moveTo>
                    <a:lnTo>
                      <a:pt x="0" y="370"/>
                    </a:lnTo>
                    <a:lnTo>
                      <a:pt x="1072" y="1553"/>
                    </a:lnTo>
                    <a:lnTo>
                      <a:pt x="3401" y="1146"/>
                    </a:lnTo>
                    <a:lnTo>
                      <a:pt x="2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3" name="Google Shape;962;p53">
                <a:extLst>
                  <a:ext uri="{FF2B5EF4-FFF2-40B4-BE49-F238E27FC236}">
                    <a16:creationId xmlns:a16="http://schemas.microsoft.com/office/drawing/2014/main" id="{B03B5EC5-38AD-90BD-F567-E8DDEC3DA53E}"/>
                  </a:ext>
                </a:extLst>
              </p:cNvPr>
              <p:cNvSpPr/>
              <p:nvPr/>
            </p:nvSpPr>
            <p:spPr>
              <a:xfrm>
                <a:off x="6990173" y="2829265"/>
                <a:ext cx="60137" cy="27712"/>
              </a:xfrm>
              <a:custGeom>
                <a:avLst/>
                <a:gdLst/>
                <a:ahLst/>
                <a:cxnLst/>
                <a:rect l="l" t="t" r="r" b="b"/>
                <a:pathLst>
                  <a:path w="3292" h="1517" extrusionOk="0">
                    <a:moveTo>
                      <a:pt x="2256" y="0"/>
                    </a:moveTo>
                    <a:lnTo>
                      <a:pt x="1" y="370"/>
                    </a:lnTo>
                    <a:lnTo>
                      <a:pt x="1036" y="1516"/>
                    </a:lnTo>
                    <a:lnTo>
                      <a:pt x="3291" y="1146"/>
                    </a:lnTo>
                    <a:lnTo>
                      <a:pt x="2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963;p53">
                <a:extLst>
                  <a:ext uri="{FF2B5EF4-FFF2-40B4-BE49-F238E27FC236}">
                    <a16:creationId xmlns:a16="http://schemas.microsoft.com/office/drawing/2014/main" id="{E6607B6B-C1C8-1DC8-18EE-F1AC4EE543BF}"/>
                  </a:ext>
                </a:extLst>
              </p:cNvPr>
              <p:cNvSpPr/>
              <p:nvPr/>
            </p:nvSpPr>
            <p:spPr>
              <a:xfrm>
                <a:off x="6965877" y="2865051"/>
                <a:ext cx="69581" cy="37850"/>
              </a:xfrm>
              <a:custGeom>
                <a:avLst/>
                <a:gdLst/>
                <a:ahLst/>
                <a:cxnLst/>
                <a:rect l="l" t="t" r="r" b="b"/>
                <a:pathLst>
                  <a:path w="3809" h="2072" extrusionOk="0">
                    <a:moveTo>
                      <a:pt x="2329" y="1"/>
                    </a:moveTo>
                    <a:lnTo>
                      <a:pt x="0" y="408"/>
                    </a:lnTo>
                    <a:lnTo>
                      <a:pt x="1516" y="2071"/>
                    </a:lnTo>
                    <a:lnTo>
                      <a:pt x="3808" y="1628"/>
                    </a:lnTo>
                    <a:lnTo>
                      <a:pt x="2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5" name="Google Shape;964;p53">
                <a:extLst>
                  <a:ext uri="{FF2B5EF4-FFF2-40B4-BE49-F238E27FC236}">
                    <a16:creationId xmlns:a16="http://schemas.microsoft.com/office/drawing/2014/main" id="{B92602FE-6343-99AF-2298-6F1C2899B818}"/>
                  </a:ext>
                </a:extLst>
              </p:cNvPr>
              <p:cNvSpPr/>
              <p:nvPr/>
            </p:nvSpPr>
            <p:spPr>
              <a:xfrm>
                <a:off x="7075281" y="2816423"/>
                <a:ext cx="55387" cy="26360"/>
              </a:xfrm>
              <a:custGeom>
                <a:avLst/>
                <a:gdLst/>
                <a:ahLst/>
                <a:cxnLst/>
                <a:rect l="l" t="t" r="r" b="b"/>
                <a:pathLst>
                  <a:path w="3032" h="1443" extrusionOk="0">
                    <a:moveTo>
                      <a:pt x="2034" y="1"/>
                    </a:moveTo>
                    <a:lnTo>
                      <a:pt x="0" y="334"/>
                    </a:lnTo>
                    <a:lnTo>
                      <a:pt x="1035" y="1443"/>
                    </a:lnTo>
                    <a:lnTo>
                      <a:pt x="3032" y="1110"/>
                    </a:lnTo>
                    <a:lnTo>
                      <a:pt x="2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6" name="Google Shape;965;p53">
                <a:extLst>
                  <a:ext uri="{FF2B5EF4-FFF2-40B4-BE49-F238E27FC236}">
                    <a16:creationId xmlns:a16="http://schemas.microsoft.com/office/drawing/2014/main" id="{409F76F5-D47D-057E-EE7D-4E6B1E7FEC2F}"/>
                  </a:ext>
                </a:extLst>
              </p:cNvPr>
              <p:cNvSpPr/>
              <p:nvPr/>
            </p:nvSpPr>
            <p:spPr>
              <a:xfrm>
                <a:off x="7038125" y="2823182"/>
                <a:ext cx="49322" cy="25684"/>
              </a:xfrm>
              <a:custGeom>
                <a:avLst/>
                <a:gdLst/>
                <a:ahLst/>
                <a:cxnLst/>
                <a:rect l="l" t="t" r="r" b="b"/>
                <a:pathLst>
                  <a:path w="2700" h="1406" extrusionOk="0">
                    <a:moveTo>
                      <a:pt x="1702" y="1"/>
                    </a:moveTo>
                    <a:lnTo>
                      <a:pt x="1" y="296"/>
                    </a:lnTo>
                    <a:lnTo>
                      <a:pt x="1036" y="1406"/>
                    </a:lnTo>
                    <a:lnTo>
                      <a:pt x="2700" y="1110"/>
                    </a:lnTo>
                    <a:lnTo>
                      <a:pt x="17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7" name="Google Shape;966;p53">
                <a:extLst>
                  <a:ext uri="{FF2B5EF4-FFF2-40B4-BE49-F238E27FC236}">
                    <a16:creationId xmlns:a16="http://schemas.microsoft.com/office/drawing/2014/main" id="{5F52BF4F-FA86-5453-0ED7-59F2E6EA9B87}"/>
                  </a:ext>
                </a:extLst>
              </p:cNvPr>
              <p:cNvSpPr/>
              <p:nvPr/>
            </p:nvSpPr>
            <p:spPr>
              <a:xfrm>
                <a:off x="6999635" y="2901531"/>
                <a:ext cx="68905" cy="37832"/>
              </a:xfrm>
              <a:custGeom>
                <a:avLst/>
                <a:gdLst/>
                <a:ahLst/>
                <a:cxnLst/>
                <a:rect l="l" t="t" r="r" b="b"/>
                <a:pathLst>
                  <a:path w="3772" h="2071" extrusionOk="0">
                    <a:moveTo>
                      <a:pt x="2330" y="0"/>
                    </a:moveTo>
                    <a:lnTo>
                      <a:pt x="1" y="444"/>
                    </a:lnTo>
                    <a:lnTo>
                      <a:pt x="1479" y="2071"/>
                    </a:lnTo>
                    <a:lnTo>
                      <a:pt x="3772" y="1590"/>
                    </a:lnTo>
                    <a:lnTo>
                      <a:pt x="2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8" name="Google Shape;967;p53">
                <a:extLst>
                  <a:ext uri="{FF2B5EF4-FFF2-40B4-BE49-F238E27FC236}">
                    <a16:creationId xmlns:a16="http://schemas.microsoft.com/office/drawing/2014/main" id="{EB697B6D-6B4B-59F9-FB07-253982424768}"/>
                  </a:ext>
                </a:extLst>
              </p:cNvPr>
              <p:cNvSpPr/>
              <p:nvPr/>
            </p:nvSpPr>
            <p:spPr>
              <a:xfrm>
                <a:off x="7302876" y="2847496"/>
                <a:ext cx="56063" cy="30415"/>
              </a:xfrm>
              <a:custGeom>
                <a:avLst/>
                <a:gdLst/>
                <a:ahLst/>
                <a:cxnLst/>
                <a:rect l="l" t="t" r="r" b="b"/>
                <a:pathLst>
                  <a:path w="3069" h="1665" extrusionOk="0">
                    <a:moveTo>
                      <a:pt x="1886" y="1"/>
                    </a:moveTo>
                    <a:lnTo>
                      <a:pt x="0" y="333"/>
                    </a:lnTo>
                    <a:lnTo>
                      <a:pt x="1220" y="1664"/>
                    </a:lnTo>
                    <a:lnTo>
                      <a:pt x="3069" y="1258"/>
                    </a:lnTo>
                    <a:lnTo>
                      <a:pt x="18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9" name="Google Shape;968;p53">
                <a:extLst>
                  <a:ext uri="{FF2B5EF4-FFF2-40B4-BE49-F238E27FC236}">
                    <a16:creationId xmlns:a16="http://schemas.microsoft.com/office/drawing/2014/main" id="{5104CB49-054B-2F61-64BF-AF770BE9508E}"/>
                  </a:ext>
                </a:extLst>
              </p:cNvPr>
              <p:cNvSpPr/>
              <p:nvPr/>
            </p:nvSpPr>
            <p:spPr>
              <a:xfrm>
                <a:off x="7095540" y="2854930"/>
                <a:ext cx="223558" cy="64850"/>
              </a:xfrm>
              <a:custGeom>
                <a:avLst/>
                <a:gdLst/>
                <a:ahLst/>
                <a:cxnLst/>
                <a:rect l="l" t="t" r="r" b="b"/>
                <a:pathLst>
                  <a:path w="12238" h="3550" extrusionOk="0">
                    <a:moveTo>
                      <a:pt x="11018" y="0"/>
                    </a:moveTo>
                    <a:lnTo>
                      <a:pt x="0" y="2034"/>
                    </a:lnTo>
                    <a:lnTo>
                      <a:pt x="1405" y="3549"/>
                    </a:lnTo>
                    <a:lnTo>
                      <a:pt x="12238" y="1331"/>
                    </a:lnTo>
                    <a:lnTo>
                      <a:pt x="11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0" name="Google Shape;969;p53">
                <a:extLst>
                  <a:ext uri="{FF2B5EF4-FFF2-40B4-BE49-F238E27FC236}">
                    <a16:creationId xmlns:a16="http://schemas.microsoft.com/office/drawing/2014/main" id="{15D13176-3579-43E2-DF90-2120BAFDA336}"/>
                  </a:ext>
                </a:extLst>
              </p:cNvPr>
              <p:cNvSpPr/>
              <p:nvPr/>
            </p:nvSpPr>
            <p:spPr>
              <a:xfrm>
                <a:off x="7048263" y="2893420"/>
                <a:ext cx="66877" cy="36498"/>
              </a:xfrm>
              <a:custGeom>
                <a:avLst/>
                <a:gdLst/>
                <a:ahLst/>
                <a:cxnLst/>
                <a:rect l="l" t="t" r="r" b="b"/>
                <a:pathLst>
                  <a:path w="3661" h="1998" extrusionOk="0">
                    <a:moveTo>
                      <a:pt x="2256" y="1"/>
                    </a:moveTo>
                    <a:lnTo>
                      <a:pt x="0" y="407"/>
                    </a:lnTo>
                    <a:lnTo>
                      <a:pt x="1442" y="1997"/>
                    </a:lnTo>
                    <a:lnTo>
                      <a:pt x="3661" y="1516"/>
                    </a:lnTo>
                    <a:lnTo>
                      <a:pt x="2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1" name="Google Shape;970;p53">
                <a:extLst>
                  <a:ext uri="{FF2B5EF4-FFF2-40B4-BE49-F238E27FC236}">
                    <a16:creationId xmlns:a16="http://schemas.microsoft.com/office/drawing/2014/main" id="{B1F22920-F778-698D-67C0-23578E51A505}"/>
                  </a:ext>
                </a:extLst>
              </p:cNvPr>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2" name="Google Shape;971;p53">
                <a:extLst>
                  <a:ext uri="{FF2B5EF4-FFF2-40B4-BE49-F238E27FC236}">
                    <a16:creationId xmlns:a16="http://schemas.microsoft.com/office/drawing/2014/main" id="{4CEB949D-83B4-DD9B-2CED-AC32D38321C8}"/>
                  </a:ext>
                </a:extLst>
              </p:cNvPr>
              <p:cNvSpPr/>
              <p:nvPr/>
            </p:nvSpPr>
            <p:spPr>
              <a:xfrm>
                <a:off x="7912042" y="1891082"/>
                <a:ext cx="224252" cy="381024"/>
              </a:xfrm>
              <a:custGeom>
                <a:avLst/>
                <a:gdLst/>
                <a:ahLst/>
                <a:cxnLst/>
                <a:rect l="l" t="t" r="r" b="b"/>
                <a:pathLst>
                  <a:path w="12276" h="20858" extrusionOk="0">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3" name="Google Shape;972;p53">
                <a:extLst>
                  <a:ext uri="{FF2B5EF4-FFF2-40B4-BE49-F238E27FC236}">
                    <a16:creationId xmlns:a16="http://schemas.microsoft.com/office/drawing/2014/main" id="{FC1E28B9-BECB-22E4-6605-3EFD6D308CCE}"/>
                  </a:ext>
                </a:extLst>
              </p:cNvPr>
              <p:cNvSpPr/>
              <p:nvPr/>
            </p:nvSpPr>
            <p:spPr>
              <a:xfrm>
                <a:off x="7951226" y="2030883"/>
                <a:ext cx="145208" cy="74257"/>
              </a:xfrm>
              <a:custGeom>
                <a:avLst/>
                <a:gdLst/>
                <a:ahLst/>
                <a:cxnLst/>
                <a:rect l="l" t="t" r="r" b="b"/>
                <a:pathLst>
                  <a:path w="7949" h="4065" extrusionOk="0">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4" name="Google Shape;973;p53">
                <a:extLst>
                  <a:ext uri="{FF2B5EF4-FFF2-40B4-BE49-F238E27FC236}">
                    <a16:creationId xmlns:a16="http://schemas.microsoft.com/office/drawing/2014/main" id="{76844DDB-9898-BD32-DEBC-5FE06D3F70E1}"/>
                  </a:ext>
                </a:extLst>
              </p:cNvPr>
              <p:cNvSpPr/>
              <p:nvPr/>
            </p:nvSpPr>
            <p:spPr>
              <a:xfrm>
                <a:off x="7971484" y="1942268"/>
                <a:ext cx="137116" cy="119798"/>
              </a:xfrm>
              <a:custGeom>
                <a:avLst/>
                <a:gdLst/>
                <a:ahLst/>
                <a:cxnLst/>
                <a:rect l="l" t="t" r="r" b="b"/>
                <a:pathLst>
                  <a:path w="7506" h="6558" extrusionOk="0">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5" name="Google Shape;974;p53">
                <a:extLst>
                  <a:ext uri="{FF2B5EF4-FFF2-40B4-BE49-F238E27FC236}">
                    <a16:creationId xmlns:a16="http://schemas.microsoft.com/office/drawing/2014/main" id="{B9FFED4E-D975-7086-83BB-6C2A1CA42D9F}"/>
                  </a:ext>
                </a:extLst>
              </p:cNvPr>
              <p:cNvSpPr/>
              <p:nvPr/>
            </p:nvSpPr>
            <p:spPr>
              <a:xfrm>
                <a:off x="8045103" y="1899960"/>
                <a:ext cx="40536" cy="55405"/>
              </a:xfrm>
              <a:custGeom>
                <a:avLst/>
                <a:gdLst/>
                <a:ahLst/>
                <a:cxnLst/>
                <a:rect l="l" t="t" r="r" b="b"/>
                <a:pathLst>
                  <a:path w="2219" h="3033" extrusionOk="0">
                    <a:moveTo>
                      <a:pt x="813" y="1"/>
                    </a:moveTo>
                    <a:lnTo>
                      <a:pt x="0" y="2626"/>
                    </a:lnTo>
                    <a:lnTo>
                      <a:pt x="1442" y="3032"/>
                    </a:lnTo>
                    <a:lnTo>
                      <a:pt x="2218" y="407"/>
                    </a:lnTo>
                    <a:lnTo>
                      <a:pt x="81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6" name="Google Shape;975;p53">
                <a:extLst>
                  <a:ext uri="{FF2B5EF4-FFF2-40B4-BE49-F238E27FC236}">
                    <a16:creationId xmlns:a16="http://schemas.microsoft.com/office/drawing/2014/main" id="{AAF30E46-BDC6-1641-AF22-5A1A993E0368}"/>
                  </a:ext>
                </a:extLst>
              </p:cNvPr>
              <p:cNvSpPr/>
              <p:nvPr/>
            </p:nvSpPr>
            <p:spPr>
              <a:xfrm>
                <a:off x="8085620" y="2077575"/>
                <a:ext cx="27712" cy="25008"/>
              </a:xfrm>
              <a:custGeom>
                <a:avLst/>
                <a:gdLst/>
                <a:ahLst/>
                <a:cxnLst/>
                <a:rect l="l" t="t" r="r" b="b"/>
                <a:pathLst>
                  <a:path w="1517" h="1369" extrusionOk="0">
                    <a:moveTo>
                      <a:pt x="296" y="1"/>
                    </a:moveTo>
                    <a:lnTo>
                      <a:pt x="0" y="999"/>
                    </a:lnTo>
                    <a:lnTo>
                      <a:pt x="1220" y="1369"/>
                    </a:lnTo>
                    <a:lnTo>
                      <a:pt x="1516" y="371"/>
                    </a:lnTo>
                    <a:lnTo>
                      <a:pt x="296"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7" name="Google Shape;976;p53">
                <a:extLst>
                  <a:ext uri="{FF2B5EF4-FFF2-40B4-BE49-F238E27FC236}">
                    <a16:creationId xmlns:a16="http://schemas.microsoft.com/office/drawing/2014/main" id="{CB27D4DF-78E3-892E-70E9-2B3CE7D2D21A}"/>
                  </a:ext>
                </a:extLst>
              </p:cNvPr>
              <p:cNvSpPr/>
              <p:nvPr/>
            </p:nvSpPr>
            <p:spPr>
              <a:xfrm>
                <a:off x="8102499" y="2080863"/>
                <a:ext cx="22305" cy="30178"/>
              </a:xfrm>
              <a:custGeom>
                <a:avLst/>
                <a:gdLst/>
                <a:ahLst/>
                <a:cxnLst/>
                <a:rect l="l" t="t" r="r" b="b"/>
                <a:pathLst>
                  <a:path w="1221" h="1652" extrusionOk="0">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8" name="Google Shape;977;p53">
                <a:extLst>
                  <a:ext uri="{FF2B5EF4-FFF2-40B4-BE49-F238E27FC236}">
                    <a16:creationId xmlns:a16="http://schemas.microsoft.com/office/drawing/2014/main" id="{1436F116-5B58-0263-02E9-D484F6432E99}"/>
                  </a:ext>
                </a:extLst>
              </p:cNvPr>
              <p:cNvSpPr/>
              <p:nvPr/>
            </p:nvSpPr>
            <p:spPr>
              <a:xfrm>
                <a:off x="8061982" y="1924274"/>
                <a:ext cx="75664" cy="163458"/>
              </a:xfrm>
              <a:custGeom>
                <a:avLst/>
                <a:gdLst/>
                <a:ahLst/>
                <a:cxnLst/>
                <a:rect l="l" t="t" r="r" b="b"/>
                <a:pathLst>
                  <a:path w="4142" h="8948" extrusionOk="0">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9" name="Google Shape;978;p53">
                <a:extLst>
                  <a:ext uri="{FF2B5EF4-FFF2-40B4-BE49-F238E27FC236}">
                    <a16:creationId xmlns:a16="http://schemas.microsoft.com/office/drawing/2014/main" id="{551C9EBC-BB64-A68E-6FB5-CEDC6D5899C4}"/>
                  </a:ext>
                </a:extLst>
              </p:cNvPr>
              <p:cNvSpPr/>
              <p:nvPr/>
            </p:nvSpPr>
            <p:spPr>
              <a:xfrm>
                <a:off x="7930291" y="2031651"/>
                <a:ext cx="31749" cy="25684"/>
              </a:xfrm>
              <a:custGeom>
                <a:avLst/>
                <a:gdLst/>
                <a:ahLst/>
                <a:cxnLst/>
                <a:rect l="l" t="t" r="r" b="b"/>
                <a:pathLst>
                  <a:path w="1738" h="1406" extrusionOk="0">
                    <a:moveTo>
                      <a:pt x="333" y="1"/>
                    </a:moveTo>
                    <a:lnTo>
                      <a:pt x="0" y="999"/>
                    </a:lnTo>
                    <a:lnTo>
                      <a:pt x="1442" y="1406"/>
                    </a:lnTo>
                    <a:lnTo>
                      <a:pt x="1738" y="408"/>
                    </a:lnTo>
                    <a:lnTo>
                      <a:pt x="33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0" name="Google Shape;979;p53">
                <a:extLst>
                  <a:ext uri="{FF2B5EF4-FFF2-40B4-BE49-F238E27FC236}">
                    <a16:creationId xmlns:a16="http://schemas.microsoft.com/office/drawing/2014/main" id="{120A3291-6B9A-AAED-5AF0-BAC8F1BCCF8B}"/>
                  </a:ext>
                </a:extLst>
              </p:cNvPr>
              <p:cNvSpPr/>
              <p:nvPr/>
            </p:nvSpPr>
            <p:spPr>
              <a:xfrm>
                <a:off x="7918125" y="2027193"/>
                <a:ext cx="24332" cy="30141"/>
              </a:xfrm>
              <a:custGeom>
                <a:avLst/>
                <a:gdLst/>
                <a:ahLst/>
                <a:cxnLst/>
                <a:rect l="l" t="t" r="r" b="b"/>
                <a:pathLst>
                  <a:path w="1332" h="1650" extrusionOk="0">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1" name="Google Shape;980;p53">
                <a:extLst>
                  <a:ext uri="{FF2B5EF4-FFF2-40B4-BE49-F238E27FC236}">
                    <a16:creationId xmlns:a16="http://schemas.microsoft.com/office/drawing/2014/main" id="{532C79F9-B6D6-B0CC-A6FC-C369C15E4E22}"/>
                  </a:ext>
                </a:extLst>
              </p:cNvPr>
              <p:cNvSpPr/>
              <p:nvPr/>
            </p:nvSpPr>
            <p:spPr>
              <a:xfrm>
                <a:off x="7938384" y="1916091"/>
                <a:ext cx="129699" cy="122337"/>
              </a:xfrm>
              <a:custGeom>
                <a:avLst/>
                <a:gdLst/>
                <a:ahLst/>
                <a:cxnLst/>
                <a:rect l="l" t="t" r="r" b="b"/>
                <a:pathLst>
                  <a:path w="7100" h="6697" extrusionOk="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2" name="Google Shape;981;p53">
                <a:extLst>
                  <a:ext uri="{FF2B5EF4-FFF2-40B4-BE49-F238E27FC236}">
                    <a16:creationId xmlns:a16="http://schemas.microsoft.com/office/drawing/2014/main" id="{147792D0-F32E-B3E6-127E-E766FD6BADF4}"/>
                  </a:ext>
                </a:extLst>
              </p:cNvPr>
              <p:cNvSpPr/>
              <p:nvPr/>
            </p:nvSpPr>
            <p:spPr>
              <a:xfrm>
                <a:off x="8052519" y="1891429"/>
                <a:ext cx="41887" cy="20460"/>
              </a:xfrm>
              <a:custGeom>
                <a:avLst/>
                <a:gdLst/>
                <a:ahLst/>
                <a:cxnLst/>
                <a:rect l="l" t="t" r="r" b="b"/>
                <a:pathLst>
                  <a:path w="2293" h="1120" extrusionOk="0">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3" name="Google Shape;982;p53">
                <a:extLst>
                  <a:ext uri="{FF2B5EF4-FFF2-40B4-BE49-F238E27FC236}">
                    <a16:creationId xmlns:a16="http://schemas.microsoft.com/office/drawing/2014/main" id="{78A3E51B-F391-6E7D-26FC-79FF2EA90D41}"/>
                  </a:ext>
                </a:extLst>
              </p:cNvPr>
              <p:cNvSpPr/>
              <p:nvPr/>
            </p:nvSpPr>
            <p:spPr>
              <a:xfrm>
                <a:off x="7911366" y="2065427"/>
                <a:ext cx="168189" cy="206678"/>
              </a:xfrm>
              <a:custGeom>
                <a:avLst/>
                <a:gdLst/>
                <a:ahLst/>
                <a:cxnLst/>
                <a:rect l="l" t="t" r="r" b="b"/>
                <a:pathLst>
                  <a:path w="9207" h="11314" extrusionOk="0">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4" name="Google Shape;983;p53">
                <a:extLst>
                  <a:ext uri="{FF2B5EF4-FFF2-40B4-BE49-F238E27FC236}">
                    <a16:creationId xmlns:a16="http://schemas.microsoft.com/office/drawing/2014/main" id="{F4FD9ADE-0ACB-499C-78CD-A566A4343FF0}"/>
                  </a:ext>
                </a:extLst>
              </p:cNvPr>
              <p:cNvSpPr/>
              <p:nvPr/>
            </p:nvSpPr>
            <p:spPr>
              <a:xfrm>
                <a:off x="8045103" y="1754734"/>
                <a:ext cx="74604" cy="62548"/>
              </a:xfrm>
              <a:custGeom>
                <a:avLst/>
                <a:gdLst/>
                <a:ahLst/>
                <a:cxnLst/>
                <a:rect l="l" t="t" r="r" b="b"/>
                <a:pathLst>
                  <a:path w="4084" h="3424" extrusionOk="0">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5" name="Google Shape;984;p53">
                <a:extLst>
                  <a:ext uri="{FF2B5EF4-FFF2-40B4-BE49-F238E27FC236}">
                    <a16:creationId xmlns:a16="http://schemas.microsoft.com/office/drawing/2014/main" id="{B5D5C681-7ED4-B436-535B-E420406C784F}"/>
                  </a:ext>
                </a:extLst>
              </p:cNvPr>
              <p:cNvSpPr/>
              <p:nvPr/>
            </p:nvSpPr>
            <p:spPr>
              <a:xfrm>
                <a:off x="8045778" y="1794612"/>
                <a:ext cx="55387" cy="160754"/>
              </a:xfrm>
              <a:custGeom>
                <a:avLst/>
                <a:gdLst/>
                <a:ahLst/>
                <a:cxnLst/>
                <a:rect l="l" t="t" r="r" b="b"/>
                <a:pathLst>
                  <a:path w="3032" h="8800" extrusionOk="0">
                    <a:moveTo>
                      <a:pt x="1997" y="0"/>
                    </a:moveTo>
                    <a:lnTo>
                      <a:pt x="0" y="8356"/>
                    </a:lnTo>
                    <a:lnTo>
                      <a:pt x="1405" y="8799"/>
                    </a:lnTo>
                    <a:lnTo>
                      <a:pt x="3032" y="148"/>
                    </a:lnTo>
                    <a:lnTo>
                      <a:pt x="1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6" name="Google Shape;985;p53">
                <a:extLst>
                  <a:ext uri="{FF2B5EF4-FFF2-40B4-BE49-F238E27FC236}">
                    <a16:creationId xmlns:a16="http://schemas.microsoft.com/office/drawing/2014/main" id="{59DCDAB7-73B1-8F17-EBC5-8B379C7F57FD}"/>
                  </a:ext>
                </a:extLst>
              </p:cNvPr>
              <p:cNvSpPr/>
              <p:nvPr/>
            </p:nvSpPr>
            <p:spPr>
              <a:xfrm>
                <a:off x="7699993" y="1390169"/>
                <a:ext cx="93310" cy="77893"/>
              </a:xfrm>
              <a:custGeom>
                <a:avLst/>
                <a:gdLst/>
                <a:ahLst/>
                <a:cxnLst/>
                <a:rect l="l" t="t" r="r" b="b"/>
                <a:pathLst>
                  <a:path w="5108" h="4264" extrusionOk="0">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7" name="Google Shape;986;p53">
                <a:extLst>
                  <a:ext uri="{FF2B5EF4-FFF2-40B4-BE49-F238E27FC236}">
                    <a16:creationId xmlns:a16="http://schemas.microsoft.com/office/drawing/2014/main" id="{72CCF416-4939-4F49-0B8F-FA0EA81E07D5}"/>
                  </a:ext>
                </a:extLst>
              </p:cNvPr>
              <p:cNvSpPr/>
              <p:nvPr/>
            </p:nvSpPr>
            <p:spPr>
              <a:xfrm>
                <a:off x="7765500" y="1421133"/>
                <a:ext cx="333638" cy="353239"/>
              </a:xfrm>
              <a:custGeom>
                <a:avLst/>
                <a:gdLst/>
                <a:ahLst/>
                <a:cxnLst/>
                <a:rect l="l" t="t" r="r" b="b"/>
                <a:pathLst>
                  <a:path w="18264" h="19337" extrusionOk="0">
                    <a:moveTo>
                      <a:pt x="629" y="0"/>
                    </a:moveTo>
                    <a:lnTo>
                      <a:pt x="0" y="555"/>
                    </a:lnTo>
                    <a:lnTo>
                      <a:pt x="17635" y="19336"/>
                    </a:lnTo>
                    <a:lnTo>
                      <a:pt x="18264" y="18745"/>
                    </a:lnTo>
                    <a:lnTo>
                      <a:pt x="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8" name="Google Shape;987;p53">
                <a:extLst>
                  <a:ext uri="{FF2B5EF4-FFF2-40B4-BE49-F238E27FC236}">
                    <a16:creationId xmlns:a16="http://schemas.microsoft.com/office/drawing/2014/main" id="{E3AFF496-8C84-8E0D-4FFA-443830AC348C}"/>
                  </a:ext>
                </a:extLst>
              </p:cNvPr>
              <p:cNvSpPr/>
              <p:nvPr/>
            </p:nvSpPr>
            <p:spPr>
              <a:xfrm>
                <a:off x="7749955" y="1440039"/>
                <a:ext cx="334332" cy="353239"/>
              </a:xfrm>
              <a:custGeom>
                <a:avLst/>
                <a:gdLst/>
                <a:ahLst/>
                <a:cxnLst/>
                <a:rect l="l" t="t" r="r" b="b"/>
                <a:pathLst>
                  <a:path w="18302" h="19337" extrusionOk="0">
                    <a:moveTo>
                      <a:pt x="629" y="1"/>
                    </a:moveTo>
                    <a:lnTo>
                      <a:pt x="1" y="592"/>
                    </a:lnTo>
                    <a:lnTo>
                      <a:pt x="17673" y="19336"/>
                    </a:lnTo>
                    <a:lnTo>
                      <a:pt x="18301" y="18745"/>
                    </a:lnTo>
                    <a:lnTo>
                      <a:pt x="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9" name="Google Shape;988;p53">
                <a:extLst>
                  <a:ext uri="{FF2B5EF4-FFF2-40B4-BE49-F238E27FC236}">
                    <a16:creationId xmlns:a16="http://schemas.microsoft.com/office/drawing/2014/main" id="{6DAFEBFF-F976-066C-F6A9-77F3F479B10C}"/>
                  </a:ext>
                </a:extLst>
              </p:cNvPr>
              <p:cNvSpPr/>
              <p:nvPr/>
            </p:nvSpPr>
            <p:spPr>
              <a:xfrm>
                <a:off x="7335958" y="1433956"/>
                <a:ext cx="405246" cy="174948"/>
              </a:xfrm>
              <a:custGeom>
                <a:avLst/>
                <a:gdLst/>
                <a:ahLst/>
                <a:cxnLst/>
                <a:rect l="l" t="t" r="r" b="b"/>
                <a:pathLst>
                  <a:path w="22184" h="9577" extrusionOk="0">
                    <a:moveTo>
                      <a:pt x="21851" y="1"/>
                    </a:moveTo>
                    <a:lnTo>
                      <a:pt x="149" y="8504"/>
                    </a:lnTo>
                    <a:lnTo>
                      <a:pt x="1" y="9576"/>
                    </a:lnTo>
                    <a:lnTo>
                      <a:pt x="22183" y="777"/>
                    </a:lnTo>
                    <a:lnTo>
                      <a:pt x="21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0" name="Google Shape;989;p53">
                <a:extLst>
                  <a:ext uri="{FF2B5EF4-FFF2-40B4-BE49-F238E27FC236}">
                    <a16:creationId xmlns:a16="http://schemas.microsoft.com/office/drawing/2014/main" id="{CD4EEDA8-9D07-D5D3-BAFE-877056868FDB}"/>
                  </a:ext>
                </a:extLst>
              </p:cNvPr>
              <p:cNvSpPr/>
              <p:nvPr/>
            </p:nvSpPr>
            <p:spPr>
              <a:xfrm>
                <a:off x="7341365" y="1413698"/>
                <a:ext cx="390376" cy="156023"/>
              </a:xfrm>
              <a:custGeom>
                <a:avLst/>
                <a:gdLst/>
                <a:ahLst/>
                <a:cxnLst/>
                <a:rect l="l" t="t" r="r" b="b"/>
                <a:pathLst>
                  <a:path w="21370" h="8541" extrusionOk="0">
                    <a:moveTo>
                      <a:pt x="21037" y="1"/>
                    </a:moveTo>
                    <a:lnTo>
                      <a:pt x="149" y="7469"/>
                    </a:lnTo>
                    <a:lnTo>
                      <a:pt x="1" y="8541"/>
                    </a:lnTo>
                    <a:lnTo>
                      <a:pt x="21370" y="777"/>
                    </a:lnTo>
                    <a:lnTo>
                      <a:pt x="210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1" name="Google Shape;990;p53">
                <a:extLst>
                  <a:ext uri="{FF2B5EF4-FFF2-40B4-BE49-F238E27FC236}">
                    <a16:creationId xmlns:a16="http://schemas.microsoft.com/office/drawing/2014/main" id="{AC12FA77-5012-D557-84C5-65B3267313B4}"/>
                  </a:ext>
                </a:extLst>
              </p:cNvPr>
              <p:cNvSpPr/>
              <p:nvPr/>
            </p:nvSpPr>
            <p:spPr>
              <a:xfrm>
                <a:off x="7723631" y="1408291"/>
                <a:ext cx="49962" cy="42052"/>
              </a:xfrm>
              <a:custGeom>
                <a:avLst/>
                <a:gdLst/>
                <a:ahLst/>
                <a:cxnLst/>
                <a:rect l="l" t="t" r="r" b="b"/>
                <a:pathLst>
                  <a:path w="2735" h="2302" extrusionOk="0">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2" name="Google Shape;991;p53">
                <a:extLst>
                  <a:ext uri="{FF2B5EF4-FFF2-40B4-BE49-F238E27FC236}">
                    <a16:creationId xmlns:a16="http://schemas.microsoft.com/office/drawing/2014/main" id="{9F7F6791-3DCE-BC39-33BD-080B795C80B2}"/>
                  </a:ext>
                </a:extLst>
              </p:cNvPr>
              <p:cNvSpPr/>
              <p:nvPr/>
            </p:nvSpPr>
            <p:spPr>
              <a:xfrm>
                <a:off x="8063333" y="1769055"/>
                <a:ext cx="40700" cy="33850"/>
              </a:xfrm>
              <a:custGeom>
                <a:avLst/>
                <a:gdLst/>
                <a:ahLst/>
                <a:cxnLst/>
                <a:rect l="l" t="t" r="r" b="b"/>
                <a:pathLst>
                  <a:path w="2228" h="1853" extrusionOk="0">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3" name="Google Shape;992;p53">
                <a:extLst>
                  <a:ext uri="{FF2B5EF4-FFF2-40B4-BE49-F238E27FC236}">
                    <a16:creationId xmlns:a16="http://schemas.microsoft.com/office/drawing/2014/main" id="{0ADF705C-CAFD-15B6-9E4C-C3CB0BB4B6E7}"/>
                  </a:ext>
                </a:extLst>
              </p:cNvPr>
              <p:cNvSpPr/>
              <p:nvPr/>
            </p:nvSpPr>
            <p:spPr>
              <a:xfrm>
                <a:off x="7242776" y="1533240"/>
                <a:ext cx="117515" cy="124292"/>
              </a:xfrm>
              <a:custGeom>
                <a:avLst/>
                <a:gdLst/>
                <a:ahLst/>
                <a:cxnLst/>
                <a:rect l="l" t="t" r="r" b="b"/>
                <a:pathLst>
                  <a:path w="6433" h="6804" extrusionOk="0">
                    <a:moveTo>
                      <a:pt x="444" y="1"/>
                    </a:moveTo>
                    <a:lnTo>
                      <a:pt x="0" y="4030"/>
                    </a:lnTo>
                    <a:lnTo>
                      <a:pt x="1331" y="6803"/>
                    </a:lnTo>
                    <a:lnTo>
                      <a:pt x="6433" y="3809"/>
                    </a:lnTo>
                    <a:lnTo>
                      <a:pt x="5620" y="370"/>
                    </a:lnTo>
                    <a:lnTo>
                      <a:pt x="444"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4" name="Google Shape;993;p53">
                <a:extLst>
                  <a:ext uri="{FF2B5EF4-FFF2-40B4-BE49-F238E27FC236}">
                    <a16:creationId xmlns:a16="http://schemas.microsoft.com/office/drawing/2014/main" id="{5566E444-7E28-BB3E-B562-4FB07ACF2DD3}"/>
                  </a:ext>
                </a:extLst>
              </p:cNvPr>
              <p:cNvSpPr/>
              <p:nvPr/>
            </p:nvSpPr>
            <p:spPr>
              <a:xfrm>
                <a:off x="6135856" y="785625"/>
                <a:ext cx="1416243" cy="1133937"/>
              </a:xfrm>
              <a:custGeom>
                <a:avLst/>
                <a:gdLst/>
                <a:ahLst/>
                <a:cxnLst/>
                <a:rect l="l" t="t" r="r" b="b"/>
                <a:pathLst>
                  <a:path w="77528" h="62074" extrusionOk="0">
                    <a:moveTo>
                      <a:pt x="407" y="0"/>
                    </a:moveTo>
                    <a:lnTo>
                      <a:pt x="0" y="62074"/>
                    </a:lnTo>
                    <a:lnTo>
                      <a:pt x="72684" y="61519"/>
                    </a:lnTo>
                    <a:lnTo>
                      <a:pt x="77528" y="5804"/>
                    </a:lnTo>
                    <a:lnTo>
                      <a:pt x="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5" name="Google Shape;994;p53">
                <a:extLst>
                  <a:ext uri="{FF2B5EF4-FFF2-40B4-BE49-F238E27FC236}">
                    <a16:creationId xmlns:a16="http://schemas.microsoft.com/office/drawing/2014/main" id="{02949D65-B3F5-C567-7BB3-3A0DEFFB9F96}"/>
                  </a:ext>
                </a:extLst>
              </p:cNvPr>
              <p:cNvSpPr/>
              <p:nvPr/>
            </p:nvSpPr>
            <p:spPr>
              <a:xfrm>
                <a:off x="6194605" y="835586"/>
                <a:ext cx="1302107" cy="1042782"/>
              </a:xfrm>
              <a:custGeom>
                <a:avLst/>
                <a:gdLst/>
                <a:ahLst/>
                <a:cxnLst/>
                <a:rect l="l" t="t" r="r" b="b"/>
                <a:pathLst>
                  <a:path w="71280" h="57084" extrusionOk="0">
                    <a:moveTo>
                      <a:pt x="370" y="1"/>
                    </a:moveTo>
                    <a:lnTo>
                      <a:pt x="1" y="57084"/>
                    </a:lnTo>
                    <a:lnTo>
                      <a:pt x="66807" y="56566"/>
                    </a:lnTo>
                    <a:lnTo>
                      <a:pt x="71280" y="5325"/>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6" name="Google Shape;995;p53">
                <a:extLst>
                  <a:ext uri="{FF2B5EF4-FFF2-40B4-BE49-F238E27FC236}">
                    <a16:creationId xmlns:a16="http://schemas.microsoft.com/office/drawing/2014/main" id="{AB3A7C17-30CB-B3A0-8370-F4DB32DCF7C0}"/>
                  </a:ext>
                </a:extLst>
              </p:cNvPr>
              <p:cNvSpPr/>
              <p:nvPr/>
            </p:nvSpPr>
            <p:spPr>
              <a:xfrm>
                <a:off x="6194605" y="835586"/>
                <a:ext cx="212086" cy="1043458"/>
              </a:xfrm>
              <a:custGeom>
                <a:avLst/>
                <a:gdLst/>
                <a:ahLst/>
                <a:cxnLst/>
                <a:rect l="l" t="t" r="r" b="b"/>
                <a:pathLst>
                  <a:path w="11610" h="57121" extrusionOk="0">
                    <a:moveTo>
                      <a:pt x="370" y="1"/>
                    </a:moveTo>
                    <a:lnTo>
                      <a:pt x="1" y="57084"/>
                    </a:lnTo>
                    <a:lnTo>
                      <a:pt x="10131" y="57121"/>
                    </a:lnTo>
                    <a:lnTo>
                      <a:pt x="11609" y="851"/>
                    </a:lnTo>
                    <a:lnTo>
                      <a:pt x="370" y="1"/>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7" name="Google Shape;996;p53">
                <a:extLst>
                  <a:ext uri="{FF2B5EF4-FFF2-40B4-BE49-F238E27FC236}">
                    <a16:creationId xmlns:a16="http://schemas.microsoft.com/office/drawing/2014/main" id="{A0F0C0FF-C766-971F-882E-1CA181CF4478}"/>
                  </a:ext>
                </a:extLst>
              </p:cNvPr>
              <p:cNvSpPr/>
              <p:nvPr/>
            </p:nvSpPr>
            <p:spPr>
              <a:xfrm>
                <a:off x="6223175" y="1070616"/>
                <a:ext cx="98425" cy="84323"/>
              </a:xfrm>
              <a:custGeom>
                <a:avLst/>
                <a:gdLst/>
                <a:ahLst/>
                <a:cxnLst/>
                <a:rect l="l" t="t" r="r" b="b"/>
                <a:pathLst>
                  <a:path w="5388" h="4616" extrusionOk="0">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8" name="Google Shape;997;p53">
                <a:extLst>
                  <a:ext uri="{FF2B5EF4-FFF2-40B4-BE49-F238E27FC236}">
                    <a16:creationId xmlns:a16="http://schemas.microsoft.com/office/drawing/2014/main" id="{DED1D60A-2C01-A8EE-D58F-9D0CBD3BEC10}"/>
                  </a:ext>
                </a:extLst>
              </p:cNvPr>
              <p:cNvSpPr/>
              <p:nvPr/>
            </p:nvSpPr>
            <p:spPr>
              <a:xfrm>
                <a:off x="6222499" y="1204334"/>
                <a:ext cx="98425" cy="84323"/>
              </a:xfrm>
              <a:custGeom>
                <a:avLst/>
                <a:gdLst/>
                <a:ahLst/>
                <a:cxnLst/>
                <a:rect l="l" t="t" r="r" b="b"/>
                <a:pathLst>
                  <a:path w="5388" h="4616" extrusionOk="0">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9" name="Google Shape;998;p53">
                <a:extLst>
                  <a:ext uri="{FF2B5EF4-FFF2-40B4-BE49-F238E27FC236}">
                    <a16:creationId xmlns:a16="http://schemas.microsoft.com/office/drawing/2014/main" id="{76427115-1A54-1C15-9EEF-22F79013E75C}"/>
                  </a:ext>
                </a:extLst>
              </p:cNvPr>
              <p:cNvSpPr/>
              <p:nvPr/>
            </p:nvSpPr>
            <p:spPr>
              <a:xfrm>
                <a:off x="6221823" y="1338052"/>
                <a:ext cx="98425" cy="84323"/>
              </a:xfrm>
              <a:custGeom>
                <a:avLst/>
                <a:gdLst/>
                <a:ahLst/>
                <a:cxnLst/>
                <a:rect l="l" t="t" r="r" b="b"/>
                <a:pathLst>
                  <a:path w="5388" h="4616" extrusionOk="0">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0" name="Google Shape;999;p53">
                <a:extLst>
                  <a:ext uri="{FF2B5EF4-FFF2-40B4-BE49-F238E27FC236}">
                    <a16:creationId xmlns:a16="http://schemas.microsoft.com/office/drawing/2014/main" id="{5DF9B88D-B249-0CB8-F313-AD0B7CC8FDE9}"/>
                  </a:ext>
                </a:extLst>
              </p:cNvPr>
              <p:cNvSpPr/>
              <p:nvPr/>
            </p:nvSpPr>
            <p:spPr>
              <a:xfrm>
                <a:off x="6220271" y="1471112"/>
                <a:ext cx="99302" cy="84688"/>
              </a:xfrm>
              <a:custGeom>
                <a:avLst/>
                <a:gdLst/>
                <a:ahLst/>
                <a:cxnLst/>
                <a:rect l="l" t="t" r="r" b="b"/>
                <a:pathLst>
                  <a:path w="5436" h="4636" extrusionOk="0">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1" name="Google Shape;1000;p53">
                <a:extLst>
                  <a:ext uri="{FF2B5EF4-FFF2-40B4-BE49-F238E27FC236}">
                    <a16:creationId xmlns:a16="http://schemas.microsoft.com/office/drawing/2014/main" id="{9B07C998-6F51-A61D-F4C1-6B00968FC094}"/>
                  </a:ext>
                </a:extLst>
              </p:cNvPr>
              <p:cNvSpPr/>
              <p:nvPr/>
            </p:nvSpPr>
            <p:spPr>
              <a:xfrm>
                <a:off x="6219595" y="1604831"/>
                <a:ext cx="99302" cy="84999"/>
              </a:xfrm>
              <a:custGeom>
                <a:avLst/>
                <a:gdLst/>
                <a:ahLst/>
                <a:cxnLst/>
                <a:rect l="l" t="t" r="r" b="b"/>
                <a:pathLst>
                  <a:path w="5436" h="4653" extrusionOk="0">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2" name="Google Shape;1001;p53">
                <a:extLst>
                  <a:ext uri="{FF2B5EF4-FFF2-40B4-BE49-F238E27FC236}">
                    <a16:creationId xmlns:a16="http://schemas.microsoft.com/office/drawing/2014/main" id="{21EF8684-5762-6923-4B40-14746BE523EF}"/>
                  </a:ext>
                </a:extLst>
              </p:cNvPr>
              <p:cNvSpPr/>
              <p:nvPr/>
            </p:nvSpPr>
            <p:spPr>
              <a:xfrm>
                <a:off x="6218919" y="1738549"/>
                <a:ext cx="98626" cy="84999"/>
              </a:xfrm>
              <a:custGeom>
                <a:avLst/>
                <a:gdLst/>
                <a:ahLst/>
                <a:cxnLst/>
                <a:rect l="l" t="t" r="r" b="b"/>
                <a:pathLst>
                  <a:path w="5399" h="4653" extrusionOk="0">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3" name="Google Shape;1002;p53">
                <a:extLst>
                  <a:ext uri="{FF2B5EF4-FFF2-40B4-BE49-F238E27FC236}">
                    <a16:creationId xmlns:a16="http://schemas.microsoft.com/office/drawing/2014/main" id="{BEEC9FE9-C2EB-14EC-82D3-F41F31C2544D}"/>
                  </a:ext>
                </a:extLst>
              </p:cNvPr>
              <p:cNvSpPr/>
              <p:nvPr/>
            </p:nvSpPr>
            <p:spPr>
              <a:xfrm>
                <a:off x="6218919" y="893001"/>
                <a:ext cx="123616" cy="122940"/>
              </a:xfrm>
              <a:custGeom>
                <a:avLst/>
                <a:gdLst/>
                <a:ahLst/>
                <a:cxnLst/>
                <a:rect l="l" t="t" r="r" b="b"/>
                <a:pathLst>
                  <a:path w="6767" h="6730" extrusionOk="0">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4" name="Google Shape;1003;p53">
                <a:extLst>
                  <a:ext uri="{FF2B5EF4-FFF2-40B4-BE49-F238E27FC236}">
                    <a16:creationId xmlns:a16="http://schemas.microsoft.com/office/drawing/2014/main" id="{3A0FB451-A735-6679-29D9-FE065F64740C}"/>
                  </a:ext>
                </a:extLst>
              </p:cNvPr>
              <p:cNvSpPr/>
              <p:nvPr/>
            </p:nvSpPr>
            <p:spPr>
              <a:xfrm>
                <a:off x="6758541" y="1545406"/>
                <a:ext cx="401173" cy="37156"/>
              </a:xfrm>
              <a:custGeom>
                <a:avLst/>
                <a:gdLst/>
                <a:ahLst/>
                <a:cxnLst/>
                <a:rect l="l" t="t" r="r" b="b"/>
                <a:pathLst>
                  <a:path w="21961" h="2034" extrusionOk="0">
                    <a:moveTo>
                      <a:pt x="0" y="0"/>
                    </a:moveTo>
                    <a:lnTo>
                      <a:pt x="0" y="1664"/>
                    </a:lnTo>
                    <a:lnTo>
                      <a:pt x="21924" y="2033"/>
                    </a:lnTo>
                    <a:lnTo>
                      <a:pt x="21961" y="37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5" name="Google Shape;1004;p53">
                <a:extLst>
                  <a:ext uri="{FF2B5EF4-FFF2-40B4-BE49-F238E27FC236}">
                    <a16:creationId xmlns:a16="http://schemas.microsoft.com/office/drawing/2014/main" id="{7221CD31-286B-E5C6-5E7F-35A32BF4B19C}"/>
                  </a:ext>
                </a:extLst>
              </p:cNvPr>
              <p:cNvSpPr/>
              <p:nvPr/>
            </p:nvSpPr>
            <p:spPr>
              <a:xfrm>
                <a:off x="6755161" y="1631848"/>
                <a:ext cx="401848" cy="37156"/>
              </a:xfrm>
              <a:custGeom>
                <a:avLst/>
                <a:gdLst/>
                <a:ahLst/>
                <a:cxnLst/>
                <a:rect l="l" t="t" r="r" b="b"/>
                <a:pathLst>
                  <a:path w="21998" h="2034" extrusionOk="0">
                    <a:moveTo>
                      <a:pt x="37" y="0"/>
                    </a:moveTo>
                    <a:lnTo>
                      <a:pt x="0" y="1664"/>
                    </a:lnTo>
                    <a:lnTo>
                      <a:pt x="21961" y="2034"/>
                    </a:lnTo>
                    <a:lnTo>
                      <a:pt x="21998"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6" name="Google Shape;1005;p53">
                <a:extLst>
                  <a:ext uri="{FF2B5EF4-FFF2-40B4-BE49-F238E27FC236}">
                    <a16:creationId xmlns:a16="http://schemas.microsoft.com/office/drawing/2014/main" id="{30A42E2A-80F8-5F75-25C7-0710ECDFB944}"/>
                  </a:ext>
                </a:extLst>
              </p:cNvPr>
              <p:cNvSpPr/>
              <p:nvPr/>
            </p:nvSpPr>
            <p:spPr>
              <a:xfrm>
                <a:off x="6755161" y="1719642"/>
                <a:ext cx="401173" cy="37156"/>
              </a:xfrm>
              <a:custGeom>
                <a:avLst/>
                <a:gdLst/>
                <a:ahLst/>
                <a:cxnLst/>
                <a:rect l="l" t="t" r="r" b="b"/>
                <a:pathLst>
                  <a:path w="21961" h="2034" extrusionOk="0">
                    <a:moveTo>
                      <a:pt x="37" y="0"/>
                    </a:moveTo>
                    <a:lnTo>
                      <a:pt x="0" y="1664"/>
                    </a:lnTo>
                    <a:lnTo>
                      <a:pt x="21961" y="2034"/>
                    </a:lnTo>
                    <a:lnTo>
                      <a:pt x="21961"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7" name="Google Shape;1006;p53">
                <a:extLst>
                  <a:ext uri="{FF2B5EF4-FFF2-40B4-BE49-F238E27FC236}">
                    <a16:creationId xmlns:a16="http://schemas.microsoft.com/office/drawing/2014/main" id="{2B1C6B9E-47D0-99E1-D09F-893506B2805E}"/>
                  </a:ext>
                </a:extLst>
              </p:cNvPr>
              <p:cNvSpPr/>
              <p:nvPr/>
            </p:nvSpPr>
            <p:spPr>
              <a:xfrm>
                <a:off x="6379655" y="851132"/>
                <a:ext cx="364035" cy="1029940"/>
              </a:xfrm>
              <a:custGeom>
                <a:avLst/>
                <a:gdLst/>
                <a:ahLst/>
                <a:cxnLst/>
                <a:rect l="l" t="t" r="r" b="b"/>
                <a:pathLst>
                  <a:path w="19928" h="56381" extrusionOk="0">
                    <a:moveTo>
                      <a:pt x="1479" y="0"/>
                    </a:moveTo>
                    <a:lnTo>
                      <a:pt x="1" y="56270"/>
                    </a:lnTo>
                    <a:lnTo>
                      <a:pt x="17229" y="56381"/>
                    </a:lnTo>
                    <a:lnTo>
                      <a:pt x="19928" y="1405"/>
                    </a:lnTo>
                    <a:lnTo>
                      <a:pt x="1479" y="0"/>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8" name="Google Shape;1007;p53">
                <a:extLst>
                  <a:ext uri="{FF2B5EF4-FFF2-40B4-BE49-F238E27FC236}">
                    <a16:creationId xmlns:a16="http://schemas.microsoft.com/office/drawing/2014/main" id="{3D33C68C-BE18-D1FA-EA56-091DCA431338}"/>
                  </a:ext>
                </a:extLst>
              </p:cNvPr>
              <p:cNvSpPr/>
              <p:nvPr/>
            </p:nvSpPr>
            <p:spPr>
              <a:xfrm>
                <a:off x="6379655" y="851132"/>
                <a:ext cx="27036" cy="1027912"/>
              </a:xfrm>
              <a:custGeom>
                <a:avLst/>
                <a:gdLst/>
                <a:ahLst/>
                <a:cxnLst/>
                <a:rect l="l" t="t" r="r" b="b"/>
                <a:pathLst>
                  <a:path w="1480" h="56270" fill="none" extrusionOk="0">
                    <a:moveTo>
                      <a:pt x="1479" y="0"/>
                    </a:moveTo>
                    <a:lnTo>
                      <a:pt x="1" y="5627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9" name="Google Shape;1008;p53">
                <a:extLst>
                  <a:ext uri="{FF2B5EF4-FFF2-40B4-BE49-F238E27FC236}">
                    <a16:creationId xmlns:a16="http://schemas.microsoft.com/office/drawing/2014/main" id="{AFB8861E-BC35-475A-569A-13D39421FAD8}"/>
                  </a:ext>
                </a:extLst>
              </p:cNvPr>
              <p:cNvSpPr/>
              <p:nvPr/>
            </p:nvSpPr>
            <p:spPr>
              <a:xfrm>
                <a:off x="7204268" y="1530537"/>
                <a:ext cx="24332" cy="322166"/>
              </a:xfrm>
              <a:custGeom>
                <a:avLst/>
                <a:gdLst/>
                <a:ahLst/>
                <a:cxnLst/>
                <a:rect l="l" t="t" r="r" b="b"/>
                <a:pathLst>
                  <a:path w="1332" h="17636" fill="none" extrusionOk="0">
                    <a:moveTo>
                      <a:pt x="1332" y="1"/>
                    </a:moveTo>
                    <a:lnTo>
                      <a:pt x="1" y="17636"/>
                    </a:lnTo>
                  </a:path>
                </a:pathLst>
              </a:custGeom>
              <a:solidFill>
                <a:schemeClr val="accent3"/>
              </a:solid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0" name="Google Shape;1009;p53">
                <a:extLst>
                  <a:ext uri="{FF2B5EF4-FFF2-40B4-BE49-F238E27FC236}">
                    <a16:creationId xmlns:a16="http://schemas.microsoft.com/office/drawing/2014/main" id="{356CD6C3-B747-E66B-A299-7C10BDE04DB0}"/>
                  </a:ext>
                </a:extLst>
              </p:cNvPr>
              <p:cNvSpPr/>
              <p:nvPr/>
            </p:nvSpPr>
            <p:spPr>
              <a:xfrm>
                <a:off x="6447390" y="955786"/>
                <a:ext cx="56556" cy="48098"/>
              </a:xfrm>
              <a:custGeom>
                <a:avLst/>
                <a:gdLst/>
                <a:ahLst/>
                <a:cxnLst/>
                <a:rect l="l" t="t" r="r" b="b"/>
                <a:pathLst>
                  <a:path w="3096" h="2633" extrusionOk="0">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1" name="Google Shape;1010;p53">
                <a:extLst>
                  <a:ext uri="{FF2B5EF4-FFF2-40B4-BE49-F238E27FC236}">
                    <a16:creationId xmlns:a16="http://schemas.microsoft.com/office/drawing/2014/main" id="{2C7A9CFE-D59C-708D-C9F9-FE65E7528F24}"/>
                  </a:ext>
                </a:extLst>
              </p:cNvPr>
              <p:cNvSpPr/>
              <p:nvPr/>
            </p:nvSpPr>
            <p:spPr>
              <a:xfrm>
                <a:off x="6444011" y="1073977"/>
                <a:ext cx="56556" cy="48062"/>
              </a:xfrm>
              <a:custGeom>
                <a:avLst/>
                <a:gdLst/>
                <a:ahLst/>
                <a:cxnLst/>
                <a:rect l="l" t="t" r="r" b="b"/>
                <a:pathLst>
                  <a:path w="3096" h="2631" extrusionOk="0">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2" name="Google Shape;1011;p53">
                <a:extLst>
                  <a:ext uri="{FF2B5EF4-FFF2-40B4-BE49-F238E27FC236}">
                    <a16:creationId xmlns:a16="http://schemas.microsoft.com/office/drawing/2014/main" id="{BEFBE96F-CD1B-76D1-66CA-98F23DC44CE7}"/>
                  </a:ext>
                </a:extLst>
              </p:cNvPr>
              <p:cNvSpPr/>
              <p:nvPr/>
            </p:nvSpPr>
            <p:spPr>
              <a:xfrm>
                <a:off x="6440631" y="1191492"/>
                <a:ext cx="56556" cy="48244"/>
              </a:xfrm>
              <a:custGeom>
                <a:avLst/>
                <a:gdLst/>
                <a:ahLst/>
                <a:cxnLst/>
                <a:rect l="l" t="t" r="r" b="b"/>
                <a:pathLst>
                  <a:path w="3096" h="2641" extrusionOk="0">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3" name="Google Shape;1012;p53">
                <a:extLst>
                  <a:ext uri="{FF2B5EF4-FFF2-40B4-BE49-F238E27FC236}">
                    <a16:creationId xmlns:a16="http://schemas.microsoft.com/office/drawing/2014/main" id="{BDEA46E1-E114-16D4-74F3-05C14CBB6A82}"/>
                  </a:ext>
                </a:extLst>
              </p:cNvPr>
              <p:cNvSpPr/>
              <p:nvPr/>
            </p:nvSpPr>
            <p:spPr>
              <a:xfrm>
                <a:off x="6437252" y="1309683"/>
                <a:ext cx="56556" cy="48080"/>
              </a:xfrm>
              <a:custGeom>
                <a:avLst/>
                <a:gdLst/>
                <a:ahLst/>
                <a:cxnLst/>
                <a:rect l="l" t="t" r="r" b="b"/>
                <a:pathLst>
                  <a:path w="3096" h="2632" extrusionOk="0">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4" name="Google Shape;1013;p53">
                <a:extLst>
                  <a:ext uri="{FF2B5EF4-FFF2-40B4-BE49-F238E27FC236}">
                    <a16:creationId xmlns:a16="http://schemas.microsoft.com/office/drawing/2014/main" id="{024E48A5-8A80-AA85-8738-1BA8D3DED33A}"/>
                  </a:ext>
                </a:extLst>
              </p:cNvPr>
              <p:cNvSpPr/>
              <p:nvPr/>
            </p:nvSpPr>
            <p:spPr>
              <a:xfrm>
                <a:off x="6433690" y="1427216"/>
                <a:ext cx="56739" cy="48719"/>
              </a:xfrm>
              <a:custGeom>
                <a:avLst/>
                <a:gdLst/>
                <a:ahLst/>
                <a:cxnLst/>
                <a:rect l="l" t="t" r="r" b="b"/>
                <a:pathLst>
                  <a:path w="3106" h="2667" extrusionOk="0">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5" name="Google Shape;1014;p53">
                <a:extLst>
                  <a:ext uri="{FF2B5EF4-FFF2-40B4-BE49-F238E27FC236}">
                    <a16:creationId xmlns:a16="http://schemas.microsoft.com/office/drawing/2014/main" id="{20F7CC20-EF0C-64A6-7AB9-B3BA9C3B79CD}"/>
                  </a:ext>
                </a:extLst>
              </p:cNvPr>
              <p:cNvSpPr/>
              <p:nvPr/>
            </p:nvSpPr>
            <p:spPr>
              <a:xfrm>
                <a:off x="6430493" y="1545388"/>
                <a:ext cx="56556" cy="48080"/>
              </a:xfrm>
              <a:custGeom>
                <a:avLst/>
                <a:gdLst/>
                <a:ahLst/>
                <a:cxnLst/>
                <a:rect l="l" t="t" r="r" b="b"/>
                <a:pathLst>
                  <a:path w="3096" h="2632" extrusionOk="0">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6" name="Google Shape;1015;p53">
                <a:extLst>
                  <a:ext uri="{FF2B5EF4-FFF2-40B4-BE49-F238E27FC236}">
                    <a16:creationId xmlns:a16="http://schemas.microsoft.com/office/drawing/2014/main" id="{68ABB66D-5F29-0478-F9BF-EFADC77C942F}"/>
                  </a:ext>
                </a:extLst>
              </p:cNvPr>
              <p:cNvSpPr/>
              <p:nvPr/>
            </p:nvSpPr>
            <p:spPr>
              <a:xfrm>
                <a:off x="6427132" y="1663579"/>
                <a:ext cx="56556" cy="48044"/>
              </a:xfrm>
              <a:custGeom>
                <a:avLst/>
                <a:gdLst/>
                <a:ahLst/>
                <a:cxnLst/>
                <a:rect l="l" t="t" r="r" b="b"/>
                <a:pathLst>
                  <a:path w="3096" h="2630" extrusionOk="0">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7" name="Google Shape;1016;p53">
                <a:extLst>
                  <a:ext uri="{FF2B5EF4-FFF2-40B4-BE49-F238E27FC236}">
                    <a16:creationId xmlns:a16="http://schemas.microsoft.com/office/drawing/2014/main" id="{C21EF0FB-91B5-F105-FCC0-D47341DFB817}"/>
                  </a:ext>
                </a:extLst>
              </p:cNvPr>
              <p:cNvSpPr/>
              <p:nvPr/>
            </p:nvSpPr>
            <p:spPr>
              <a:xfrm>
                <a:off x="6423752" y="1781094"/>
                <a:ext cx="56556" cy="48537"/>
              </a:xfrm>
              <a:custGeom>
                <a:avLst/>
                <a:gdLst/>
                <a:ahLst/>
                <a:cxnLst/>
                <a:rect l="l" t="t" r="r" b="b"/>
                <a:pathLst>
                  <a:path w="3096" h="2657" extrusionOk="0">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8" name="Google Shape;1017;p53">
                <a:extLst>
                  <a:ext uri="{FF2B5EF4-FFF2-40B4-BE49-F238E27FC236}">
                    <a16:creationId xmlns:a16="http://schemas.microsoft.com/office/drawing/2014/main" id="{A42810B2-E5B1-3C3A-A868-0FF5C2F5DF18}"/>
                  </a:ext>
                </a:extLst>
              </p:cNvPr>
              <p:cNvSpPr/>
              <p:nvPr/>
            </p:nvSpPr>
            <p:spPr>
              <a:xfrm>
                <a:off x="6535659" y="987553"/>
                <a:ext cx="138468" cy="6083"/>
              </a:xfrm>
              <a:custGeom>
                <a:avLst/>
                <a:gdLst/>
                <a:ahLst/>
                <a:cxnLst/>
                <a:rect l="l" t="t" r="r" b="b"/>
                <a:pathLst>
                  <a:path w="7580" h="333"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9" name="Google Shape;1018;p53">
                <a:extLst>
                  <a:ext uri="{FF2B5EF4-FFF2-40B4-BE49-F238E27FC236}">
                    <a16:creationId xmlns:a16="http://schemas.microsoft.com/office/drawing/2014/main" id="{595744AA-06D2-3F67-DE6D-DB0A5A68609E}"/>
                  </a:ext>
                </a:extLst>
              </p:cNvPr>
              <p:cNvSpPr/>
              <p:nvPr/>
            </p:nvSpPr>
            <p:spPr>
              <a:xfrm>
                <a:off x="6534983" y="1095606"/>
                <a:ext cx="138468" cy="6101"/>
              </a:xfrm>
              <a:custGeom>
                <a:avLst/>
                <a:gdLst/>
                <a:ahLst/>
                <a:cxnLst/>
                <a:rect l="l" t="t" r="r" b="b"/>
                <a:pathLst>
                  <a:path w="7580" h="334" fill="none" extrusionOk="0">
                    <a:moveTo>
                      <a:pt x="1" y="1"/>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0" name="Google Shape;1019;p53">
                <a:extLst>
                  <a:ext uri="{FF2B5EF4-FFF2-40B4-BE49-F238E27FC236}">
                    <a16:creationId xmlns:a16="http://schemas.microsoft.com/office/drawing/2014/main" id="{21C0C519-0772-D63D-DF87-7D46AB58619E}"/>
                  </a:ext>
                </a:extLst>
              </p:cNvPr>
              <p:cNvSpPr/>
              <p:nvPr/>
            </p:nvSpPr>
            <p:spPr>
              <a:xfrm>
                <a:off x="6534307" y="1212445"/>
                <a:ext cx="138468" cy="6101"/>
              </a:xfrm>
              <a:custGeom>
                <a:avLst/>
                <a:gdLst/>
                <a:ahLst/>
                <a:cxnLst/>
                <a:rect l="l" t="t" r="r" b="b"/>
                <a:pathLst>
                  <a:path w="7580" h="334"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1" name="Google Shape;1020;p53">
                <a:extLst>
                  <a:ext uri="{FF2B5EF4-FFF2-40B4-BE49-F238E27FC236}">
                    <a16:creationId xmlns:a16="http://schemas.microsoft.com/office/drawing/2014/main" id="{8412996A-533B-C12C-0257-A2B682DCB465}"/>
                  </a:ext>
                </a:extLst>
              </p:cNvPr>
              <p:cNvSpPr/>
              <p:nvPr/>
            </p:nvSpPr>
            <p:spPr>
              <a:xfrm>
                <a:off x="6520808" y="1331311"/>
                <a:ext cx="138468" cy="6101"/>
              </a:xfrm>
              <a:custGeom>
                <a:avLst/>
                <a:gdLst/>
                <a:ahLst/>
                <a:cxnLst/>
                <a:rect l="l" t="t" r="r" b="b"/>
                <a:pathLst>
                  <a:path w="7580" h="334" fill="none" extrusionOk="0">
                    <a:moveTo>
                      <a:pt x="0" y="0"/>
                    </a:moveTo>
                    <a:lnTo>
                      <a:pt x="7579"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2" name="Google Shape;1021;p53">
                <a:extLst>
                  <a:ext uri="{FF2B5EF4-FFF2-40B4-BE49-F238E27FC236}">
                    <a16:creationId xmlns:a16="http://schemas.microsoft.com/office/drawing/2014/main" id="{0EBD4F33-24A4-D545-F6E0-DB0F3C159321}"/>
                  </a:ext>
                </a:extLst>
              </p:cNvPr>
              <p:cNvSpPr/>
              <p:nvPr/>
            </p:nvSpPr>
            <p:spPr>
              <a:xfrm>
                <a:off x="6520132" y="1449502"/>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3" name="Google Shape;1022;p53">
                <a:extLst>
                  <a:ext uri="{FF2B5EF4-FFF2-40B4-BE49-F238E27FC236}">
                    <a16:creationId xmlns:a16="http://schemas.microsoft.com/office/drawing/2014/main" id="{8A787AF0-A3C2-0C8E-23FE-F9FADC226466}"/>
                  </a:ext>
                </a:extLst>
              </p:cNvPr>
              <p:cNvSpPr/>
              <p:nvPr/>
            </p:nvSpPr>
            <p:spPr>
              <a:xfrm>
                <a:off x="6519456" y="1567693"/>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4" name="Google Shape;1023;p53">
                <a:extLst>
                  <a:ext uri="{FF2B5EF4-FFF2-40B4-BE49-F238E27FC236}">
                    <a16:creationId xmlns:a16="http://schemas.microsoft.com/office/drawing/2014/main" id="{C41D42F9-AECB-CDC1-CDA5-3214084203B1}"/>
                  </a:ext>
                </a:extLst>
              </p:cNvPr>
              <p:cNvSpPr/>
              <p:nvPr/>
            </p:nvSpPr>
            <p:spPr>
              <a:xfrm>
                <a:off x="6518780" y="1687893"/>
                <a:ext cx="138468" cy="6101"/>
              </a:xfrm>
              <a:custGeom>
                <a:avLst/>
                <a:gdLst/>
                <a:ahLst/>
                <a:cxnLst/>
                <a:rect l="l" t="t" r="r" b="b"/>
                <a:pathLst>
                  <a:path w="7580" h="334" fill="none" extrusionOk="0">
                    <a:moveTo>
                      <a:pt x="1" y="1"/>
                    </a:moveTo>
                    <a:lnTo>
                      <a:pt x="7579"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5" name="Google Shape;1024;p53">
                <a:extLst>
                  <a:ext uri="{FF2B5EF4-FFF2-40B4-BE49-F238E27FC236}">
                    <a16:creationId xmlns:a16="http://schemas.microsoft.com/office/drawing/2014/main" id="{D6122A9B-768C-6913-C5CC-BC70C748315E}"/>
                  </a:ext>
                </a:extLst>
              </p:cNvPr>
              <p:cNvSpPr/>
              <p:nvPr/>
            </p:nvSpPr>
            <p:spPr>
              <a:xfrm>
                <a:off x="6518104" y="1803380"/>
                <a:ext cx="138468" cy="6101"/>
              </a:xfrm>
              <a:custGeom>
                <a:avLst/>
                <a:gdLst/>
                <a:ahLst/>
                <a:cxnLst/>
                <a:rect l="l" t="t" r="r" b="b"/>
                <a:pathLst>
                  <a:path w="7580" h="334" fill="none" extrusionOk="0">
                    <a:moveTo>
                      <a:pt x="1" y="1"/>
                    </a:moveTo>
                    <a:lnTo>
                      <a:pt x="7580"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6" name="Google Shape;1025;p53">
                <a:extLst>
                  <a:ext uri="{FF2B5EF4-FFF2-40B4-BE49-F238E27FC236}">
                    <a16:creationId xmlns:a16="http://schemas.microsoft.com/office/drawing/2014/main" id="{EF1781D8-3813-08A9-6B2B-BA28BEA8A58E}"/>
                  </a:ext>
                </a:extLst>
              </p:cNvPr>
              <p:cNvSpPr/>
              <p:nvPr/>
            </p:nvSpPr>
            <p:spPr>
              <a:xfrm>
                <a:off x="6718005" y="883538"/>
                <a:ext cx="777373" cy="578806"/>
              </a:xfrm>
              <a:custGeom>
                <a:avLst/>
                <a:gdLst/>
                <a:ahLst/>
                <a:cxnLst/>
                <a:rect l="l" t="t" r="r" b="b"/>
                <a:pathLst>
                  <a:path w="42555" h="31685" extrusionOk="0">
                    <a:moveTo>
                      <a:pt x="1369" y="1"/>
                    </a:moveTo>
                    <a:lnTo>
                      <a:pt x="1" y="30021"/>
                    </a:lnTo>
                    <a:lnTo>
                      <a:pt x="40225" y="31685"/>
                    </a:lnTo>
                    <a:lnTo>
                      <a:pt x="42554" y="3106"/>
                    </a:lnTo>
                    <a:lnTo>
                      <a:pt x="1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7" name="Google Shape;1026;p53">
                <a:extLst>
                  <a:ext uri="{FF2B5EF4-FFF2-40B4-BE49-F238E27FC236}">
                    <a16:creationId xmlns:a16="http://schemas.microsoft.com/office/drawing/2014/main" id="{5F7BD3C8-FAE9-57C1-B2B1-1DF61B05837D}"/>
                  </a:ext>
                </a:extLst>
              </p:cNvPr>
              <p:cNvSpPr/>
              <p:nvPr/>
            </p:nvSpPr>
            <p:spPr>
              <a:xfrm>
                <a:off x="6803113" y="1225195"/>
                <a:ext cx="586898" cy="237752"/>
              </a:xfrm>
              <a:custGeom>
                <a:avLst/>
                <a:gdLst/>
                <a:ahLst/>
                <a:cxnLst/>
                <a:rect l="l" t="t" r="r" b="b"/>
                <a:pathLst>
                  <a:path w="32128" h="13015" extrusionOk="0">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8" name="Google Shape;1027;p53">
                <a:extLst>
                  <a:ext uri="{FF2B5EF4-FFF2-40B4-BE49-F238E27FC236}">
                    <a16:creationId xmlns:a16="http://schemas.microsoft.com/office/drawing/2014/main" id="{4B4673EF-04B3-C1A1-03E7-742E122027B5}"/>
                  </a:ext>
                </a:extLst>
              </p:cNvPr>
              <p:cNvSpPr/>
              <p:nvPr/>
            </p:nvSpPr>
            <p:spPr>
              <a:xfrm>
                <a:off x="7007746" y="998934"/>
                <a:ext cx="215940" cy="212195"/>
              </a:xfrm>
              <a:custGeom>
                <a:avLst/>
                <a:gdLst/>
                <a:ahLst/>
                <a:cxnLst/>
                <a:rect l="l" t="t" r="r" b="b"/>
                <a:pathLst>
                  <a:path w="11821" h="11616" extrusionOk="0">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9" name="Google Shape;1028;p53">
                <a:extLst>
                  <a:ext uri="{FF2B5EF4-FFF2-40B4-BE49-F238E27FC236}">
                    <a16:creationId xmlns:a16="http://schemas.microsoft.com/office/drawing/2014/main" id="{68B32F05-69F5-CC1D-F0F2-72AE4C38310E}"/>
                  </a:ext>
                </a:extLst>
              </p:cNvPr>
              <p:cNvSpPr/>
              <p:nvPr/>
            </p:nvSpPr>
            <p:spPr>
              <a:xfrm>
                <a:off x="7007746" y="948753"/>
                <a:ext cx="230682" cy="165193"/>
              </a:xfrm>
              <a:custGeom>
                <a:avLst/>
                <a:gdLst/>
                <a:ahLst/>
                <a:cxnLst/>
                <a:rect l="l" t="t" r="r" b="b"/>
                <a:pathLst>
                  <a:path w="12628" h="9043" extrusionOk="0">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0" name="Google Shape;1029;p53">
                <a:extLst>
                  <a:ext uri="{FF2B5EF4-FFF2-40B4-BE49-F238E27FC236}">
                    <a16:creationId xmlns:a16="http://schemas.microsoft.com/office/drawing/2014/main" id="{6FD898DD-730B-C7BE-3FF0-B731BE4F43D6}"/>
                  </a:ext>
                </a:extLst>
              </p:cNvPr>
              <p:cNvSpPr/>
              <p:nvPr/>
            </p:nvSpPr>
            <p:spPr>
              <a:xfrm>
                <a:off x="6981404" y="938103"/>
                <a:ext cx="264075" cy="156169"/>
              </a:xfrm>
              <a:custGeom>
                <a:avLst/>
                <a:gdLst/>
                <a:ahLst/>
                <a:cxnLst/>
                <a:rect l="l" t="t" r="r" b="b"/>
                <a:pathLst>
                  <a:path w="14456" h="8549" extrusionOk="0">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1" name="Google Shape;1030;p53">
                <a:extLst>
                  <a:ext uri="{FF2B5EF4-FFF2-40B4-BE49-F238E27FC236}">
                    <a16:creationId xmlns:a16="http://schemas.microsoft.com/office/drawing/2014/main" id="{E8399FB3-AC47-78AC-C2DB-2CA7F5500246}"/>
                  </a:ext>
                </a:extLst>
              </p:cNvPr>
              <p:cNvSpPr/>
              <p:nvPr/>
            </p:nvSpPr>
            <p:spPr>
              <a:xfrm>
                <a:off x="6928374" y="1028619"/>
                <a:ext cx="106408" cy="123744"/>
              </a:xfrm>
              <a:custGeom>
                <a:avLst/>
                <a:gdLst/>
                <a:ahLst/>
                <a:cxnLst/>
                <a:rect l="l" t="t" r="r" b="b"/>
                <a:pathLst>
                  <a:path w="5825" h="6774" extrusionOk="0">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2" name="Google Shape;1031;p53">
                <a:extLst>
                  <a:ext uri="{FF2B5EF4-FFF2-40B4-BE49-F238E27FC236}">
                    <a16:creationId xmlns:a16="http://schemas.microsoft.com/office/drawing/2014/main" id="{5EEEBDF4-DDD7-6D96-D006-E1458FDFCBC3}"/>
                  </a:ext>
                </a:extLst>
              </p:cNvPr>
              <p:cNvSpPr/>
              <p:nvPr/>
            </p:nvSpPr>
            <p:spPr>
              <a:xfrm>
                <a:off x="7175898" y="1057573"/>
                <a:ext cx="66877" cy="115487"/>
              </a:xfrm>
              <a:custGeom>
                <a:avLst/>
                <a:gdLst/>
                <a:ahLst/>
                <a:cxnLst/>
                <a:rect l="l" t="t" r="r" b="b"/>
                <a:pathLst>
                  <a:path w="3661" h="6322" extrusionOk="0">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3" name="Google Shape;1032;p53">
                <a:extLst>
                  <a:ext uri="{FF2B5EF4-FFF2-40B4-BE49-F238E27FC236}">
                    <a16:creationId xmlns:a16="http://schemas.microsoft.com/office/drawing/2014/main" id="{6CB49C6F-83F8-310D-489C-845791AECC05}"/>
                  </a:ext>
                </a:extLst>
              </p:cNvPr>
              <p:cNvSpPr/>
              <p:nvPr/>
            </p:nvSpPr>
            <p:spPr>
              <a:xfrm>
                <a:off x="7033412" y="1140379"/>
                <a:ext cx="146560" cy="155584"/>
              </a:xfrm>
              <a:custGeom>
                <a:avLst/>
                <a:gdLst/>
                <a:ahLst/>
                <a:cxnLst/>
                <a:rect l="l" t="t" r="r" b="b"/>
                <a:pathLst>
                  <a:path w="8023" h="8517" extrusionOk="0">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4" name="Google Shape;1033;p53">
                <a:extLst>
                  <a:ext uri="{FF2B5EF4-FFF2-40B4-BE49-F238E27FC236}">
                    <a16:creationId xmlns:a16="http://schemas.microsoft.com/office/drawing/2014/main" id="{B6DF0AC3-DD60-0CC7-5FB4-DFBFFA7528F0}"/>
                  </a:ext>
                </a:extLst>
              </p:cNvPr>
              <p:cNvSpPr/>
              <p:nvPr/>
            </p:nvSpPr>
            <p:spPr>
              <a:xfrm>
                <a:off x="6759217" y="1327932"/>
                <a:ext cx="243816" cy="164133"/>
              </a:xfrm>
              <a:custGeom>
                <a:avLst/>
                <a:gdLst/>
                <a:ahLst/>
                <a:cxnLst/>
                <a:rect l="l" t="t" r="r" b="b"/>
                <a:pathLst>
                  <a:path w="13347" h="8985" extrusionOk="0">
                    <a:moveTo>
                      <a:pt x="629" y="0"/>
                    </a:moveTo>
                    <a:lnTo>
                      <a:pt x="0" y="8504"/>
                    </a:lnTo>
                    <a:lnTo>
                      <a:pt x="12977" y="8984"/>
                    </a:lnTo>
                    <a:lnTo>
                      <a:pt x="13346" y="1036"/>
                    </a:ln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5" name="Google Shape;1034;p53">
                <a:extLst>
                  <a:ext uri="{FF2B5EF4-FFF2-40B4-BE49-F238E27FC236}">
                    <a16:creationId xmlns:a16="http://schemas.microsoft.com/office/drawing/2014/main" id="{3885C816-2E96-8242-9435-0EC037A3DE1F}"/>
                  </a:ext>
                </a:extLst>
              </p:cNvPr>
              <p:cNvSpPr/>
              <p:nvPr/>
            </p:nvSpPr>
            <p:spPr>
              <a:xfrm>
                <a:off x="7034764" y="1346839"/>
                <a:ext cx="244492" cy="158050"/>
              </a:xfrm>
              <a:custGeom>
                <a:avLst/>
                <a:gdLst/>
                <a:ahLst/>
                <a:cxnLst/>
                <a:rect l="l" t="t" r="r" b="b"/>
                <a:pathLst>
                  <a:path w="13384" h="8652" extrusionOk="0">
                    <a:moveTo>
                      <a:pt x="259" y="1"/>
                    </a:moveTo>
                    <a:lnTo>
                      <a:pt x="0" y="8134"/>
                    </a:lnTo>
                    <a:lnTo>
                      <a:pt x="12977" y="8652"/>
                    </a:lnTo>
                    <a:lnTo>
                      <a:pt x="13383" y="666"/>
                    </a:lnTo>
                    <a:lnTo>
                      <a:pt x="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6" name="Google Shape;1035;p53">
                <a:extLst>
                  <a:ext uri="{FF2B5EF4-FFF2-40B4-BE49-F238E27FC236}">
                    <a16:creationId xmlns:a16="http://schemas.microsoft.com/office/drawing/2014/main" id="{29B5DDFF-B756-99DF-B096-8ADEFB8E5A28}"/>
                  </a:ext>
                </a:extLst>
              </p:cNvPr>
              <p:cNvSpPr/>
              <p:nvPr/>
            </p:nvSpPr>
            <p:spPr>
              <a:xfrm>
                <a:off x="7300848" y="1359681"/>
                <a:ext cx="160754" cy="154671"/>
              </a:xfrm>
              <a:custGeom>
                <a:avLst/>
                <a:gdLst/>
                <a:ahLst/>
                <a:cxnLst/>
                <a:rect l="l" t="t" r="r" b="b"/>
                <a:pathLst>
                  <a:path w="8800" h="8467" extrusionOk="0">
                    <a:moveTo>
                      <a:pt x="666" y="0"/>
                    </a:moveTo>
                    <a:lnTo>
                      <a:pt x="0" y="7912"/>
                    </a:lnTo>
                    <a:lnTo>
                      <a:pt x="7949" y="8466"/>
                    </a:lnTo>
                    <a:lnTo>
                      <a:pt x="8799" y="666"/>
                    </a:lnTo>
                    <a:lnTo>
                      <a:pt x="6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7" name="Google Shape;1036;p53">
                <a:extLst>
                  <a:ext uri="{FF2B5EF4-FFF2-40B4-BE49-F238E27FC236}">
                    <a16:creationId xmlns:a16="http://schemas.microsoft.com/office/drawing/2014/main" id="{A12D7173-1736-CE1B-91BF-13E7D28613CB}"/>
                  </a:ext>
                </a:extLst>
              </p:cNvPr>
              <p:cNvSpPr/>
              <p:nvPr/>
            </p:nvSpPr>
            <p:spPr>
              <a:xfrm>
                <a:off x="5821126" y="1890516"/>
                <a:ext cx="1215666" cy="958350"/>
              </a:xfrm>
              <a:custGeom>
                <a:avLst/>
                <a:gdLst/>
                <a:ahLst/>
                <a:cxnLst/>
                <a:rect l="l" t="t" r="r" b="b"/>
                <a:pathLst>
                  <a:path w="66548" h="52462" extrusionOk="0">
                    <a:moveTo>
                      <a:pt x="64515" y="0"/>
                    </a:moveTo>
                    <a:lnTo>
                      <a:pt x="1" y="1738"/>
                    </a:lnTo>
                    <a:lnTo>
                      <a:pt x="1701" y="52462"/>
                    </a:lnTo>
                    <a:lnTo>
                      <a:pt x="66548" y="43773"/>
                    </a:lnTo>
                    <a:lnTo>
                      <a:pt x="64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8" name="Google Shape;1037;p53">
                <a:extLst>
                  <a:ext uri="{FF2B5EF4-FFF2-40B4-BE49-F238E27FC236}">
                    <a16:creationId xmlns:a16="http://schemas.microsoft.com/office/drawing/2014/main" id="{F84D2C88-A15A-74B0-FAC8-5A991BC785DC}"/>
                  </a:ext>
                </a:extLst>
              </p:cNvPr>
              <p:cNvSpPr/>
              <p:nvPr/>
            </p:nvSpPr>
            <p:spPr>
              <a:xfrm>
                <a:off x="5869078" y="1924274"/>
                <a:ext cx="1129900" cy="872584"/>
              </a:xfrm>
              <a:custGeom>
                <a:avLst/>
                <a:gdLst/>
                <a:ahLst/>
                <a:cxnLst/>
                <a:rect l="l" t="t" r="r" b="b"/>
                <a:pathLst>
                  <a:path w="61853" h="47767" extrusionOk="0">
                    <a:moveTo>
                      <a:pt x="59745" y="1"/>
                    </a:moveTo>
                    <a:lnTo>
                      <a:pt x="1" y="3476"/>
                    </a:lnTo>
                    <a:lnTo>
                      <a:pt x="1590" y="47767"/>
                    </a:lnTo>
                    <a:lnTo>
                      <a:pt x="61853" y="40188"/>
                    </a:lnTo>
                    <a:lnTo>
                      <a:pt x="59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9" name="Google Shape;1038;p53">
                <a:extLst>
                  <a:ext uri="{FF2B5EF4-FFF2-40B4-BE49-F238E27FC236}">
                    <a16:creationId xmlns:a16="http://schemas.microsoft.com/office/drawing/2014/main" id="{E617635A-3003-B35A-98C7-35C7969E52D3}"/>
                  </a:ext>
                </a:extLst>
              </p:cNvPr>
              <p:cNvSpPr/>
              <p:nvPr/>
            </p:nvSpPr>
            <p:spPr>
              <a:xfrm>
                <a:off x="5896771" y="2266680"/>
                <a:ext cx="1066420" cy="530854"/>
              </a:xfrm>
              <a:custGeom>
                <a:avLst/>
                <a:gdLst/>
                <a:ahLst/>
                <a:cxnLst/>
                <a:rect l="l" t="t" r="r" b="b"/>
                <a:pathLst>
                  <a:path w="58378" h="29060" extrusionOk="0">
                    <a:moveTo>
                      <a:pt x="26804" y="1"/>
                    </a:moveTo>
                    <a:lnTo>
                      <a:pt x="1" y="29060"/>
                    </a:lnTo>
                    <a:lnTo>
                      <a:pt x="1" y="29060"/>
                    </a:lnTo>
                    <a:lnTo>
                      <a:pt x="58377" y="21740"/>
                    </a:lnTo>
                    <a:lnTo>
                      <a:pt x="341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0" name="Google Shape;1039;p53">
                <a:extLst>
                  <a:ext uri="{FF2B5EF4-FFF2-40B4-BE49-F238E27FC236}">
                    <a16:creationId xmlns:a16="http://schemas.microsoft.com/office/drawing/2014/main" id="{A9D3AF09-AA3F-0B73-1610-8487CE1965B6}"/>
                  </a:ext>
                </a:extLst>
              </p:cNvPr>
              <p:cNvSpPr/>
              <p:nvPr/>
            </p:nvSpPr>
            <p:spPr>
              <a:xfrm>
                <a:off x="5749535" y="2266680"/>
                <a:ext cx="636896" cy="658507"/>
              </a:xfrm>
              <a:custGeom>
                <a:avLst/>
                <a:gdLst/>
                <a:ahLst/>
                <a:cxnLst/>
                <a:rect l="l" t="t" r="r" b="b"/>
                <a:pathLst>
                  <a:path w="34865" h="36048" extrusionOk="0">
                    <a:moveTo>
                      <a:pt x="33607" y="1"/>
                    </a:moveTo>
                    <a:lnTo>
                      <a:pt x="1" y="33459"/>
                    </a:lnTo>
                    <a:lnTo>
                      <a:pt x="3070" y="36047"/>
                    </a:lnTo>
                    <a:lnTo>
                      <a:pt x="34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1" name="Google Shape;1040;p53">
                <a:extLst>
                  <a:ext uri="{FF2B5EF4-FFF2-40B4-BE49-F238E27FC236}">
                    <a16:creationId xmlns:a16="http://schemas.microsoft.com/office/drawing/2014/main" id="{46CDF777-83AC-FAE1-F4EC-A5198DCC6A64}"/>
                  </a:ext>
                </a:extLst>
              </p:cNvPr>
              <p:cNvSpPr/>
              <p:nvPr/>
            </p:nvSpPr>
            <p:spPr>
              <a:xfrm>
                <a:off x="6778799" y="2134314"/>
                <a:ext cx="104015" cy="515326"/>
              </a:xfrm>
              <a:custGeom>
                <a:avLst/>
                <a:gdLst/>
                <a:ahLst/>
                <a:cxnLst/>
                <a:rect l="l" t="t" r="r" b="b"/>
                <a:pathLst>
                  <a:path w="5694" h="28210" extrusionOk="0">
                    <a:moveTo>
                      <a:pt x="4215" y="1"/>
                    </a:moveTo>
                    <a:lnTo>
                      <a:pt x="0" y="28209"/>
                    </a:lnTo>
                    <a:lnTo>
                      <a:pt x="1960" y="28172"/>
                    </a:lnTo>
                    <a:lnTo>
                      <a:pt x="5694"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2" name="Google Shape;1041;p53">
                <a:extLst>
                  <a:ext uri="{FF2B5EF4-FFF2-40B4-BE49-F238E27FC236}">
                    <a16:creationId xmlns:a16="http://schemas.microsoft.com/office/drawing/2014/main" id="{8E718046-563C-BE64-F2FF-0BAF736B31DB}"/>
                  </a:ext>
                </a:extLst>
              </p:cNvPr>
              <p:cNvSpPr/>
              <p:nvPr/>
            </p:nvSpPr>
            <p:spPr>
              <a:xfrm>
                <a:off x="6740292" y="2199821"/>
                <a:ext cx="81071" cy="301231"/>
              </a:xfrm>
              <a:custGeom>
                <a:avLst/>
                <a:gdLst/>
                <a:ahLst/>
                <a:cxnLst/>
                <a:rect l="l" t="t" r="r" b="b"/>
                <a:pathLst>
                  <a:path w="4438" h="16490" extrusionOk="0">
                    <a:moveTo>
                      <a:pt x="4437" y="1"/>
                    </a:moveTo>
                    <a:lnTo>
                      <a:pt x="3032" y="75"/>
                    </a:lnTo>
                    <a:lnTo>
                      <a:pt x="1" y="16490"/>
                    </a:lnTo>
                    <a:lnTo>
                      <a:pt x="1" y="16490"/>
                    </a:lnTo>
                    <a:lnTo>
                      <a:pt x="1886" y="16342"/>
                    </a:lnTo>
                    <a:lnTo>
                      <a:pt x="4437"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3" name="Google Shape;1042;p53">
                <a:extLst>
                  <a:ext uri="{FF2B5EF4-FFF2-40B4-BE49-F238E27FC236}">
                    <a16:creationId xmlns:a16="http://schemas.microsoft.com/office/drawing/2014/main" id="{E8BF8EB3-F929-4111-C48B-7FD5FC96D090}"/>
                  </a:ext>
                </a:extLst>
              </p:cNvPr>
              <p:cNvSpPr/>
              <p:nvPr/>
            </p:nvSpPr>
            <p:spPr>
              <a:xfrm>
                <a:off x="6041980" y="2232246"/>
                <a:ext cx="36480" cy="262047"/>
              </a:xfrm>
              <a:custGeom>
                <a:avLst/>
                <a:gdLst/>
                <a:ahLst/>
                <a:cxnLst/>
                <a:rect l="l" t="t" r="r" b="b"/>
                <a:pathLst>
                  <a:path w="1997" h="14345" extrusionOk="0">
                    <a:moveTo>
                      <a:pt x="0" y="0"/>
                    </a:moveTo>
                    <a:lnTo>
                      <a:pt x="703" y="14345"/>
                    </a:lnTo>
                    <a:lnTo>
                      <a:pt x="1997" y="14345"/>
                    </a:lnTo>
                    <a:lnTo>
                      <a:pt x="1405"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4" name="Google Shape;1043;p53">
                <a:extLst>
                  <a:ext uri="{FF2B5EF4-FFF2-40B4-BE49-F238E27FC236}">
                    <a16:creationId xmlns:a16="http://schemas.microsoft.com/office/drawing/2014/main" id="{70340468-32B6-C97C-45FA-419B3F57278F}"/>
                  </a:ext>
                </a:extLst>
              </p:cNvPr>
              <p:cNvSpPr/>
              <p:nvPr/>
            </p:nvSpPr>
            <p:spPr>
              <a:xfrm>
                <a:off x="5973093" y="2232922"/>
                <a:ext cx="49998" cy="418070"/>
              </a:xfrm>
              <a:custGeom>
                <a:avLst/>
                <a:gdLst/>
                <a:ahLst/>
                <a:cxnLst/>
                <a:rect l="l" t="t" r="r" b="b"/>
                <a:pathLst>
                  <a:path w="2737" h="22886" extrusionOk="0">
                    <a:moveTo>
                      <a:pt x="0" y="0"/>
                    </a:moveTo>
                    <a:lnTo>
                      <a:pt x="1220" y="22885"/>
                    </a:lnTo>
                    <a:lnTo>
                      <a:pt x="2736" y="22885"/>
                    </a:lnTo>
                    <a:lnTo>
                      <a:pt x="1553"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5" name="Google Shape;1044;p53">
                <a:extLst>
                  <a:ext uri="{FF2B5EF4-FFF2-40B4-BE49-F238E27FC236}">
                    <a16:creationId xmlns:a16="http://schemas.microsoft.com/office/drawing/2014/main" id="{F84A1064-9B29-3EDF-AA00-60537E9CEB98}"/>
                  </a:ext>
                </a:extLst>
              </p:cNvPr>
              <p:cNvSpPr/>
              <p:nvPr/>
            </p:nvSpPr>
            <p:spPr>
              <a:xfrm>
                <a:off x="6391821" y="2134314"/>
                <a:ext cx="545705" cy="272862"/>
              </a:xfrm>
              <a:custGeom>
                <a:avLst/>
                <a:gdLst/>
                <a:ahLst/>
                <a:cxnLst/>
                <a:rect l="l" t="t" r="r" b="b"/>
                <a:pathLst>
                  <a:path w="29873" h="14937" extrusionOk="0">
                    <a:moveTo>
                      <a:pt x="29872" y="1"/>
                    </a:moveTo>
                    <a:lnTo>
                      <a:pt x="0" y="2219"/>
                    </a:lnTo>
                    <a:lnTo>
                      <a:pt x="1331" y="14937"/>
                    </a:lnTo>
                    <a:lnTo>
                      <a:pt x="29761" y="12829"/>
                    </a:lnTo>
                    <a:lnTo>
                      <a:pt x="298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6" name="Google Shape;1045;p53">
                <a:extLst>
                  <a:ext uri="{FF2B5EF4-FFF2-40B4-BE49-F238E27FC236}">
                    <a16:creationId xmlns:a16="http://schemas.microsoft.com/office/drawing/2014/main" id="{5A7865CF-E65A-512C-1A67-AC3D0B954175}"/>
                  </a:ext>
                </a:extLst>
              </p:cNvPr>
              <p:cNvSpPr/>
              <p:nvPr/>
            </p:nvSpPr>
            <p:spPr>
              <a:xfrm>
                <a:off x="6282398" y="2320716"/>
                <a:ext cx="545723" cy="272862"/>
              </a:xfrm>
              <a:custGeom>
                <a:avLst/>
                <a:gdLst/>
                <a:ahLst/>
                <a:cxnLst/>
                <a:rect l="l" t="t" r="r" b="b"/>
                <a:pathLst>
                  <a:path w="29874" h="14937" extrusionOk="0">
                    <a:moveTo>
                      <a:pt x="29873" y="0"/>
                    </a:moveTo>
                    <a:lnTo>
                      <a:pt x="1" y="2219"/>
                    </a:lnTo>
                    <a:lnTo>
                      <a:pt x="1332" y="14937"/>
                    </a:lnTo>
                    <a:lnTo>
                      <a:pt x="29725" y="12829"/>
                    </a:lnTo>
                    <a:lnTo>
                      <a:pt x="29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7" name="Google Shape;1046;p53">
                <a:extLst>
                  <a:ext uri="{FF2B5EF4-FFF2-40B4-BE49-F238E27FC236}">
                    <a16:creationId xmlns:a16="http://schemas.microsoft.com/office/drawing/2014/main" id="{015C8CF7-8813-DD8D-1B70-EDFFE94E813F}"/>
                  </a:ext>
                </a:extLst>
              </p:cNvPr>
              <p:cNvSpPr/>
              <p:nvPr/>
            </p:nvSpPr>
            <p:spPr>
              <a:xfrm>
                <a:off x="5903530" y="2055289"/>
                <a:ext cx="455208" cy="234372"/>
              </a:xfrm>
              <a:custGeom>
                <a:avLst/>
                <a:gdLst/>
                <a:ahLst/>
                <a:cxnLst/>
                <a:rect l="l" t="t" r="r" b="b"/>
                <a:pathLst>
                  <a:path w="24919" h="12830" extrusionOk="0">
                    <a:moveTo>
                      <a:pt x="24327" y="1"/>
                    </a:moveTo>
                    <a:lnTo>
                      <a:pt x="0" y="1739"/>
                    </a:lnTo>
                    <a:lnTo>
                      <a:pt x="592" y="12830"/>
                    </a:lnTo>
                    <a:lnTo>
                      <a:pt x="24918" y="11203"/>
                    </a:lnTo>
                    <a:lnTo>
                      <a:pt x="24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8" name="Google Shape;1047;p53">
                <a:extLst>
                  <a:ext uri="{FF2B5EF4-FFF2-40B4-BE49-F238E27FC236}">
                    <a16:creationId xmlns:a16="http://schemas.microsoft.com/office/drawing/2014/main" id="{94ADE9D7-E110-89DF-1AC5-79404DB6C096}"/>
                  </a:ext>
                </a:extLst>
              </p:cNvPr>
              <p:cNvSpPr/>
              <p:nvPr/>
            </p:nvSpPr>
            <p:spPr>
              <a:xfrm>
                <a:off x="5920410" y="2571949"/>
                <a:ext cx="345804" cy="155347"/>
              </a:xfrm>
              <a:custGeom>
                <a:avLst/>
                <a:gdLst/>
                <a:ahLst/>
                <a:cxnLst/>
                <a:rect l="l" t="t" r="r" b="b"/>
                <a:pathLst>
                  <a:path w="18930" h="8504" extrusionOk="0">
                    <a:moveTo>
                      <a:pt x="18671" y="1"/>
                    </a:moveTo>
                    <a:lnTo>
                      <a:pt x="1" y="925"/>
                    </a:lnTo>
                    <a:lnTo>
                      <a:pt x="259" y="8504"/>
                    </a:lnTo>
                    <a:lnTo>
                      <a:pt x="18929" y="7653"/>
                    </a:lnTo>
                    <a:lnTo>
                      <a:pt x="18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9" name="Google Shape;1048;p53">
                <a:extLst>
                  <a:ext uri="{FF2B5EF4-FFF2-40B4-BE49-F238E27FC236}">
                    <a16:creationId xmlns:a16="http://schemas.microsoft.com/office/drawing/2014/main" id="{C72A2A48-2939-8054-3C5F-CE010BC54E60}"/>
                  </a:ext>
                </a:extLst>
              </p:cNvPr>
              <p:cNvSpPr/>
              <p:nvPr/>
            </p:nvSpPr>
            <p:spPr>
              <a:xfrm>
                <a:off x="6993552" y="1864174"/>
                <a:ext cx="877991" cy="735486"/>
              </a:xfrm>
              <a:custGeom>
                <a:avLst/>
                <a:gdLst/>
                <a:ahLst/>
                <a:cxnLst/>
                <a:rect l="l" t="t" r="r" b="b"/>
                <a:pathLst>
                  <a:path w="48063" h="40262" extrusionOk="0">
                    <a:moveTo>
                      <a:pt x="47323" y="0"/>
                    </a:moveTo>
                    <a:lnTo>
                      <a:pt x="1" y="1442"/>
                    </a:lnTo>
                    <a:lnTo>
                      <a:pt x="1775" y="40261"/>
                    </a:lnTo>
                    <a:lnTo>
                      <a:pt x="48063" y="34716"/>
                    </a:lnTo>
                    <a:lnTo>
                      <a:pt x="47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0" name="Google Shape;1049;p53">
                <a:extLst>
                  <a:ext uri="{FF2B5EF4-FFF2-40B4-BE49-F238E27FC236}">
                    <a16:creationId xmlns:a16="http://schemas.microsoft.com/office/drawing/2014/main" id="{D6A64194-77BA-D4D4-1447-0F0336ABBA08}"/>
                  </a:ext>
                </a:extLst>
              </p:cNvPr>
              <p:cNvSpPr/>
              <p:nvPr/>
            </p:nvSpPr>
            <p:spPr>
              <a:xfrm>
                <a:off x="7050291" y="1899284"/>
                <a:ext cx="792207" cy="663896"/>
              </a:xfrm>
              <a:custGeom>
                <a:avLst/>
                <a:gdLst/>
                <a:ahLst/>
                <a:cxnLst/>
                <a:rect l="l" t="t" r="r" b="b"/>
                <a:pathLst>
                  <a:path w="43367" h="36343" extrusionOk="0">
                    <a:moveTo>
                      <a:pt x="42701" y="1"/>
                    </a:moveTo>
                    <a:lnTo>
                      <a:pt x="0" y="1295"/>
                    </a:lnTo>
                    <a:lnTo>
                      <a:pt x="1590" y="36343"/>
                    </a:lnTo>
                    <a:lnTo>
                      <a:pt x="43367" y="31352"/>
                    </a:lnTo>
                    <a:lnTo>
                      <a:pt x="42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1" name="Google Shape;1050;p53">
                <a:extLst>
                  <a:ext uri="{FF2B5EF4-FFF2-40B4-BE49-F238E27FC236}">
                    <a16:creationId xmlns:a16="http://schemas.microsoft.com/office/drawing/2014/main" id="{117DC24C-7F1F-9679-B6A1-F7812F8D57AF}"/>
                  </a:ext>
                </a:extLst>
              </p:cNvPr>
              <p:cNvSpPr/>
              <p:nvPr/>
            </p:nvSpPr>
            <p:spPr>
              <a:xfrm>
                <a:off x="7467667" y="1959403"/>
                <a:ext cx="326221" cy="493022"/>
              </a:xfrm>
              <a:custGeom>
                <a:avLst/>
                <a:gdLst/>
                <a:ahLst/>
                <a:cxnLst/>
                <a:rect l="l" t="t" r="r" b="b"/>
                <a:pathLst>
                  <a:path w="17858" h="26989" extrusionOk="0">
                    <a:moveTo>
                      <a:pt x="16933" y="0"/>
                    </a:moveTo>
                    <a:lnTo>
                      <a:pt x="0" y="776"/>
                    </a:lnTo>
                    <a:lnTo>
                      <a:pt x="592" y="26989"/>
                    </a:lnTo>
                    <a:lnTo>
                      <a:pt x="17857" y="25584"/>
                    </a:lnTo>
                    <a:lnTo>
                      <a:pt x="16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2" name="Google Shape;1051;p53">
                <a:extLst>
                  <a:ext uri="{FF2B5EF4-FFF2-40B4-BE49-F238E27FC236}">
                    <a16:creationId xmlns:a16="http://schemas.microsoft.com/office/drawing/2014/main" id="{2191F91A-A0F6-B45A-7064-3F14B368C9FC}"/>
                  </a:ext>
                </a:extLst>
              </p:cNvPr>
              <p:cNvSpPr/>
              <p:nvPr/>
            </p:nvSpPr>
            <p:spPr>
              <a:xfrm>
                <a:off x="7338662" y="2075566"/>
                <a:ext cx="107413" cy="80377"/>
              </a:xfrm>
              <a:custGeom>
                <a:avLst/>
                <a:gdLst/>
                <a:ahLst/>
                <a:cxnLst/>
                <a:rect l="l" t="t" r="r" b="b"/>
                <a:pathLst>
                  <a:path w="5880" h="4400" extrusionOk="0">
                    <a:moveTo>
                      <a:pt x="5768" y="0"/>
                    </a:moveTo>
                    <a:lnTo>
                      <a:pt x="1" y="333"/>
                    </a:lnTo>
                    <a:lnTo>
                      <a:pt x="186" y="4400"/>
                    </a:lnTo>
                    <a:lnTo>
                      <a:pt x="5879" y="4104"/>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3" name="Google Shape;1052;p53">
                <a:extLst>
                  <a:ext uri="{FF2B5EF4-FFF2-40B4-BE49-F238E27FC236}">
                    <a16:creationId xmlns:a16="http://schemas.microsoft.com/office/drawing/2014/main" id="{A74D9FE1-C8AF-C025-4358-D9D1C72EAE5F}"/>
                  </a:ext>
                </a:extLst>
              </p:cNvPr>
              <p:cNvSpPr/>
              <p:nvPr/>
            </p:nvSpPr>
            <p:spPr>
              <a:xfrm>
                <a:off x="7209675" y="1978310"/>
                <a:ext cx="106719" cy="84432"/>
              </a:xfrm>
              <a:custGeom>
                <a:avLst/>
                <a:gdLst/>
                <a:ahLst/>
                <a:cxnLst/>
                <a:rect l="l" t="t" r="r" b="b"/>
                <a:pathLst>
                  <a:path w="5842" h="4622" extrusionOk="0">
                    <a:moveTo>
                      <a:pt x="5583" y="0"/>
                    </a:moveTo>
                    <a:lnTo>
                      <a:pt x="0" y="74"/>
                    </a:lnTo>
                    <a:lnTo>
                      <a:pt x="222" y="4622"/>
                    </a:lnTo>
                    <a:lnTo>
                      <a:pt x="5842" y="4326"/>
                    </a:lnTo>
                    <a:lnTo>
                      <a:pt x="5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4" name="Google Shape;1053;p53">
                <a:extLst>
                  <a:ext uri="{FF2B5EF4-FFF2-40B4-BE49-F238E27FC236}">
                    <a16:creationId xmlns:a16="http://schemas.microsoft.com/office/drawing/2014/main" id="{8232242F-A7A5-A6CC-5058-9CA432DE77FB}"/>
                  </a:ext>
                </a:extLst>
              </p:cNvPr>
              <p:cNvSpPr/>
              <p:nvPr/>
            </p:nvSpPr>
            <p:spPr>
              <a:xfrm>
                <a:off x="7215082" y="2082982"/>
                <a:ext cx="106719" cy="78368"/>
              </a:xfrm>
              <a:custGeom>
                <a:avLst/>
                <a:gdLst/>
                <a:ahLst/>
                <a:cxnLst/>
                <a:rect l="l" t="t" r="r" b="b"/>
                <a:pathLst>
                  <a:path w="5842" h="4290" extrusionOk="0">
                    <a:moveTo>
                      <a:pt x="5620" y="1"/>
                    </a:moveTo>
                    <a:lnTo>
                      <a:pt x="0" y="333"/>
                    </a:lnTo>
                    <a:lnTo>
                      <a:pt x="222" y="4289"/>
                    </a:lnTo>
                    <a:lnTo>
                      <a:pt x="5842" y="4031"/>
                    </a:lnTo>
                    <a:lnTo>
                      <a:pt x="56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5" name="Google Shape;1054;p53">
                <a:extLst>
                  <a:ext uri="{FF2B5EF4-FFF2-40B4-BE49-F238E27FC236}">
                    <a16:creationId xmlns:a16="http://schemas.microsoft.com/office/drawing/2014/main" id="{ADDBC541-DA3A-C1C8-5A6F-06CB9A3FD92A}"/>
                  </a:ext>
                </a:extLst>
              </p:cNvPr>
              <p:cNvSpPr/>
              <p:nvPr/>
            </p:nvSpPr>
            <p:spPr>
              <a:xfrm>
                <a:off x="7220471" y="2182266"/>
                <a:ext cx="107413" cy="83756"/>
              </a:xfrm>
              <a:custGeom>
                <a:avLst/>
                <a:gdLst/>
                <a:ahLst/>
                <a:cxnLst/>
                <a:rect l="l" t="t" r="r" b="b"/>
                <a:pathLst>
                  <a:path w="5880" h="4585" extrusionOk="0">
                    <a:moveTo>
                      <a:pt x="5621" y="0"/>
                    </a:moveTo>
                    <a:lnTo>
                      <a:pt x="1" y="333"/>
                    </a:lnTo>
                    <a:lnTo>
                      <a:pt x="186" y="4585"/>
                    </a:lnTo>
                    <a:lnTo>
                      <a:pt x="5879" y="4326"/>
                    </a:lnTo>
                    <a:lnTo>
                      <a:pt x="56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6" name="Google Shape;1055;p53">
                <a:extLst>
                  <a:ext uri="{FF2B5EF4-FFF2-40B4-BE49-F238E27FC236}">
                    <a16:creationId xmlns:a16="http://schemas.microsoft.com/office/drawing/2014/main" id="{05CA98F6-2553-3BDA-5609-CD11A42069D1}"/>
                  </a:ext>
                </a:extLst>
              </p:cNvPr>
              <p:cNvSpPr/>
              <p:nvPr/>
            </p:nvSpPr>
            <p:spPr>
              <a:xfrm>
                <a:off x="7225202" y="2286263"/>
                <a:ext cx="113478" cy="186420"/>
              </a:xfrm>
              <a:custGeom>
                <a:avLst/>
                <a:gdLst/>
                <a:ahLst/>
                <a:cxnLst/>
                <a:rect l="l" t="t" r="r" b="b"/>
                <a:pathLst>
                  <a:path w="6212" h="10205" extrusionOk="0">
                    <a:moveTo>
                      <a:pt x="5694" y="1"/>
                    </a:moveTo>
                    <a:lnTo>
                      <a:pt x="1" y="371"/>
                    </a:lnTo>
                    <a:lnTo>
                      <a:pt x="518" y="10205"/>
                    </a:lnTo>
                    <a:lnTo>
                      <a:pt x="6212" y="9687"/>
                    </a:lnTo>
                    <a:lnTo>
                      <a:pt x="5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7" name="Google Shape;1056;p53">
                <a:extLst>
                  <a:ext uri="{FF2B5EF4-FFF2-40B4-BE49-F238E27FC236}">
                    <a16:creationId xmlns:a16="http://schemas.microsoft.com/office/drawing/2014/main" id="{4F1E36D4-790E-1FB6-AC4E-98765B3DB009}"/>
                  </a:ext>
                </a:extLst>
              </p:cNvPr>
              <p:cNvSpPr/>
              <p:nvPr/>
            </p:nvSpPr>
            <p:spPr>
              <a:xfrm>
                <a:off x="7114446" y="2090417"/>
                <a:ext cx="83756" cy="76340"/>
              </a:xfrm>
              <a:custGeom>
                <a:avLst/>
                <a:gdLst/>
                <a:ahLst/>
                <a:cxnLst/>
                <a:rect l="l" t="t" r="r" b="b"/>
                <a:pathLst>
                  <a:path w="4585" h="4179" extrusionOk="0">
                    <a:moveTo>
                      <a:pt x="4363" y="0"/>
                    </a:moveTo>
                    <a:lnTo>
                      <a:pt x="1" y="296"/>
                    </a:lnTo>
                    <a:lnTo>
                      <a:pt x="148" y="4178"/>
                    </a:lnTo>
                    <a:lnTo>
                      <a:pt x="4585" y="3956"/>
                    </a:lnTo>
                    <a:lnTo>
                      <a:pt x="43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8" name="Google Shape;1057;p53">
                <a:extLst>
                  <a:ext uri="{FF2B5EF4-FFF2-40B4-BE49-F238E27FC236}">
                    <a16:creationId xmlns:a16="http://schemas.microsoft.com/office/drawing/2014/main" id="{AE9136E8-7BAB-EE60-3ADF-67B49CEE8D59}"/>
                  </a:ext>
                </a:extLst>
              </p:cNvPr>
              <p:cNvSpPr/>
              <p:nvPr/>
            </p:nvSpPr>
            <p:spPr>
              <a:xfrm>
                <a:off x="7118502" y="2189701"/>
                <a:ext cx="85784" cy="81729"/>
              </a:xfrm>
              <a:custGeom>
                <a:avLst/>
                <a:gdLst/>
                <a:ahLst/>
                <a:cxnLst/>
                <a:rect l="l" t="t" r="r" b="b"/>
                <a:pathLst>
                  <a:path w="4696" h="4474" extrusionOk="0">
                    <a:moveTo>
                      <a:pt x="4474" y="0"/>
                    </a:moveTo>
                    <a:lnTo>
                      <a:pt x="0" y="259"/>
                    </a:lnTo>
                    <a:lnTo>
                      <a:pt x="185" y="4474"/>
                    </a:lnTo>
                    <a:lnTo>
                      <a:pt x="4696" y="4252"/>
                    </a:lnTo>
                    <a:lnTo>
                      <a:pt x="4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9" name="Google Shape;1058;p53">
                <a:extLst>
                  <a:ext uri="{FF2B5EF4-FFF2-40B4-BE49-F238E27FC236}">
                    <a16:creationId xmlns:a16="http://schemas.microsoft.com/office/drawing/2014/main" id="{F45A224C-5144-9709-1785-9D917E52989F}"/>
                  </a:ext>
                </a:extLst>
              </p:cNvPr>
              <p:cNvSpPr/>
              <p:nvPr/>
            </p:nvSpPr>
            <p:spPr>
              <a:xfrm>
                <a:off x="7348800" y="2279522"/>
                <a:ext cx="104691" cy="181689"/>
              </a:xfrm>
              <a:custGeom>
                <a:avLst/>
                <a:gdLst/>
                <a:ahLst/>
                <a:cxnLst/>
                <a:rect l="l" t="t" r="r" b="b"/>
                <a:pathLst>
                  <a:path w="5731" h="9946" extrusionOk="0">
                    <a:moveTo>
                      <a:pt x="5509" y="0"/>
                    </a:moveTo>
                    <a:lnTo>
                      <a:pt x="0" y="333"/>
                    </a:lnTo>
                    <a:lnTo>
                      <a:pt x="481" y="9945"/>
                    </a:lnTo>
                    <a:lnTo>
                      <a:pt x="5731" y="9465"/>
                    </a:lnTo>
                    <a:lnTo>
                      <a:pt x="5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0" name="Google Shape;1059;p53">
                <a:extLst>
                  <a:ext uri="{FF2B5EF4-FFF2-40B4-BE49-F238E27FC236}">
                    <a16:creationId xmlns:a16="http://schemas.microsoft.com/office/drawing/2014/main" id="{8265F8FD-7148-AF56-EFA6-866FA3CC7BC4}"/>
                  </a:ext>
                </a:extLst>
              </p:cNvPr>
              <p:cNvSpPr/>
              <p:nvPr/>
            </p:nvSpPr>
            <p:spPr>
              <a:xfrm>
                <a:off x="7343393" y="2174831"/>
                <a:ext cx="105385" cy="85127"/>
              </a:xfrm>
              <a:custGeom>
                <a:avLst/>
                <a:gdLst/>
                <a:ahLst/>
                <a:cxnLst/>
                <a:rect l="l" t="t" r="r" b="b"/>
                <a:pathLst>
                  <a:path w="5769" h="4660" extrusionOk="0">
                    <a:moveTo>
                      <a:pt x="5657" y="1"/>
                    </a:moveTo>
                    <a:lnTo>
                      <a:pt x="1" y="333"/>
                    </a:lnTo>
                    <a:lnTo>
                      <a:pt x="222" y="4659"/>
                    </a:lnTo>
                    <a:lnTo>
                      <a:pt x="5768" y="4400"/>
                    </a:lnTo>
                    <a:lnTo>
                      <a:pt x="5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1" name="Google Shape;1060;p53">
                <a:extLst>
                  <a:ext uri="{FF2B5EF4-FFF2-40B4-BE49-F238E27FC236}">
                    <a16:creationId xmlns:a16="http://schemas.microsoft.com/office/drawing/2014/main" id="{2E3065C6-7B7D-8D00-C09C-1547560D1644}"/>
                  </a:ext>
                </a:extLst>
              </p:cNvPr>
              <p:cNvSpPr/>
              <p:nvPr/>
            </p:nvSpPr>
            <p:spPr>
              <a:xfrm>
                <a:off x="7123233" y="2293698"/>
                <a:ext cx="92543" cy="187772"/>
              </a:xfrm>
              <a:custGeom>
                <a:avLst/>
                <a:gdLst/>
                <a:ahLst/>
                <a:cxnLst/>
                <a:rect l="l" t="t" r="r" b="b"/>
                <a:pathLst>
                  <a:path w="5066" h="10279" extrusionOk="0">
                    <a:moveTo>
                      <a:pt x="4511" y="1"/>
                    </a:moveTo>
                    <a:lnTo>
                      <a:pt x="0" y="296"/>
                    </a:lnTo>
                    <a:lnTo>
                      <a:pt x="444" y="10278"/>
                    </a:lnTo>
                    <a:lnTo>
                      <a:pt x="5065" y="9872"/>
                    </a:lnTo>
                    <a:lnTo>
                      <a:pt x="4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2" name="Google Shape;1061;p53">
                <a:extLst>
                  <a:ext uri="{FF2B5EF4-FFF2-40B4-BE49-F238E27FC236}">
                    <a16:creationId xmlns:a16="http://schemas.microsoft.com/office/drawing/2014/main" id="{B29E85A3-DB22-9EBB-1685-1F43C4308CA2}"/>
                  </a:ext>
                </a:extLst>
              </p:cNvPr>
              <p:cNvSpPr/>
              <p:nvPr/>
            </p:nvSpPr>
            <p:spPr>
              <a:xfrm>
                <a:off x="7109039" y="1979661"/>
                <a:ext cx="83775" cy="87812"/>
              </a:xfrm>
              <a:custGeom>
                <a:avLst/>
                <a:gdLst/>
                <a:ahLst/>
                <a:cxnLst/>
                <a:rect l="l" t="t" r="r" b="b"/>
                <a:pathLst>
                  <a:path w="4586" h="4807" extrusionOk="0">
                    <a:moveTo>
                      <a:pt x="4326" y="0"/>
                    </a:moveTo>
                    <a:lnTo>
                      <a:pt x="1" y="37"/>
                    </a:lnTo>
                    <a:lnTo>
                      <a:pt x="223" y="4806"/>
                    </a:lnTo>
                    <a:lnTo>
                      <a:pt x="4585" y="4585"/>
                    </a:lnTo>
                    <a:lnTo>
                      <a:pt x="4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3" name="Google Shape;1062;p53">
                <a:extLst>
                  <a:ext uri="{FF2B5EF4-FFF2-40B4-BE49-F238E27FC236}">
                    <a16:creationId xmlns:a16="http://schemas.microsoft.com/office/drawing/2014/main" id="{C113ED2C-01A7-3A6F-8CE1-BBD113219CFA}"/>
                  </a:ext>
                </a:extLst>
              </p:cNvPr>
              <p:cNvSpPr/>
              <p:nvPr/>
            </p:nvSpPr>
            <p:spPr>
              <a:xfrm>
                <a:off x="7333273" y="1976958"/>
                <a:ext cx="110098" cy="79701"/>
              </a:xfrm>
              <a:custGeom>
                <a:avLst/>
                <a:gdLst/>
                <a:ahLst/>
                <a:cxnLst/>
                <a:rect l="l" t="t" r="r" b="b"/>
                <a:pathLst>
                  <a:path w="6027" h="4363" extrusionOk="0">
                    <a:moveTo>
                      <a:pt x="5915" y="0"/>
                    </a:moveTo>
                    <a:lnTo>
                      <a:pt x="0" y="74"/>
                    </a:lnTo>
                    <a:lnTo>
                      <a:pt x="222" y="4363"/>
                    </a:lnTo>
                    <a:lnTo>
                      <a:pt x="6026" y="4067"/>
                    </a:lnTo>
                    <a:lnTo>
                      <a:pt x="5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4" name="Google Shape;1063;p53">
                <a:extLst>
                  <a:ext uri="{FF2B5EF4-FFF2-40B4-BE49-F238E27FC236}">
                    <a16:creationId xmlns:a16="http://schemas.microsoft.com/office/drawing/2014/main" id="{80963F68-6517-287C-0211-8AD0B78AE633}"/>
                  </a:ext>
                </a:extLst>
              </p:cNvPr>
              <p:cNvSpPr/>
              <p:nvPr/>
            </p:nvSpPr>
            <p:spPr>
              <a:xfrm>
                <a:off x="7479139" y="2038410"/>
                <a:ext cx="299203" cy="359998"/>
              </a:xfrm>
              <a:custGeom>
                <a:avLst/>
                <a:gdLst/>
                <a:ahLst/>
                <a:cxnLst/>
                <a:rect l="l" t="t" r="r" b="b"/>
                <a:pathLst>
                  <a:path w="16379" h="19707" extrusionOk="0">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5" name="Google Shape;1064;p53">
                <a:extLst>
                  <a:ext uri="{FF2B5EF4-FFF2-40B4-BE49-F238E27FC236}">
                    <a16:creationId xmlns:a16="http://schemas.microsoft.com/office/drawing/2014/main" id="{28E42CCA-EC1E-0D52-1D23-A446358DB502}"/>
                  </a:ext>
                </a:extLst>
              </p:cNvPr>
              <p:cNvSpPr/>
              <p:nvPr/>
            </p:nvSpPr>
            <p:spPr>
              <a:xfrm>
                <a:off x="7529119" y="2315984"/>
                <a:ext cx="241131" cy="47970"/>
              </a:xfrm>
              <a:custGeom>
                <a:avLst/>
                <a:gdLst/>
                <a:ahLst/>
                <a:cxnLst/>
                <a:rect l="l" t="t" r="r" b="b"/>
                <a:pathLst>
                  <a:path w="13200" h="2626" extrusionOk="0">
                    <a:moveTo>
                      <a:pt x="13199" y="1"/>
                    </a:moveTo>
                    <a:lnTo>
                      <a:pt x="296" y="1258"/>
                    </a:lnTo>
                    <a:lnTo>
                      <a:pt x="1" y="2626"/>
                    </a:lnTo>
                    <a:lnTo>
                      <a:pt x="12940" y="1258"/>
                    </a:ln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6" name="Google Shape;1065;p53">
                <a:extLst>
                  <a:ext uri="{FF2B5EF4-FFF2-40B4-BE49-F238E27FC236}">
                    <a16:creationId xmlns:a16="http://schemas.microsoft.com/office/drawing/2014/main" id="{C73303BB-1B93-C53A-FA01-8BABF189C158}"/>
                  </a:ext>
                </a:extLst>
              </p:cNvPr>
              <p:cNvSpPr/>
              <p:nvPr/>
            </p:nvSpPr>
            <p:spPr>
              <a:xfrm>
                <a:off x="7539257" y="2349761"/>
                <a:ext cx="222882" cy="45943"/>
              </a:xfrm>
              <a:custGeom>
                <a:avLst/>
                <a:gdLst/>
                <a:ahLst/>
                <a:cxnLst/>
                <a:rect l="l" t="t" r="r" b="b"/>
                <a:pathLst>
                  <a:path w="12201" h="2515" extrusionOk="0">
                    <a:moveTo>
                      <a:pt x="12200" y="0"/>
                    </a:moveTo>
                    <a:lnTo>
                      <a:pt x="259" y="1368"/>
                    </a:lnTo>
                    <a:lnTo>
                      <a:pt x="0" y="2514"/>
                    </a:lnTo>
                    <a:lnTo>
                      <a:pt x="11979" y="1257"/>
                    </a:lnTo>
                    <a:lnTo>
                      <a:pt x="12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7" name="Google Shape;1066;p53">
                <a:extLst>
                  <a:ext uri="{FF2B5EF4-FFF2-40B4-BE49-F238E27FC236}">
                    <a16:creationId xmlns:a16="http://schemas.microsoft.com/office/drawing/2014/main" id="{C14FEF96-6DCC-C1BE-2233-3EB4CD264102}"/>
                  </a:ext>
                </a:extLst>
              </p:cNvPr>
              <p:cNvSpPr/>
              <p:nvPr/>
            </p:nvSpPr>
            <p:spPr>
              <a:xfrm>
                <a:off x="5133610" y="3063618"/>
                <a:ext cx="1381133" cy="432246"/>
              </a:xfrm>
              <a:custGeom>
                <a:avLst/>
                <a:gdLst/>
                <a:ahLst/>
                <a:cxnLst/>
                <a:rect l="l" t="t" r="r" b="b"/>
                <a:pathLst>
                  <a:path w="75606" h="23662" extrusionOk="0">
                    <a:moveTo>
                      <a:pt x="42813" y="0"/>
                    </a:moveTo>
                    <a:lnTo>
                      <a:pt x="1" y="7801"/>
                    </a:lnTo>
                    <a:lnTo>
                      <a:pt x="28579" y="23661"/>
                    </a:lnTo>
                    <a:lnTo>
                      <a:pt x="75606" y="14308"/>
                    </a:lnTo>
                    <a:lnTo>
                      <a:pt x="4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8" name="Google Shape;1067;p53">
                <a:extLst>
                  <a:ext uri="{FF2B5EF4-FFF2-40B4-BE49-F238E27FC236}">
                    <a16:creationId xmlns:a16="http://schemas.microsoft.com/office/drawing/2014/main" id="{9B52A901-9D90-8F47-B71C-E54E5F68161E}"/>
                  </a:ext>
                </a:extLst>
              </p:cNvPr>
              <p:cNvSpPr/>
              <p:nvPr/>
            </p:nvSpPr>
            <p:spPr>
              <a:xfrm>
                <a:off x="5649594" y="3324971"/>
                <a:ext cx="865149" cy="1280515"/>
              </a:xfrm>
              <a:custGeom>
                <a:avLst/>
                <a:gdLst/>
                <a:ahLst/>
                <a:cxnLst/>
                <a:rect l="l" t="t" r="r" b="b"/>
                <a:pathLst>
                  <a:path w="47360" h="70098" extrusionOk="0">
                    <a:moveTo>
                      <a:pt x="47360" y="1"/>
                    </a:moveTo>
                    <a:lnTo>
                      <a:pt x="333" y="9354"/>
                    </a:lnTo>
                    <a:lnTo>
                      <a:pt x="0" y="70097"/>
                    </a:lnTo>
                    <a:lnTo>
                      <a:pt x="47027" y="55346"/>
                    </a:lnTo>
                    <a:lnTo>
                      <a:pt x="47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9" name="Google Shape;1068;p53">
                <a:extLst>
                  <a:ext uri="{FF2B5EF4-FFF2-40B4-BE49-F238E27FC236}">
                    <a16:creationId xmlns:a16="http://schemas.microsoft.com/office/drawing/2014/main" id="{37256EB1-D1D0-108E-2031-C85A77D75CDB}"/>
                  </a:ext>
                </a:extLst>
              </p:cNvPr>
              <p:cNvSpPr/>
              <p:nvPr/>
            </p:nvSpPr>
            <p:spPr>
              <a:xfrm>
                <a:off x="5127545" y="3206123"/>
                <a:ext cx="528150" cy="1399364"/>
              </a:xfrm>
              <a:custGeom>
                <a:avLst/>
                <a:gdLst/>
                <a:ahLst/>
                <a:cxnLst/>
                <a:rect l="l" t="t" r="r" b="b"/>
                <a:pathLst>
                  <a:path w="28912" h="76604" extrusionOk="0">
                    <a:moveTo>
                      <a:pt x="333" y="0"/>
                    </a:moveTo>
                    <a:lnTo>
                      <a:pt x="0" y="56380"/>
                    </a:lnTo>
                    <a:lnTo>
                      <a:pt x="28578" y="76603"/>
                    </a:lnTo>
                    <a:lnTo>
                      <a:pt x="28911" y="15860"/>
                    </a:lnTo>
                    <a:lnTo>
                      <a:pt x="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0" name="Google Shape;1069;p53">
                <a:extLst>
                  <a:ext uri="{FF2B5EF4-FFF2-40B4-BE49-F238E27FC236}">
                    <a16:creationId xmlns:a16="http://schemas.microsoft.com/office/drawing/2014/main" id="{CFAE32AC-AB45-A21B-B853-F91112FB92AE}"/>
                  </a:ext>
                </a:extLst>
              </p:cNvPr>
              <p:cNvSpPr/>
              <p:nvPr/>
            </p:nvSpPr>
            <p:spPr>
              <a:xfrm>
                <a:off x="5653649" y="3636999"/>
                <a:ext cx="859066" cy="191151"/>
              </a:xfrm>
              <a:custGeom>
                <a:avLst/>
                <a:gdLst/>
                <a:ahLst/>
                <a:cxnLst/>
                <a:rect l="l" t="t" r="r" b="b"/>
                <a:pathLst>
                  <a:path w="47027" h="10464" fill="none" extrusionOk="0">
                    <a:moveTo>
                      <a:pt x="0" y="10463"/>
                    </a:moveTo>
                    <a:lnTo>
                      <a:pt x="47027"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1" name="Google Shape;1070;p53">
                <a:extLst>
                  <a:ext uri="{FF2B5EF4-FFF2-40B4-BE49-F238E27FC236}">
                    <a16:creationId xmlns:a16="http://schemas.microsoft.com/office/drawing/2014/main" id="{630920CF-82D7-C4BD-36F3-A652552AB6C4}"/>
                  </a:ext>
                </a:extLst>
              </p:cNvPr>
              <p:cNvSpPr/>
              <p:nvPr/>
            </p:nvSpPr>
            <p:spPr>
              <a:xfrm>
                <a:off x="5664445" y="3967933"/>
                <a:ext cx="841529" cy="212067"/>
              </a:xfrm>
              <a:custGeom>
                <a:avLst/>
                <a:gdLst/>
                <a:ahLst/>
                <a:cxnLst/>
                <a:rect l="l" t="t" r="r" b="b"/>
                <a:pathLst>
                  <a:path w="46067" h="11609" fill="none" extrusionOk="0">
                    <a:moveTo>
                      <a:pt x="1" y="11609"/>
                    </a:moveTo>
                    <a:lnTo>
                      <a:pt x="46066"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2" name="Google Shape;1071;p53">
                <a:extLst>
                  <a:ext uri="{FF2B5EF4-FFF2-40B4-BE49-F238E27FC236}">
                    <a16:creationId xmlns:a16="http://schemas.microsoft.com/office/drawing/2014/main" id="{39ED1656-813E-BACB-A5FD-EC9719D4BAEE}"/>
                  </a:ext>
                </a:extLst>
              </p:cNvPr>
              <p:cNvSpPr/>
              <p:nvPr/>
            </p:nvSpPr>
            <p:spPr>
              <a:xfrm>
                <a:off x="5649594" y="3495846"/>
                <a:ext cx="6101" cy="1100854"/>
              </a:xfrm>
              <a:custGeom>
                <a:avLst/>
                <a:gdLst/>
                <a:ahLst/>
                <a:cxnLst/>
                <a:rect l="l" t="t" r="r" b="b"/>
                <a:pathLst>
                  <a:path w="334" h="60263" fill="none" extrusionOk="0">
                    <a:moveTo>
                      <a:pt x="333" y="0"/>
                    </a:moveTo>
                    <a:lnTo>
                      <a:pt x="0" y="60263"/>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3" name="Google Shape;1072;p53">
                <a:extLst>
                  <a:ext uri="{FF2B5EF4-FFF2-40B4-BE49-F238E27FC236}">
                    <a16:creationId xmlns:a16="http://schemas.microsoft.com/office/drawing/2014/main" id="{391EE36E-2699-CF50-76A1-B2124872A398}"/>
                  </a:ext>
                </a:extLst>
              </p:cNvPr>
              <p:cNvSpPr/>
              <p:nvPr/>
            </p:nvSpPr>
            <p:spPr>
              <a:xfrm>
                <a:off x="5648918" y="3438431"/>
                <a:ext cx="859742" cy="1166380"/>
              </a:xfrm>
              <a:custGeom>
                <a:avLst/>
                <a:gdLst/>
                <a:ahLst/>
                <a:cxnLst/>
                <a:rect l="l" t="t" r="r" b="b"/>
                <a:pathLst>
                  <a:path w="47064" h="63850" extrusionOk="0">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4" name="Google Shape;1073;p53">
                <a:extLst>
                  <a:ext uri="{FF2B5EF4-FFF2-40B4-BE49-F238E27FC236}">
                    <a16:creationId xmlns:a16="http://schemas.microsoft.com/office/drawing/2014/main" id="{0E9B528A-6776-CF99-2001-4FF7F51B32FF}"/>
                  </a:ext>
                </a:extLst>
              </p:cNvPr>
              <p:cNvSpPr/>
              <p:nvPr/>
            </p:nvSpPr>
            <p:spPr>
              <a:xfrm>
                <a:off x="5953510" y="3371572"/>
                <a:ext cx="326203" cy="107413"/>
              </a:xfrm>
              <a:custGeom>
                <a:avLst/>
                <a:gdLst/>
                <a:ahLst/>
                <a:cxnLst/>
                <a:rect l="l" t="t" r="r" b="b"/>
                <a:pathLst>
                  <a:path w="17857" h="5880" extrusionOk="0">
                    <a:moveTo>
                      <a:pt x="17857" y="1"/>
                    </a:moveTo>
                    <a:lnTo>
                      <a:pt x="0" y="3550"/>
                    </a:lnTo>
                    <a:lnTo>
                      <a:pt x="1627" y="5879"/>
                    </a:lnTo>
                    <a:lnTo>
                      <a:pt x="16896" y="2995"/>
                    </a:lnTo>
                    <a:lnTo>
                      <a:pt x="17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5" name="Google Shape;1074;p53">
                <a:extLst>
                  <a:ext uri="{FF2B5EF4-FFF2-40B4-BE49-F238E27FC236}">
                    <a16:creationId xmlns:a16="http://schemas.microsoft.com/office/drawing/2014/main" id="{D8925747-FC95-660E-5F54-15956E1C4570}"/>
                  </a:ext>
                </a:extLst>
              </p:cNvPr>
              <p:cNvSpPr/>
              <p:nvPr/>
            </p:nvSpPr>
            <p:spPr>
              <a:xfrm>
                <a:off x="5969714" y="3689006"/>
                <a:ext cx="326221" cy="116181"/>
              </a:xfrm>
              <a:custGeom>
                <a:avLst/>
                <a:gdLst/>
                <a:ahLst/>
                <a:cxnLst/>
                <a:rect l="l" t="t" r="r" b="b"/>
                <a:pathLst>
                  <a:path w="17858" h="6360" extrusionOk="0">
                    <a:moveTo>
                      <a:pt x="17857" y="0"/>
                    </a:moveTo>
                    <a:lnTo>
                      <a:pt x="0" y="4030"/>
                    </a:lnTo>
                    <a:lnTo>
                      <a:pt x="1627" y="6359"/>
                    </a:lnTo>
                    <a:lnTo>
                      <a:pt x="17081" y="2773"/>
                    </a:lnTo>
                    <a:lnTo>
                      <a:pt x="17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6" name="Google Shape;1075;p53">
                <a:extLst>
                  <a:ext uri="{FF2B5EF4-FFF2-40B4-BE49-F238E27FC236}">
                    <a16:creationId xmlns:a16="http://schemas.microsoft.com/office/drawing/2014/main" id="{6B6E0465-EE46-3880-0DF3-4E5DFD790AC8}"/>
                  </a:ext>
                </a:extLst>
              </p:cNvPr>
              <p:cNvSpPr/>
              <p:nvPr/>
            </p:nvSpPr>
            <p:spPr>
              <a:xfrm>
                <a:off x="6007527" y="4017218"/>
                <a:ext cx="326221" cy="124292"/>
              </a:xfrm>
              <a:custGeom>
                <a:avLst/>
                <a:gdLst/>
                <a:ahLst/>
                <a:cxnLst/>
                <a:rect l="l" t="t" r="r" b="b"/>
                <a:pathLst>
                  <a:path w="17858" h="6804" extrusionOk="0">
                    <a:moveTo>
                      <a:pt x="17858" y="1"/>
                    </a:moveTo>
                    <a:lnTo>
                      <a:pt x="1" y="4474"/>
                    </a:lnTo>
                    <a:lnTo>
                      <a:pt x="1627" y="6803"/>
                    </a:lnTo>
                    <a:lnTo>
                      <a:pt x="17007" y="3180"/>
                    </a:lnTo>
                    <a:lnTo>
                      <a:pt x="17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7" name="Google Shape;1076;p53">
                <a:extLst>
                  <a:ext uri="{FF2B5EF4-FFF2-40B4-BE49-F238E27FC236}">
                    <a16:creationId xmlns:a16="http://schemas.microsoft.com/office/drawing/2014/main" id="{6D1A525A-F1AA-79EE-3EBF-2C8CE85B1AC9}"/>
                  </a:ext>
                </a:extLst>
              </p:cNvPr>
              <p:cNvSpPr/>
              <p:nvPr/>
            </p:nvSpPr>
            <p:spPr>
              <a:xfrm>
                <a:off x="5133610" y="3242585"/>
                <a:ext cx="522085" cy="312703"/>
              </a:xfrm>
              <a:custGeom>
                <a:avLst/>
                <a:gdLst/>
                <a:ahLst/>
                <a:cxnLst/>
                <a:rect l="l" t="t" r="r" b="b"/>
                <a:pathLst>
                  <a:path w="28580" h="17118" fill="none" extrusionOk="0">
                    <a:moveTo>
                      <a:pt x="1" y="0"/>
                    </a:moveTo>
                    <a:lnTo>
                      <a:pt x="28579" y="17118"/>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8" name="Google Shape;1077;p53">
                <a:extLst>
                  <a:ext uri="{FF2B5EF4-FFF2-40B4-BE49-F238E27FC236}">
                    <a16:creationId xmlns:a16="http://schemas.microsoft.com/office/drawing/2014/main" id="{5FC26AC9-B40C-2143-91AC-D7A15E8807D4}"/>
                  </a:ext>
                </a:extLst>
              </p:cNvPr>
              <p:cNvSpPr/>
              <p:nvPr/>
            </p:nvSpPr>
            <p:spPr>
              <a:xfrm>
                <a:off x="5126869" y="3387793"/>
                <a:ext cx="528826" cy="1217693"/>
              </a:xfrm>
              <a:custGeom>
                <a:avLst/>
                <a:gdLst/>
                <a:ahLst/>
                <a:cxnLst/>
                <a:rect l="l" t="t" r="r" b="b"/>
                <a:pathLst>
                  <a:path w="28949" h="66659" extrusionOk="0">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9" name="Google Shape;1078;p53">
                <a:extLst>
                  <a:ext uri="{FF2B5EF4-FFF2-40B4-BE49-F238E27FC236}">
                    <a16:creationId xmlns:a16="http://schemas.microsoft.com/office/drawing/2014/main" id="{1C1FE1FC-EC24-62AD-D954-C963177D5FCF}"/>
                  </a:ext>
                </a:extLst>
              </p:cNvPr>
              <p:cNvSpPr/>
              <p:nvPr/>
            </p:nvSpPr>
            <p:spPr>
              <a:xfrm>
                <a:off x="5162655" y="3387793"/>
                <a:ext cx="428190" cy="1090040"/>
              </a:xfrm>
              <a:custGeom>
                <a:avLst/>
                <a:gdLst/>
                <a:ahLst/>
                <a:cxnLst/>
                <a:rect l="l" t="t" r="r" b="b"/>
                <a:pathLst>
                  <a:path w="23440" h="59671" fill="none" extrusionOk="0">
                    <a:moveTo>
                      <a:pt x="0" y="0"/>
                    </a:moveTo>
                    <a:lnTo>
                      <a:pt x="0" y="44328"/>
                    </a:lnTo>
                    <a:lnTo>
                      <a:pt x="23440" y="59671"/>
                    </a:lnTo>
                    <a:lnTo>
                      <a:pt x="23440" y="13494"/>
                    </a:lnTo>
                    <a:lnTo>
                      <a:pt x="0"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0" name="Google Shape;1079;p53">
                <a:extLst>
                  <a:ext uri="{FF2B5EF4-FFF2-40B4-BE49-F238E27FC236}">
                    <a16:creationId xmlns:a16="http://schemas.microsoft.com/office/drawing/2014/main" id="{912AE3D5-F62C-44BA-F4D6-2AD04AEC2EDE}"/>
                  </a:ext>
                </a:extLst>
              </p:cNvPr>
              <p:cNvSpPr/>
              <p:nvPr/>
            </p:nvSpPr>
            <p:spPr>
              <a:xfrm>
                <a:off x="5297725" y="2267356"/>
                <a:ext cx="928647" cy="224252"/>
              </a:xfrm>
              <a:custGeom>
                <a:avLst/>
                <a:gdLst/>
                <a:ahLst/>
                <a:cxnLst/>
                <a:rect l="l" t="t" r="r" b="b"/>
                <a:pathLst>
                  <a:path w="50836" h="12276" extrusionOk="0">
                    <a:moveTo>
                      <a:pt x="20704" y="1"/>
                    </a:moveTo>
                    <a:lnTo>
                      <a:pt x="1" y="2441"/>
                    </a:lnTo>
                    <a:lnTo>
                      <a:pt x="25362" y="12275"/>
                    </a:lnTo>
                    <a:lnTo>
                      <a:pt x="50835" y="8874"/>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1" name="Google Shape;1080;p53">
                <a:extLst>
                  <a:ext uri="{FF2B5EF4-FFF2-40B4-BE49-F238E27FC236}">
                    <a16:creationId xmlns:a16="http://schemas.microsoft.com/office/drawing/2014/main" id="{2A3B5AB5-36EA-4E2C-5B22-132F1A7FB7E3}"/>
                  </a:ext>
                </a:extLst>
              </p:cNvPr>
              <p:cNvSpPr/>
              <p:nvPr/>
            </p:nvSpPr>
            <p:spPr>
              <a:xfrm>
                <a:off x="5755618" y="2429444"/>
                <a:ext cx="470753" cy="991450"/>
              </a:xfrm>
              <a:custGeom>
                <a:avLst/>
                <a:gdLst/>
                <a:ahLst/>
                <a:cxnLst/>
                <a:rect l="l" t="t" r="r" b="b"/>
                <a:pathLst>
                  <a:path w="25770" h="54274" extrusionOk="0">
                    <a:moveTo>
                      <a:pt x="25769" y="1"/>
                    </a:moveTo>
                    <a:lnTo>
                      <a:pt x="296" y="3402"/>
                    </a:lnTo>
                    <a:lnTo>
                      <a:pt x="1" y="54274"/>
                    </a:lnTo>
                    <a:lnTo>
                      <a:pt x="25473" y="48950"/>
                    </a:lnTo>
                    <a:lnTo>
                      <a:pt x="25769"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2" name="Google Shape;1081;p53">
                <a:extLst>
                  <a:ext uri="{FF2B5EF4-FFF2-40B4-BE49-F238E27FC236}">
                    <a16:creationId xmlns:a16="http://schemas.microsoft.com/office/drawing/2014/main" id="{8D1E20E7-8F4E-453D-DAE2-220AC9B370F1}"/>
                  </a:ext>
                </a:extLst>
              </p:cNvPr>
              <p:cNvSpPr/>
              <p:nvPr/>
            </p:nvSpPr>
            <p:spPr>
              <a:xfrm>
                <a:off x="5292318" y="2311929"/>
                <a:ext cx="468726" cy="1108965"/>
              </a:xfrm>
              <a:custGeom>
                <a:avLst/>
                <a:gdLst/>
                <a:ahLst/>
                <a:cxnLst/>
                <a:rect l="l" t="t" r="r" b="b"/>
                <a:pathLst>
                  <a:path w="25659" h="60707" extrusionOk="0">
                    <a:moveTo>
                      <a:pt x="297" y="1"/>
                    </a:moveTo>
                    <a:lnTo>
                      <a:pt x="1" y="47360"/>
                    </a:lnTo>
                    <a:lnTo>
                      <a:pt x="25363" y="60707"/>
                    </a:lnTo>
                    <a:lnTo>
                      <a:pt x="25658" y="9835"/>
                    </a:lnTo>
                    <a:lnTo>
                      <a:pt x="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3" name="Google Shape;1082;p53">
                <a:extLst>
                  <a:ext uri="{FF2B5EF4-FFF2-40B4-BE49-F238E27FC236}">
                    <a16:creationId xmlns:a16="http://schemas.microsoft.com/office/drawing/2014/main" id="{DF9D7BF7-523A-5DFE-A4BA-FF153DC6B3FB}"/>
                  </a:ext>
                </a:extLst>
              </p:cNvPr>
              <p:cNvSpPr/>
              <p:nvPr/>
            </p:nvSpPr>
            <p:spPr>
              <a:xfrm>
                <a:off x="5827885" y="2478072"/>
                <a:ext cx="352563" cy="175605"/>
              </a:xfrm>
              <a:custGeom>
                <a:avLst/>
                <a:gdLst/>
                <a:ahLst/>
                <a:cxnLst/>
                <a:rect l="l" t="t" r="r" b="b"/>
                <a:pathLst>
                  <a:path w="19300" h="9613" fill="none" extrusionOk="0">
                    <a:moveTo>
                      <a:pt x="38" y="3143"/>
                    </a:moveTo>
                    <a:lnTo>
                      <a:pt x="1" y="9613"/>
                    </a:lnTo>
                    <a:lnTo>
                      <a:pt x="19262" y="6544"/>
                    </a:lnTo>
                    <a:lnTo>
                      <a:pt x="19299" y="1"/>
                    </a:lnTo>
                    <a:close/>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4" name="Google Shape;1083;p53">
                <a:extLst>
                  <a:ext uri="{FF2B5EF4-FFF2-40B4-BE49-F238E27FC236}">
                    <a16:creationId xmlns:a16="http://schemas.microsoft.com/office/drawing/2014/main" id="{6FD5D398-B7A4-29EB-F16B-19F6E2DC3082}"/>
                  </a:ext>
                </a:extLst>
              </p:cNvPr>
              <p:cNvSpPr/>
              <p:nvPr/>
            </p:nvSpPr>
            <p:spPr>
              <a:xfrm>
                <a:off x="5823829" y="2625308"/>
                <a:ext cx="355266" cy="713876"/>
              </a:xfrm>
              <a:custGeom>
                <a:avLst/>
                <a:gdLst/>
                <a:ahLst/>
                <a:cxnLst/>
                <a:rect l="l" t="t" r="r" b="b"/>
                <a:pathLst>
                  <a:path w="19448" h="39079" extrusionOk="0">
                    <a:moveTo>
                      <a:pt x="19447" y="0"/>
                    </a:moveTo>
                    <a:lnTo>
                      <a:pt x="223" y="3291"/>
                    </a:lnTo>
                    <a:lnTo>
                      <a:pt x="1" y="39078"/>
                    </a:lnTo>
                    <a:lnTo>
                      <a:pt x="19262" y="35455"/>
                    </a:lnTo>
                    <a:lnTo>
                      <a:pt x="19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5" name="Google Shape;1084;p53">
                <a:extLst>
                  <a:ext uri="{FF2B5EF4-FFF2-40B4-BE49-F238E27FC236}">
                    <a16:creationId xmlns:a16="http://schemas.microsoft.com/office/drawing/2014/main" id="{65B41BF2-818B-FFE8-BE89-0BCDFF04DE7E}"/>
                  </a:ext>
                </a:extLst>
              </p:cNvPr>
              <p:cNvSpPr/>
              <p:nvPr/>
            </p:nvSpPr>
            <p:spPr>
              <a:xfrm>
                <a:off x="5869754" y="2717833"/>
                <a:ext cx="236400" cy="218826"/>
              </a:xfrm>
              <a:custGeom>
                <a:avLst/>
                <a:gdLst/>
                <a:ahLst/>
                <a:cxnLst/>
                <a:rect l="l" t="t" r="r" b="b"/>
                <a:pathLst>
                  <a:path w="12941" h="11979" extrusionOk="0">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6" name="Google Shape;1085;p53">
                <a:extLst>
                  <a:ext uri="{FF2B5EF4-FFF2-40B4-BE49-F238E27FC236}">
                    <a16:creationId xmlns:a16="http://schemas.microsoft.com/office/drawing/2014/main" id="{EF70D9A0-B960-F9BA-85E9-E38E8103C306}"/>
                  </a:ext>
                </a:extLst>
              </p:cNvPr>
              <p:cNvSpPr/>
              <p:nvPr/>
            </p:nvSpPr>
            <p:spPr>
              <a:xfrm>
                <a:off x="5907586" y="2766443"/>
                <a:ext cx="155456" cy="130996"/>
              </a:xfrm>
              <a:custGeom>
                <a:avLst/>
                <a:gdLst/>
                <a:ahLst/>
                <a:cxnLst/>
                <a:rect l="l" t="t" r="r" b="b"/>
                <a:pathLst>
                  <a:path w="8510" h="7171" extrusionOk="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7" name="Google Shape;1086;p53">
                <a:extLst>
                  <a:ext uri="{FF2B5EF4-FFF2-40B4-BE49-F238E27FC236}">
                    <a16:creationId xmlns:a16="http://schemas.microsoft.com/office/drawing/2014/main" id="{364E41B1-A872-F401-6C0A-DB573D2CC25F}"/>
                  </a:ext>
                </a:extLst>
              </p:cNvPr>
              <p:cNvSpPr/>
              <p:nvPr/>
            </p:nvSpPr>
            <p:spPr>
              <a:xfrm>
                <a:off x="5939517" y="2788729"/>
                <a:ext cx="98955" cy="82934"/>
              </a:xfrm>
              <a:custGeom>
                <a:avLst/>
                <a:gdLst/>
                <a:ahLst/>
                <a:cxnLst/>
                <a:rect l="l" t="t" r="r" b="b"/>
                <a:pathLst>
                  <a:path w="5417" h="4540" extrusionOk="0">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8" name="Google Shape;1087;p53">
                <a:extLst>
                  <a:ext uri="{FF2B5EF4-FFF2-40B4-BE49-F238E27FC236}">
                    <a16:creationId xmlns:a16="http://schemas.microsoft.com/office/drawing/2014/main" id="{61021E64-034A-16CA-7E7B-A45FDD875CCE}"/>
                  </a:ext>
                </a:extLst>
              </p:cNvPr>
              <p:cNvSpPr/>
              <p:nvPr/>
            </p:nvSpPr>
            <p:spPr>
              <a:xfrm>
                <a:off x="5875837" y="2985945"/>
                <a:ext cx="235724" cy="218169"/>
              </a:xfrm>
              <a:custGeom>
                <a:avLst/>
                <a:gdLst/>
                <a:ahLst/>
                <a:cxnLst/>
                <a:rect l="l" t="t" r="r" b="b"/>
                <a:pathLst>
                  <a:path w="12904" h="11943" extrusionOk="0">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9" name="Google Shape;1088;p53">
                <a:extLst>
                  <a:ext uri="{FF2B5EF4-FFF2-40B4-BE49-F238E27FC236}">
                    <a16:creationId xmlns:a16="http://schemas.microsoft.com/office/drawing/2014/main" id="{FADA1629-889E-C6BE-421E-FF331212CF50}"/>
                  </a:ext>
                </a:extLst>
              </p:cNvPr>
              <p:cNvSpPr/>
              <p:nvPr/>
            </p:nvSpPr>
            <p:spPr>
              <a:xfrm>
                <a:off x="5913176" y="3034518"/>
                <a:ext cx="155950" cy="130740"/>
              </a:xfrm>
              <a:custGeom>
                <a:avLst/>
                <a:gdLst/>
                <a:ahLst/>
                <a:cxnLst/>
                <a:rect l="l" t="t" r="r" b="b"/>
                <a:pathLst>
                  <a:path w="8537" h="7157" extrusionOk="0">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0" name="Google Shape;1089;p53">
                <a:extLst>
                  <a:ext uri="{FF2B5EF4-FFF2-40B4-BE49-F238E27FC236}">
                    <a16:creationId xmlns:a16="http://schemas.microsoft.com/office/drawing/2014/main" id="{B4E3080E-6692-7DCA-E1BF-9E50DF0B0954}"/>
                  </a:ext>
                </a:extLst>
              </p:cNvPr>
              <p:cNvSpPr/>
              <p:nvPr/>
            </p:nvSpPr>
            <p:spPr>
              <a:xfrm>
                <a:off x="5945400" y="3056165"/>
                <a:ext cx="99138" cy="83263"/>
              </a:xfrm>
              <a:custGeom>
                <a:avLst/>
                <a:gdLst/>
                <a:ahLst/>
                <a:cxnLst/>
                <a:rect l="l" t="t" r="r" b="b"/>
                <a:pathLst>
                  <a:path w="5427" h="4558" extrusionOk="0">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1" name="Google Shape;1090;p53">
                <a:extLst>
                  <a:ext uri="{FF2B5EF4-FFF2-40B4-BE49-F238E27FC236}">
                    <a16:creationId xmlns:a16="http://schemas.microsoft.com/office/drawing/2014/main" id="{691EFD0F-3B69-B261-2848-590359981451}"/>
                  </a:ext>
                </a:extLst>
              </p:cNvPr>
              <p:cNvSpPr/>
              <p:nvPr/>
            </p:nvSpPr>
            <p:spPr>
              <a:xfrm>
                <a:off x="5756294" y="2736064"/>
                <a:ext cx="174272" cy="603120"/>
              </a:xfrm>
              <a:custGeom>
                <a:avLst/>
                <a:gdLst/>
                <a:ahLst/>
                <a:cxnLst/>
                <a:rect l="l" t="t" r="r" b="b"/>
                <a:pathLst>
                  <a:path w="9540" h="33016" extrusionOk="0">
                    <a:moveTo>
                      <a:pt x="186" y="0"/>
                    </a:moveTo>
                    <a:lnTo>
                      <a:pt x="1" y="33015"/>
                    </a:lnTo>
                    <a:lnTo>
                      <a:pt x="9428" y="20334"/>
                    </a:lnTo>
                    <a:lnTo>
                      <a:pt x="9539" y="4954"/>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2" name="Google Shape;1091;p53">
                <a:extLst>
                  <a:ext uri="{FF2B5EF4-FFF2-40B4-BE49-F238E27FC236}">
                    <a16:creationId xmlns:a16="http://schemas.microsoft.com/office/drawing/2014/main" id="{9239409F-30E0-4949-E84E-F33E9861E3F5}"/>
                  </a:ext>
                </a:extLst>
              </p:cNvPr>
              <p:cNvSpPr/>
              <p:nvPr/>
            </p:nvSpPr>
            <p:spPr>
              <a:xfrm>
                <a:off x="6079794" y="2690139"/>
                <a:ext cx="141847" cy="603120"/>
              </a:xfrm>
              <a:custGeom>
                <a:avLst/>
                <a:gdLst/>
                <a:ahLst/>
                <a:cxnLst/>
                <a:rect l="l" t="t" r="r" b="b"/>
                <a:pathLst>
                  <a:path w="7765" h="33016" extrusionOk="0">
                    <a:moveTo>
                      <a:pt x="7764" y="0"/>
                    </a:moveTo>
                    <a:lnTo>
                      <a:pt x="1" y="5398"/>
                    </a:lnTo>
                    <a:lnTo>
                      <a:pt x="407" y="21961"/>
                    </a:lnTo>
                    <a:lnTo>
                      <a:pt x="7580" y="33015"/>
                    </a:lnTo>
                    <a:lnTo>
                      <a:pt x="7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3" name="Google Shape;1092;p53">
                <a:extLst>
                  <a:ext uri="{FF2B5EF4-FFF2-40B4-BE49-F238E27FC236}">
                    <a16:creationId xmlns:a16="http://schemas.microsoft.com/office/drawing/2014/main" id="{F5F5FBD0-B428-C982-56FC-73B1D1CE49A0}"/>
                  </a:ext>
                </a:extLst>
              </p:cNvPr>
              <p:cNvSpPr/>
              <p:nvPr/>
            </p:nvSpPr>
            <p:spPr>
              <a:xfrm>
                <a:off x="5755618" y="2491590"/>
                <a:ext cx="5425" cy="921888"/>
              </a:xfrm>
              <a:custGeom>
                <a:avLst/>
                <a:gdLst/>
                <a:ahLst/>
                <a:cxnLst/>
                <a:rect l="l" t="t" r="r" b="b"/>
                <a:pathLst>
                  <a:path w="297" h="50466" fill="none" extrusionOk="0">
                    <a:moveTo>
                      <a:pt x="296" y="0"/>
                    </a:moveTo>
                    <a:lnTo>
                      <a:pt x="1" y="50465"/>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4" name="Google Shape;1093;p53">
                <a:extLst>
                  <a:ext uri="{FF2B5EF4-FFF2-40B4-BE49-F238E27FC236}">
                    <a16:creationId xmlns:a16="http://schemas.microsoft.com/office/drawing/2014/main" id="{ECDACE96-7CA8-E15D-5CD5-408F6A56709F}"/>
                  </a:ext>
                </a:extLst>
              </p:cNvPr>
              <p:cNvSpPr/>
              <p:nvPr/>
            </p:nvSpPr>
            <p:spPr>
              <a:xfrm>
                <a:off x="5799515" y="2790775"/>
                <a:ext cx="104709" cy="432921"/>
              </a:xfrm>
              <a:custGeom>
                <a:avLst/>
                <a:gdLst/>
                <a:ahLst/>
                <a:cxnLst/>
                <a:rect l="l" t="t" r="r" b="b"/>
                <a:pathLst>
                  <a:path w="5732" h="23699" fill="none" extrusionOk="0">
                    <a:moveTo>
                      <a:pt x="1" y="23698"/>
                    </a:moveTo>
                    <a:lnTo>
                      <a:pt x="5657" y="17339"/>
                    </a:lnTo>
                    <a:lnTo>
                      <a:pt x="5731" y="2958"/>
                    </a:lnTo>
                    <a:lnTo>
                      <a:pt x="149"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5" name="Google Shape;1094;p53">
                <a:extLst>
                  <a:ext uri="{FF2B5EF4-FFF2-40B4-BE49-F238E27FC236}">
                    <a16:creationId xmlns:a16="http://schemas.microsoft.com/office/drawing/2014/main" id="{990FF9DF-DA6B-1F48-E77A-C68E8820A26C}"/>
                  </a:ext>
                </a:extLst>
              </p:cNvPr>
              <p:cNvSpPr/>
              <p:nvPr/>
            </p:nvSpPr>
            <p:spPr>
              <a:xfrm>
                <a:off x="6105459" y="2738767"/>
                <a:ext cx="101330" cy="464670"/>
              </a:xfrm>
              <a:custGeom>
                <a:avLst/>
                <a:gdLst/>
                <a:ahLst/>
                <a:cxnLst/>
                <a:rect l="l" t="t" r="r" b="b"/>
                <a:pathLst>
                  <a:path w="5547" h="25437" fill="none" extrusionOk="0">
                    <a:moveTo>
                      <a:pt x="0" y="3623"/>
                    </a:moveTo>
                    <a:lnTo>
                      <a:pt x="333" y="17820"/>
                    </a:lnTo>
                    <a:lnTo>
                      <a:pt x="5361" y="25436"/>
                    </a:lnTo>
                    <a:lnTo>
                      <a:pt x="5546"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6" name="Google Shape;1095;p53">
                <a:extLst>
                  <a:ext uri="{FF2B5EF4-FFF2-40B4-BE49-F238E27FC236}">
                    <a16:creationId xmlns:a16="http://schemas.microsoft.com/office/drawing/2014/main" id="{6EDE98DC-BCD1-67D4-2D4A-5E5331DFDFCC}"/>
                  </a:ext>
                </a:extLst>
              </p:cNvPr>
              <p:cNvSpPr/>
              <p:nvPr/>
            </p:nvSpPr>
            <p:spPr>
              <a:xfrm>
                <a:off x="5844088" y="2881948"/>
                <a:ext cx="305962" cy="78349"/>
              </a:xfrm>
              <a:custGeom>
                <a:avLst/>
                <a:gdLst/>
                <a:ahLst/>
                <a:cxnLst/>
                <a:rect l="l" t="t" r="r" b="b"/>
                <a:pathLst>
                  <a:path w="16749" h="4289" extrusionOk="0">
                    <a:moveTo>
                      <a:pt x="16749" y="0"/>
                    </a:moveTo>
                    <a:lnTo>
                      <a:pt x="1" y="1886"/>
                    </a:lnTo>
                    <a:lnTo>
                      <a:pt x="1" y="4289"/>
                    </a:lnTo>
                    <a:lnTo>
                      <a:pt x="16712"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7" name="Google Shape;1096;p53">
                <a:extLst>
                  <a:ext uri="{FF2B5EF4-FFF2-40B4-BE49-F238E27FC236}">
                    <a16:creationId xmlns:a16="http://schemas.microsoft.com/office/drawing/2014/main" id="{6A911F7B-0973-76DB-F8C6-96FF56EF8651}"/>
                  </a:ext>
                </a:extLst>
              </p:cNvPr>
              <p:cNvSpPr/>
              <p:nvPr/>
            </p:nvSpPr>
            <p:spPr>
              <a:xfrm>
                <a:off x="5843412" y="2951511"/>
                <a:ext cx="305962" cy="78349"/>
              </a:xfrm>
              <a:custGeom>
                <a:avLst/>
                <a:gdLst/>
                <a:ahLst/>
                <a:cxnLst/>
                <a:rect l="l" t="t" r="r" b="b"/>
                <a:pathLst>
                  <a:path w="16749" h="4289" extrusionOk="0">
                    <a:moveTo>
                      <a:pt x="16749" y="0"/>
                    </a:moveTo>
                    <a:lnTo>
                      <a:pt x="38" y="1886"/>
                    </a:lnTo>
                    <a:lnTo>
                      <a:pt x="1" y="4289"/>
                    </a:lnTo>
                    <a:lnTo>
                      <a:pt x="1" y="4289"/>
                    </a:lnTo>
                    <a:lnTo>
                      <a:pt x="16749"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8" name="Google Shape;1097;p53">
                <a:extLst>
                  <a:ext uri="{FF2B5EF4-FFF2-40B4-BE49-F238E27FC236}">
                    <a16:creationId xmlns:a16="http://schemas.microsoft.com/office/drawing/2014/main" id="{F313A3FD-BC3F-D3C6-393F-749BEAA9F974}"/>
                  </a:ext>
                </a:extLst>
              </p:cNvPr>
              <p:cNvSpPr/>
              <p:nvPr/>
            </p:nvSpPr>
            <p:spPr>
              <a:xfrm>
                <a:off x="5874485" y="3239206"/>
                <a:ext cx="278269" cy="156699"/>
              </a:xfrm>
              <a:custGeom>
                <a:avLst/>
                <a:gdLst/>
                <a:ahLst/>
                <a:cxnLst/>
                <a:rect l="l" t="t" r="r" b="b"/>
                <a:pathLst>
                  <a:path w="15233" h="8578" extrusionOk="0">
                    <a:moveTo>
                      <a:pt x="11092" y="1"/>
                    </a:moveTo>
                    <a:lnTo>
                      <a:pt x="3328" y="1369"/>
                    </a:lnTo>
                    <a:lnTo>
                      <a:pt x="1" y="8578"/>
                    </a:lnTo>
                    <a:lnTo>
                      <a:pt x="15232" y="5398"/>
                    </a:lnTo>
                    <a:lnTo>
                      <a:pt x="1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9" name="Google Shape;1098;p53">
                <a:extLst>
                  <a:ext uri="{FF2B5EF4-FFF2-40B4-BE49-F238E27FC236}">
                    <a16:creationId xmlns:a16="http://schemas.microsoft.com/office/drawing/2014/main" id="{CA6236A1-71B8-74C7-763F-2C4E98C392B7}"/>
                  </a:ext>
                </a:extLst>
              </p:cNvPr>
              <p:cNvSpPr/>
              <p:nvPr/>
            </p:nvSpPr>
            <p:spPr>
              <a:xfrm>
                <a:off x="5316632" y="2397713"/>
                <a:ext cx="395784" cy="940795"/>
              </a:xfrm>
              <a:custGeom>
                <a:avLst/>
                <a:gdLst/>
                <a:ahLst/>
                <a:cxnLst/>
                <a:rect l="l" t="t" r="r" b="b"/>
                <a:pathLst>
                  <a:path w="21666" h="51501" fill="none" extrusionOk="0">
                    <a:moveTo>
                      <a:pt x="1591" y="0"/>
                    </a:moveTo>
                    <a:lnTo>
                      <a:pt x="19595" y="7320"/>
                    </a:lnTo>
                    <a:lnTo>
                      <a:pt x="21666" y="10759"/>
                    </a:lnTo>
                    <a:lnTo>
                      <a:pt x="21444" y="50502"/>
                    </a:lnTo>
                    <a:lnTo>
                      <a:pt x="19336" y="51500"/>
                    </a:lnTo>
                    <a:lnTo>
                      <a:pt x="1" y="4125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0" name="Google Shape;1099;p53">
                <a:extLst>
                  <a:ext uri="{FF2B5EF4-FFF2-40B4-BE49-F238E27FC236}">
                    <a16:creationId xmlns:a16="http://schemas.microsoft.com/office/drawing/2014/main" id="{2E01F095-1EAA-3CA2-01B1-CFEB9635BC28}"/>
                  </a:ext>
                </a:extLst>
              </p:cNvPr>
              <p:cNvSpPr/>
              <p:nvPr/>
            </p:nvSpPr>
            <p:spPr>
              <a:xfrm>
                <a:off x="5532079" y="3173698"/>
                <a:ext cx="20953" cy="42563"/>
              </a:xfrm>
              <a:custGeom>
                <a:avLst/>
                <a:gdLst/>
                <a:ahLst/>
                <a:cxnLst/>
                <a:rect l="l" t="t" r="r" b="b"/>
                <a:pathLst>
                  <a:path w="1147" h="2330" fill="none" extrusionOk="0">
                    <a:moveTo>
                      <a:pt x="0" y="0"/>
                    </a:moveTo>
                    <a:lnTo>
                      <a:pt x="1146"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1" name="Google Shape;1100;p53">
                <a:extLst>
                  <a:ext uri="{FF2B5EF4-FFF2-40B4-BE49-F238E27FC236}">
                    <a16:creationId xmlns:a16="http://schemas.microsoft.com/office/drawing/2014/main" id="{9D1D0703-4E86-186A-3B55-D79BA4D84590}"/>
                  </a:ext>
                </a:extLst>
              </p:cNvPr>
              <p:cNvSpPr/>
              <p:nvPr/>
            </p:nvSpPr>
            <p:spPr>
              <a:xfrm>
                <a:off x="5532079" y="3136560"/>
                <a:ext cx="20277" cy="42563"/>
              </a:xfrm>
              <a:custGeom>
                <a:avLst/>
                <a:gdLst/>
                <a:ahLst/>
                <a:cxnLst/>
                <a:rect l="l" t="t" r="r" b="b"/>
                <a:pathLst>
                  <a:path w="1110" h="2330" fill="none" extrusionOk="0">
                    <a:moveTo>
                      <a:pt x="0" y="0"/>
                    </a:moveTo>
                    <a:lnTo>
                      <a:pt x="1110" y="232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2" name="Google Shape;1101;p53">
                <a:extLst>
                  <a:ext uri="{FF2B5EF4-FFF2-40B4-BE49-F238E27FC236}">
                    <a16:creationId xmlns:a16="http://schemas.microsoft.com/office/drawing/2014/main" id="{10471400-A1E1-686E-203B-CBCA344CDD60}"/>
                  </a:ext>
                </a:extLst>
              </p:cNvPr>
              <p:cNvSpPr/>
              <p:nvPr/>
            </p:nvSpPr>
            <p:spPr>
              <a:xfrm>
                <a:off x="5531403" y="3098728"/>
                <a:ext cx="20953" cy="42563"/>
              </a:xfrm>
              <a:custGeom>
                <a:avLst/>
                <a:gdLst/>
                <a:ahLst/>
                <a:cxnLst/>
                <a:rect l="l" t="t" r="r" b="b"/>
                <a:pathLst>
                  <a:path w="1147" h="2330" fill="none" extrusionOk="0">
                    <a:moveTo>
                      <a:pt x="0" y="1"/>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3" name="Google Shape;1102;p53">
                <a:extLst>
                  <a:ext uri="{FF2B5EF4-FFF2-40B4-BE49-F238E27FC236}">
                    <a16:creationId xmlns:a16="http://schemas.microsoft.com/office/drawing/2014/main" id="{9F5D4E2B-07D6-D3A7-F861-53024163DF16}"/>
                  </a:ext>
                </a:extLst>
              </p:cNvPr>
              <p:cNvSpPr/>
              <p:nvPr/>
            </p:nvSpPr>
            <p:spPr>
              <a:xfrm>
                <a:off x="5530727" y="3060915"/>
                <a:ext cx="20953" cy="43239"/>
              </a:xfrm>
              <a:custGeom>
                <a:avLst/>
                <a:gdLst/>
                <a:ahLst/>
                <a:cxnLst/>
                <a:rect l="l" t="t" r="r" b="b"/>
                <a:pathLst>
                  <a:path w="1147" h="2367" fill="none" extrusionOk="0">
                    <a:moveTo>
                      <a:pt x="0"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4" name="Google Shape;1103;p53">
                <a:extLst>
                  <a:ext uri="{FF2B5EF4-FFF2-40B4-BE49-F238E27FC236}">
                    <a16:creationId xmlns:a16="http://schemas.microsoft.com/office/drawing/2014/main" id="{9413FC97-5A5C-C563-4F69-BC3DF575E03C}"/>
                  </a:ext>
                </a:extLst>
              </p:cNvPr>
              <p:cNvSpPr/>
              <p:nvPr/>
            </p:nvSpPr>
            <p:spPr>
              <a:xfrm>
                <a:off x="5530727" y="3023759"/>
                <a:ext cx="20277" cy="43257"/>
              </a:xfrm>
              <a:custGeom>
                <a:avLst/>
                <a:gdLst/>
                <a:ahLst/>
                <a:cxnLst/>
                <a:rect l="l" t="t" r="r" b="b"/>
                <a:pathLst>
                  <a:path w="1110" h="2368" fill="none" extrusionOk="0">
                    <a:moveTo>
                      <a:pt x="0"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5" name="Google Shape;1104;p53">
                <a:extLst>
                  <a:ext uri="{FF2B5EF4-FFF2-40B4-BE49-F238E27FC236}">
                    <a16:creationId xmlns:a16="http://schemas.microsoft.com/office/drawing/2014/main" id="{A8B1B39E-1DF2-5ADC-8648-E8047ACAD5C4}"/>
                  </a:ext>
                </a:extLst>
              </p:cNvPr>
              <p:cNvSpPr/>
              <p:nvPr/>
            </p:nvSpPr>
            <p:spPr>
              <a:xfrm>
                <a:off x="5530051" y="2986621"/>
                <a:ext cx="20277" cy="42563"/>
              </a:xfrm>
              <a:custGeom>
                <a:avLst/>
                <a:gdLst/>
                <a:ahLst/>
                <a:cxnLst/>
                <a:rect l="l" t="t" r="r" b="b"/>
                <a:pathLst>
                  <a:path w="1110" h="2330" fill="none" extrusionOk="0">
                    <a:moveTo>
                      <a:pt x="0" y="1"/>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6" name="Google Shape;1105;p53">
                <a:extLst>
                  <a:ext uri="{FF2B5EF4-FFF2-40B4-BE49-F238E27FC236}">
                    <a16:creationId xmlns:a16="http://schemas.microsoft.com/office/drawing/2014/main" id="{22D5E08A-02BC-3A74-5706-DC2B41C80EAA}"/>
                  </a:ext>
                </a:extLst>
              </p:cNvPr>
              <p:cNvSpPr/>
              <p:nvPr/>
            </p:nvSpPr>
            <p:spPr>
              <a:xfrm>
                <a:off x="5529375" y="2948807"/>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7" name="Google Shape;1106;p53">
                <a:extLst>
                  <a:ext uri="{FF2B5EF4-FFF2-40B4-BE49-F238E27FC236}">
                    <a16:creationId xmlns:a16="http://schemas.microsoft.com/office/drawing/2014/main" id="{28EFD68B-DEEC-5FC1-1396-3244CE5BFF91}"/>
                  </a:ext>
                </a:extLst>
              </p:cNvPr>
              <p:cNvSpPr/>
              <p:nvPr/>
            </p:nvSpPr>
            <p:spPr>
              <a:xfrm>
                <a:off x="5570569" y="3198688"/>
                <a:ext cx="20277" cy="42563"/>
              </a:xfrm>
              <a:custGeom>
                <a:avLst/>
                <a:gdLst/>
                <a:ahLst/>
                <a:cxnLst/>
                <a:rect l="l" t="t" r="r" b="b"/>
                <a:pathLst>
                  <a:path w="1110" h="2330" fill="none" extrusionOk="0">
                    <a:moveTo>
                      <a:pt x="1" y="0"/>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8" name="Google Shape;1107;p53">
                <a:extLst>
                  <a:ext uri="{FF2B5EF4-FFF2-40B4-BE49-F238E27FC236}">
                    <a16:creationId xmlns:a16="http://schemas.microsoft.com/office/drawing/2014/main" id="{F1697187-4CD9-5A15-042A-B2E72F8CA7DC}"/>
                  </a:ext>
                </a:extLst>
              </p:cNvPr>
              <p:cNvSpPr/>
              <p:nvPr/>
            </p:nvSpPr>
            <p:spPr>
              <a:xfrm>
                <a:off x="5569893" y="316087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9" name="Google Shape;1108;p53">
                <a:extLst>
                  <a:ext uri="{FF2B5EF4-FFF2-40B4-BE49-F238E27FC236}">
                    <a16:creationId xmlns:a16="http://schemas.microsoft.com/office/drawing/2014/main" id="{3B909620-1313-88FC-3845-AD2F41AFCEFE}"/>
                  </a:ext>
                </a:extLst>
              </p:cNvPr>
              <p:cNvSpPr/>
              <p:nvPr/>
            </p:nvSpPr>
            <p:spPr>
              <a:xfrm>
                <a:off x="5569217" y="3123718"/>
                <a:ext cx="20953" cy="43239"/>
              </a:xfrm>
              <a:custGeom>
                <a:avLst/>
                <a:gdLst/>
                <a:ahLst/>
                <a:cxnLst/>
                <a:rect l="l" t="t" r="r" b="b"/>
                <a:pathLst>
                  <a:path w="1147" h="2367" fill="none" extrusionOk="0">
                    <a:moveTo>
                      <a:pt x="1" y="1"/>
                    </a:moveTo>
                    <a:lnTo>
                      <a:pt x="1147"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0" name="Google Shape;1109;p53">
                <a:extLst>
                  <a:ext uri="{FF2B5EF4-FFF2-40B4-BE49-F238E27FC236}">
                    <a16:creationId xmlns:a16="http://schemas.microsoft.com/office/drawing/2014/main" id="{292130B4-383B-8B30-1814-4A1C7D503CBB}"/>
                  </a:ext>
                </a:extLst>
              </p:cNvPr>
              <p:cNvSpPr/>
              <p:nvPr/>
            </p:nvSpPr>
            <p:spPr>
              <a:xfrm>
                <a:off x="5568541" y="308590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1" name="Google Shape;1110;p53">
                <a:extLst>
                  <a:ext uri="{FF2B5EF4-FFF2-40B4-BE49-F238E27FC236}">
                    <a16:creationId xmlns:a16="http://schemas.microsoft.com/office/drawing/2014/main" id="{DF8DAD2B-1770-F2BC-E79C-5FC61D87C895}"/>
                  </a:ext>
                </a:extLst>
              </p:cNvPr>
              <p:cNvSpPr/>
              <p:nvPr/>
            </p:nvSpPr>
            <p:spPr>
              <a:xfrm>
                <a:off x="5568541" y="3048749"/>
                <a:ext cx="20277" cy="43239"/>
              </a:xfrm>
              <a:custGeom>
                <a:avLst/>
                <a:gdLst/>
                <a:ahLst/>
                <a:cxnLst/>
                <a:rect l="l" t="t" r="r" b="b"/>
                <a:pathLst>
                  <a:path w="1110" h="2367" fill="none" extrusionOk="0">
                    <a:moveTo>
                      <a:pt x="1"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2" name="Google Shape;1111;p53">
                <a:extLst>
                  <a:ext uri="{FF2B5EF4-FFF2-40B4-BE49-F238E27FC236}">
                    <a16:creationId xmlns:a16="http://schemas.microsoft.com/office/drawing/2014/main" id="{B2B8BADA-AC4A-456D-C427-356618E7F4F7}"/>
                  </a:ext>
                </a:extLst>
              </p:cNvPr>
              <p:cNvSpPr/>
              <p:nvPr/>
            </p:nvSpPr>
            <p:spPr>
              <a:xfrm>
                <a:off x="5567865" y="3011611"/>
                <a:ext cx="20953" cy="42563"/>
              </a:xfrm>
              <a:custGeom>
                <a:avLst/>
                <a:gdLst/>
                <a:ahLst/>
                <a:cxnLst/>
                <a:rect l="l" t="t" r="r" b="b"/>
                <a:pathLst>
                  <a:path w="1147" h="2330" fill="none" extrusionOk="0">
                    <a:moveTo>
                      <a:pt x="1" y="0"/>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3" name="Google Shape;1112;p53">
                <a:extLst>
                  <a:ext uri="{FF2B5EF4-FFF2-40B4-BE49-F238E27FC236}">
                    <a16:creationId xmlns:a16="http://schemas.microsoft.com/office/drawing/2014/main" id="{5377DCF5-4F37-38D5-54DF-E15BE2B1A7D2}"/>
                  </a:ext>
                </a:extLst>
              </p:cNvPr>
              <p:cNvSpPr/>
              <p:nvPr/>
            </p:nvSpPr>
            <p:spPr>
              <a:xfrm>
                <a:off x="5567189" y="2973797"/>
                <a:ext cx="20953" cy="43239"/>
              </a:xfrm>
              <a:custGeom>
                <a:avLst/>
                <a:gdLst/>
                <a:ahLst/>
                <a:cxnLst/>
                <a:rect l="l" t="t" r="r" b="b"/>
                <a:pathLst>
                  <a:path w="1147" h="2367" fill="none" extrusionOk="0">
                    <a:moveTo>
                      <a:pt x="1" y="0"/>
                    </a:moveTo>
                    <a:lnTo>
                      <a:pt x="1147"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4" name="Google Shape;1113;p53">
                <a:extLst>
                  <a:ext uri="{FF2B5EF4-FFF2-40B4-BE49-F238E27FC236}">
                    <a16:creationId xmlns:a16="http://schemas.microsoft.com/office/drawing/2014/main" id="{12C053F1-3411-5F2A-8526-E72595167A75}"/>
                  </a:ext>
                </a:extLst>
              </p:cNvPr>
              <p:cNvSpPr/>
              <p:nvPr/>
            </p:nvSpPr>
            <p:spPr>
              <a:xfrm>
                <a:off x="5607049" y="3218271"/>
                <a:ext cx="20953" cy="42563"/>
              </a:xfrm>
              <a:custGeom>
                <a:avLst/>
                <a:gdLst/>
                <a:ahLst/>
                <a:cxnLst/>
                <a:rect l="l" t="t" r="r" b="b"/>
                <a:pathLst>
                  <a:path w="1147" h="2330" fill="none" extrusionOk="0">
                    <a:moveTo>
                      <a:pt x="0" y="1"/>
                    </a:moveTo>
                    <a:lnTo>
                      <a:pt x="1146"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5" name="Google Shape;1114;p53">
                <a:extLst>
                  <a:ext uri="{FF2B5EF4-FFF2-40B4-BE49-F238E27FC236}">
                    <a16:creationId xmlns:a16="http://schemas.microsoft.com/office/drawing/2014/main" id="{638EE67E-3FE9-03BB-F1F5-8119639AD3C3}"/>
                  </a:ext>
                </a:extLst>
              </p:cNvPr>
              <p:cNvSpPr/>
              <p:nvPr/>
            </p:nvSpPr>
            <p:spPr>
              <a:xfrm>
                <a:off x="5607049" y="3180457"/>
                <a:ext cx="20277" cy="43239"/>
              </a:xfrm>
              <a:custGeom>
                <a:avLst/>
                <a:gdLst/>
                <a:ahLst/>
                <a:cxnLst/>
                <a:rect l="l" t="t" r="r" b="b"/>
                <a:pathLst>
                  <a:path w="1110" h="2367" fill="none" extrusionOk="0">
                    <a:moveTo>
                      <a:pt x="0" y="0"/>
                    </a:moveTo>
                    <a:lnTo>
                      <a:pt x="1109"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6" name="Google Shape;1115;p53">
                <a:extLst>
                  <a:ext uri="{FF2B5EF4-FFF2-40B4-BE49-F238E27FC236}">
                    <a16:creationId xmlns:a16="http://schemas.microsoft.com/office/drawing/2014/main" id="{06E9EFD4-553B-6DD9-0FD9-0012EAAB86C5}"/>
                  </a:ext>
                </a:extLst>
              </p:cNvPr>
              <p:cNvSpPr/>
              <p:nvPr/>
            </p:nvSpPr>
            <p:spPr>
              <a:xfrm>
                <a:off x="5606373" y="3143301"/>
                <a:ext cx="20277" cy="42563"/>
              </a:xfrm>
              <a:custGeom>
                <a:avLst/>
                <a:gdLst/>
                <a:ahLst/>
                <a:cxnLst/>
                <a:rect l="l" t="t" r="r" b="b"/>
                <a:pathLst>
                  <a:path w="1110" h="2330" fill="none" extrusionOk="0">
                    <a:moveTo>
                      <a:pt x="0" y="1"/>
                    </a:moveTo>
                    <a:lnTo>
                      <a:pt x="1109"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7" name="Google Shape;1116;p53">
                <a:extLst>
                  <a:ext uri="{FF2B5EF4-FFF2-40B4-BE49-F238E27FC236}">
                    <a16:creationId xmlns:a16="http://schemas.microsoft.com/office/drawing/2014/main" id="{8E397D9A-27B7-DBF2-AFD0-7AA179C06112}"/>
                  </a:ext>
                </a:extLst>
              </p:cNvPr>
              <p:cNvSpPr/>
              <p:nvPr/>
            </p:nvSpPr>
            <p:spPr>
              <a:xfrm>
                <a:off x="5605697" y="3105487"/>
                <a:ext cx="20953" cy="43239"/>
              </a:xfrm>
              <a:custGeom>
                <a:avLst/>
                <a:gdLst/>
                <a:ahLst/>
                <a:cxnLst/>
                <a:rect l="l" t="t" r="r" b="b"/>
                <a:pathLst>
                  <a:path w="1147" h="2367" fill="none" extrusionOk="0">
                    <a:moveTo>
                      <a:pt x="0" y="0"/>
                    </a:moveTo>
                    <a:lnTo>
                      <a:pt x="1146"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8" name="Google Shape;1117;p53">
                <a:extLst>
                  <a:ext uri="{FF2B5EF4-FFF2-40B4-BE49-F238E27FC236}">
                    <a16:creationId xmlns:a16="http://schemas.microsoft.com/office/drawing/2014/main" id="{39C055F6-334D-0E6D-4CC0-494A54DA318C}"/>
                  </a:ext>
                </a:extLst>
              </p:cNvPr>
              <p:cNvSpPr/>
              <p:nvPr/>
            </p:nvSpPr>
            <p:spPr>
              <a:xfrm>
                <a:off x="5605021" y="3068350"/>
                <a:ext cx="20953" cy="42563"/>
              </a:xfrm>
              <a:custGeom>
                <a:avLst/>
                <a:gdLst/>
                <a:ahLst/>
                <a:cxnLst/>
                <a:rect l="l" t="t" r="r" b="b"/>
                <a:pathLst>
                  <a:path w="1147" h="2330" fill="none" extrusionOk="0">
                    <a:moveTo>
                      <a:pt x="0" y="0"/>
                    </a:moveTo>
                    <a:lnTo>
                      <a:pt x="1146"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9" name="Google Shape;1118;p53">
                <a:extLst>
                  <a:ext uri="{FF2B5EF4-FFF2-40B4-BE49-F238E27FC236}">
                    <a16:creationId xmlns:a16="http://schemas.microsoft.com/office/drawing/2014/main" id="{C0341B48-9DE9-D70F-530E-068BB3F84517}"/>
                  </a:ext>
                </a:extLst>
              </p:cNvPr>
              <p:cNvSpPr/>
              <p:nvPr/>
            </p:nvSpPr>
            <p:spPr>
              <a:xfrm>
                <a:off x="5605021" y="3030518"/>
                <a:ext cx="20277" cy="43239"/>
              </a:xfrm>
              <a:custGeom>
                <a:avLst/>
                <a:gdLst/>
                <a:ahLst/>
                <a:cxnLst/>
                <a:rect l="l" t="t" r="r" b="b"/>
                <a:pathLst>
                  <a:path w="1110" h="2367" fill="none" extrusionOk="0">
                    <a:moveTo>
                      <a:pt x="0" y="1"/>
                    </a:moveTo>
                    <a:lnTo>
                      <a:pt x="1109"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0" name="Google Shape;1119;p53">
                <a:extLst>
                  <a:ext uri="{FF2B5EF4-FFF2-40B4-BE49-F238E27FC236}">
                    <a16:creationId xmlns:a16="http://schemas.microsoft.com/office/drawing/2014/main" id="{52DDACFD-DCF7-F42E-C4D0-B89A45295D88}"/>
                  </a:ext>
                </a:extLst>
              </p:cNvPr>
              <p:cNvSpPr/>
              <p:nvPr/>
            </p:nvSpPr>
            <p:spPr>
              <a:xfrm>
                <a:off x="5604345" y="2993380"/>
                <a:ext cx="20277" cy="42563"/>
              </a:xfrm>
              <a:custGeom>
                <a:avLst/>
                <a:gdLst/>
                <a:ahLst/>
                <a:cxnLst/>
                <a:rect l="l" t="t" r="r" b="b"/>
                <a:pathLst>
                  <a:path w="1110" h="2330" fill="none" extrusionOk="0">
                    <a:moveTo>
                      <a:pt x="0" y="0"/>
                    </a:moveTo>
                    <a:lnTo>
                      <a:pt x="1109"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1" name="Google Shape;1120;p53">
                <a:extLst>
                  <a:ext uri="{FF2B5EF4-FFF2-40B4-BE49-F238E27FC236}">
                    <a16:creationId xmlns:a16="http://schemas.microsoft.com/office/drawing/2014/main" id="{6546EC64-418D-1BBE-ED60-A1D947AFA8BC}"/>
                  </a:ext>
                </a:extLst>
              </p:cNvPr>
              <p:cNvSpPr/>
              <p:nvPr/>
            </p:nvSpPr>
            <p:spPr>
              <a:xfrm>
                <a:off x="5647566" y="3236502"/>
                <a:ext cx="20277" cy="43239"/>
              </a:xfrm>
              <a:custGeom>
                <a:avLst/>
                <a:gdLst/>
                <a:ahLst/>
                <a:cxnLst/>
                <a:rect l="l" t="t" r="r" b="b"/>
                <a:pathLst>
                  <a:path w="1110" h="2367" fill="none" extrusionOk="0">
                    <a:moveTo>
                      <a:pt x="0" y="1"/>
                    </a:moveTo>
                    <a:lnTo>
                      <a:pt x="1110"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2" name="Google Shape;1121;p53">
                <a:extLst>
                  <a:ext uri="{FF2B5EF4-FFF2-40B4-BE49-F238E27FC236}">
                    <a16:creationId xmlns:a16="http://schemas.microsoft.com/office/drawing/2014/main" id="{58915D38-5E88-0C7B-FAF2-134A87D9387F}"/>
                  </a:ext>
                </a:extLst>
              </p:cNvPr>
              <p:cNvSpPr/>
              <p:nvPr/>
            </p:nvSpPr>
            <p:spPr>
              <a:xfrm>
                <a:off x="5646890" y="3199364"/>
                <a:ext cx="20953" cy="42563"/>
              </a:xfrm>
              <a:custGeom>
                <a:avLst/>
                <a:gdLst/>
                <a:ahLst/>
                <a:cxnLst/>
                <a:rect l="l" t="t" r="r" b="b"/>
                <a:pathLst>
                  <a:path w="1147" h="2330" fill="none" extrusionOk="0">
                    <a:moveTo>
                      <a:pt x="0" y="0"/>
                    </a:moveTo>
                    <a:lnTo>
                      <a:pt x="1147"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3" name="Google Shape;1122;p53">
                <a:extLst>
                  <a:ext uri="{FF2B5EF4-FFF2-40B4-BE49-F238E27FC236}">
                    <a16:creationId xmlns:a16="http://schemas.microsoft.com/office/drawing/2014/main" id="{89CA1A05-25C7-1D74-F424-4305E875F52E}"/>
                  </a:ext>
                </a:extLst>
              </p:cNvPr>
              <p:cNvSpPr/>
              <p:nvPr/>
            </p:nvSpPr>
            <p:spPr>
              <a:xfrm>
                <a:off x="5646214" y="3161532"/>
                <a:ext cx="20953" cy="43257"/>
              </a:xfrm>
              <a:custGeom>
                <a:avLst/>
                <a:gdLst/>
                <a:ahLst/>
                <a:cxnLst/>
                <a:rect l="l" t="t" r="r" b="b"/>
                <a:pathLst>
                  <a:path w="1147" h="2368" fill="none" extrusionOk="0">
                    <a:moveTo>
                      <a:pt x="0" y="1"/>
                    </a:moveTo>
                    <a:lnTo>
                      <a:pt x="1147"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4" name="Google Shape;1123;p53">
                <a:extLst>
                  <a:ext uri="{FF2B5EF4-FFF2-40B4-BE49-F238E27FC236}">
                    <a16:creationId xmlns:a16="http://schemas.microsoft.com/office/drawing/2014/main" id="{E2DA0E6C-9CC3-BA99-DCC1-B81C2DE9482B}"/>
                  </a:ext>
                </a:extLst>
              </p:cNvPr>
              <p:cNvSpPr/>
              <p:nvPr/>
            </p:nvSpPr>
            <p:spPr>
              <a:xfrm>
                <a:off x="5646214" y="3124394"/>
                <a:ext cx="20277" cy="42563"/>
              </a:xfrm>
              <a:custGeom>
                <a:avLst/>
                <a:gdLst/>
                <a:ahLst/>
                <a:cxnLst/>
                <a:rect l="l" t="t" r="r" b="b"/>
                <a:pathLst>
                  <a:path w="1110" h="2330" fill="none" extrusionOk="0">
                    <a:moveTo>
                      <a:pt x="0" y="1"/>
                    </a:moveTo>
                    <a:lnTo>
                      <a:pt x="1110"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5" name="Google Shape;1124;p53">
                <a:extLst>
                  <a:ext uri="{FF2B5EF4-FFF2-40B4-BE49-F238E27FC236}">
                    <a16:creationId xmlns:a16="http://schemas.microsoft.com/office/drawing/2014/main" id="{F7C90962-ED03-BA52-4083-CC685D683505}"/>
                  </a:ext>
                </a:extLst>
              </p:cNvPr>
              <p:cNvSpPr/>
              <p:nvPr/>
            </p:nvSpPr>
            <p:spPr>
              <a:xfrm>
                <a:off x="5645539" y="3086581"/>
                <a:ext cx="20277" cy="43239"/>
              </a:xfrm>
              <a:custGeom>
                <a:avLst/>
                <a:gdLst/>
                <a:ahLst/>
                <a:cxnLst/>
                <a:rect l="l" t="t" r="r" b="b"/>
                <a:pathLst>
                  <a:path w="1110" h="2367" fill="none" extrusionOk="0">
                    <a:moveTo>
                      <a:pt x="0" y="0"/>
                    </a:moveTo>
                    <a:lnTo>
                      <a:pt x="1110"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6" name="Google Shape;1125;p53">
                <a:extLst>
                  <a:ext uri="{FF2B5EF4-FFF2-40B4-BE49-F238E27FC236}">
                    <a16:creationId xmlns:a16="http://schemas.microsoft.com/office/drawing/2014/main" id="{C03A9C2E-6C58-C539-48D4-F26AF640F8B8}"/>
                  </a:ext>
                </a:extLst>
              </p:cNvPr>
              <p:cNvSpPr/>
              <p:nvPr/>
            </p:nvSpPr>
            <p:spPr>
              <a:xfrm>
                <a:off x="5644863" y="3049424"/>
                <a:ext cx="20953" cy="42563"/>
              </a:xfrm>
              <a:custGeom>
                <a:avLst/>
                <a:gdLst/>
                <a:ahLst/>
                <a:cxnLst/>
                <a:rect l="l" t="t" r="r" b="b"/>
                <a:pathLst>
                  <a:path w="1147" h="2330" fill="none" extrusionOk="0">
                    <a:moveTo>
                      <a:pt x="1" y="1"/>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7" name="Google Shape;1126;p53">
                <a:extLst>
                  <a:ext uri="{FF2B5EF4-FFF2-40B4-BE49-F238E27FC236}">
                    <a16:creationId xmlns:a16="http://schemas.microsoft.com/office/drawing/2014/main" id="{CF8A0588-DFDD-03B4-01ED-0CE8B95944BE}"/>
                  </a:ext>
                </a:extLst>
              </p:cNvPr>
              <p:cNvSpPr/>
              <p:nvPr/>
            </p:nvSpPr>
            <p:spPr>
              <a:xfrm>
                <a:off x="5644187" y="3012287"/>
                <a:ext cx="20953" cy="42563"/>
              </a:xfrm>
              <a:custGeom>
                <a:avLst/>
                <a:gdLst/>
                <a:ahLst/>
                <a:cxnLst/>
                <a:rect l="l" t="t" r="r" b="b"/>
                <a:pathLst>
                  <a:path w="1147" h="2330" fill="none" extrusionOk="0">
                    <a:moveTo>
                      <a:pt x="1" y="0"/>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8" name="Google Shape;1127;p53">
                <a:extLst>
                  <a:ext uri="{FF2B5EF4-FFF2-40B4-BE49-F238E27FC236}">
                    <a16:creationId xmlns:a16="http://schemas.microsoft.com/office/drawing/2014/main" id="{92E9C042-EDA0-0E5F-CADC-6EDCF221E3D9}"/>
                  </a:ext>
                </a:extLst>
              </p:cNvPr>
              <p:cNvSpPr/>
              <p:nvPr/>
            </p:nvSpPr>
            <p:spPr>
              <a:xfrm>
                <a:off x="5355816" y="2601652"/>
                <a:ext cx="215447" cy="238446"/>
              </a:xfrm>
              <a:custGeom>
                <a:avLst/>
                <a:gdLst/>
                <a:ahLst/>
                <a:cxnLst/>
                <a:rect l="l" t="t" r="r" b="b"/>
                <a:pathLst>
                  <a:path w="11794" h="13053" extrusionOk="0">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9" name="Google Shape;1128;p53">
                <a:extLst>
                  <a:ext uri="{FF2B5EF4-FFF2-40B4-BE49-F238E27FC236}">
                    <a16:creationId xmlns:a16="http://schemas.microsoft.com/office/drawing/2014/main" id="{7C3BD298-5C8D-A9C2-8EAA-C28116739866}"/>
                  </a:ext>
                </a:extLst>
              </p:cNvPr>
              <p:cNvSpPr/>
              <p:nvPr/>
            </p:nvSpPr>
            <p:spPr>
              <a:xfrm>
                <a:off x="5415916" y="2664473"/>
                <a:ext cx="95247" cy="112802"/>
              </a:xfrm>
              <a:custGeom>
                <a:avLst/>
                <a:gdLst/>
                <a:ahLst/>
                <a:cxnLst/>
                <a:rect l="l" t="t" r="r" b="b"/>
                <a:pathLst>
                  <a:path w="5214" h="6175" extrusionOk="0">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0" name="Google Shape;1129;p53">
                <a:extLst>
                  <a:ext uri="{FF2B5EF4-FFF2-40B4-BE49-F238E27FC236}">
                    <a16:creationId xmlns:a16="http://schemas.microsoft.com/office/drawing/2014/main" id="{FB622FCC-B7CC-0218-0C0D-A207B19D7CD6}"/>
                  </a:ext>
                </a:extLst>
              </p:cNvPr>
              <p:cNvSpPr/>
              <p:nvPr/>
            </p:nvSpPr>
            <p:spPr>
              <a:xfrm>
                <a:off x="5424027" y="2601670"/>
                <a:ext cx="25008" cy="119561"/>
              </a:xfrm>
              <a:custGeom>
                <a:avLst/>
                <a:gdLst/>
                <a:ahLst/>
                <a:cxnLst/>
                <a:rect l="l" t="t" r="r" b="b"/>
                <a:pathLst>
                  <a:path w="1369" h="6545" extrusionOk="0">
                    <a:moveTo>
                      <a:pt x="703" y="0"/>
                    </a:moveTo>
                    <a:lnTo>
                      <a:pt x="0" y="444"/>
                    </a:lnTo>
                    <a:lnTo>
                      <a:pt x="555" y="6507"/>
                    </a:lnTo>
                    <a:lnTo>
                      <a:pt x="1368" y="6544"/>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1" name="Google Shape;1130;p53">
                <a:extLst>
                  <a:ext uri="{FF2B5EF4-FFF2-40B4-BE49-F238E27FC236}">
                    <a16:creationId xmlns:a16="http://schemas.microsoft.com/office/drawing/2014/main" id="{AA7DA9AA-69A7-4376-63DA-3C2A5DC78090}"/>
                  </a:ext>
                </a:extLst>
              </p:cNvPr>
              <p:cNvSpPr/>
              <p:nvPr/>
            </p:nvSpPr>
            <p:spPr>
              <a:xfrm>
                <a:off x="5494265" y="2696222"/>
                <a:ext cx="76998" cy="38508"/>
              </a:xfrm>
              <a:custGeom>
                <a:avLst/>
                <a:gdLst/>
                <a:ahLst/>
                <a:cxnLst/>
                <a:rect l="l" t="t" r="r" b="b"/>
                <a:pathLst>
                  <a:path w="4215" h="2108" extrusionOk="0">
                    <a:moveTo>
                      <a:pt x="4215" y="0"/>
                    </a:moveTo>
                    <a:lnTo>
                      <a:pt x="0" y="1035"/>
                    </a:lnTo>
                    <a:lnTo>
                      <a:pt x="0" y="2107"/>
                    </a:lnTo>
                    <a:lnTo>
                      <a:pt x="4215" y="1405"/>
                    </a:lnTo>
                    <a:lnTo>
                      <a:pt x="42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2" name="Google Shape;1131;p53">
                <a:extLst>
                  <a:ext uri="{FF2B5EF4-FFF2-40B4-BE49-F238E27FC236}">
                    <a16:creationId xmlns:a16="http://schemas.microsoft.com/office/drawing/2014/main" id="{7AC3B548-41A2-A594-FF30-3967E2513A0C}"/>
                  </a:ext>
                </a:extLst>
              </p:cNvPr>
              <p:cNvSpPr/>
              <p:nvPr/>
            </p:nvSpPr>
            <p:spPr>
              <a:xfrm>
                <a:off x="5374723" y="2744850"/>
                <a:ext cx="74312" cy="57415"/>
              </a:xfrm>
              <a:custGeom>
                <a:avLst/>
                <a:gdLst/>
                <a:ahLst/>
                <a:cxnLst/>
                <a:rect l="l" t="t" r="r" b="b"/>
                <a:pathLst>
                  <a:path w="4068" h="3143" extrusionOk="0">
                    <a:moveTo>
                      <a:pt x="3365" y="0"/>
                    </a:moveTo>
                    <a:lnTo>
                      <a:pt x="0" y="2403"/>
                    </a:lnTo>
                    <a:lnTo>
                      <a:pt x="555" y="3143"/>
                    </a:lnTo>
                    <a:lnTo>
                      <a:pt x="4067" y="887"/>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3" name="Google Shape;1132;p53">
                <a:extLst>
                  <a:ext uri="{FF2B5EF4-FFF2-40B4-BE49-F238E27FC236}">
                    <a16:creationId xmlns:a16="http://schemas.microsoft.com/office/drawing/2014/main" id="{E0636531-C1C2-F028-D55B-DB67EAA2312E}"/>
                  </a:ext>
                </a:extLst>
              </p:cNvPr>
              <p:cNvSpPr/>
              <p:nvPr/>
            </p:nvSpPr>
            <p:spPr>
              <a:xfrm>
                <a:off x="5296374" y="2311929"/>
                <a:ext cx="463994" cy="1108965"/>
              </a:xfrm>
              <a:custGeom>
                <a:avLst/>
                <a:gdLst/>
                <a:ahLst/>
                <a:cxnLst/>
                <a:rect l="l" t="t" r="r" b="b"/>
                <a:pathLst>
                  <a:path w="25400" h="60707" extrusionOk="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4" name="Google Shape;1133;p53">
                <a:extLst>
                  <a:ext uri="{FF2B5EF4-FFF2-40B4-BE49-F238E27FC236}">
                    <a16:creationId xmlns:a16="http://schemas.microsoft.com/office/drawing/2014/main" id="{7D0F781B-7AF4-C2A7-67F4-05A6807B7D45}"/>
                  </a:ext>
                </a:extLst>
              </p:cNvPr>
              <p:cNvSpPr/>
              <p:nvPr/>
            </p:nvSpPr>
            <p:spPr>
              <a:xfrm>
                <a:off x="5430092" y="2318012"/>
                <a:ext cx="374173" cy="144551"/>
              </a:xfrm>
              <a:custGeom>
                <a:avLst/>
                <a:gdLst/>
                <a:ahLst/>
                <a:cxnLst/>
                <a:rect l="l" t="t" r="r" b="b"/>
                <a:pathLst>
                  <a:path w="20483" h="7913" extrusionOk="0">
                    <a:moveTo>
                      <a:pt x="1960" y="1"/>
                    </a:moveTo>
                    <a:lnTo>
                      <a:pt x="1" y="370"/>
                    </a:lnTo>
                    <a:lnTo>
                      <a:pt x="18153" y="7912"/>
                    </a:lnTo>
                    <a:lnTo>
                      <a:pt x="20483" y="7432"/>
                    </a:lnTo>
                    <a:lnTo>
                      <a:pt x="19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5" name="Google Shape;1134;p53">
                <a:extLst>
                  <a:ext uri="{FF2B5EF4-FFF2-40B4-BE49-F238E27FC236}">
                    <a16:creationId xmlns:a16="http://schemas.microsoft.com/office/drawing/2014/main" id="{E94A675B-513E-CFE3-AE1A-5B8942F4D415}"/>
                  </a:ext>
                </a:extLst>
              </p:cNvPr>
              <p:cNvSpPr/>
              <p:nvPr/>
            </p:nvSpPr>
            <p:spPr>
              <a:xfrm>
                <a:off x="5647566" y="2292346"/>
                <a:ext cx="474791" cy="131709"/>
              </a:xfrm>
              <a:custGeom>
                <a:avLst/>
                <a:gdLst/>
                <a:ahLst/>
                <a:cxnLst/>
                <a:rect l="l" t="t" r="r" b="b"/>
                <a:pathLst>
                  <a:path w="25991" h="7210" extrusionOk="0">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6" name="Google Shape;1135;p53">
                <a:extLst>
                  <a:ext uri="{FF2B5EF4-FFF2-40B4-BE49-F238E27FC236}">
                    <a16:creationId xmlns:a16="http://schemas.microsoft.com/office/drawing/2014/main" id="{C27F7C23-289C-F21B-A879-6CFE5C23073E}"/>
                  </a:ext>
                </a:extLst>
              </p:cNvPr>
              <p:cNvSpPr/>
              <p:nvPr/>
            </p:nvSpPr>
            <p:spPr>
              <a:xfrm>
                <a:off x="5554365" y="2305188"/>
                <a:ext cx="394432" cy="137116"/>
              </a:xfrm>
              <a:custGeom>
                <a:avLst/>
                <a:gdLst/>
                <a:ahLst/>
                <a:cxnLst/>
                <a:rect l="l" t="t" r="r" b="b"/>
                <a:pathLst>
                  <a:path w="21592" h="7506" extrusionOk="0">
                    <a:moveTo>
                      <a:pt x="1775" y="0"/>
                    </a:moveTo>
                    <a:lnTo>
                      <a:pt x="0" y="370"/>
                    </a:lnTo>
                    <a:lnTo>
                      <a:pt x="18412" y="7505"/>
                    </a:lnTo>
                    <a:lnTo>
                      <a:pt x="21591" y="7062"/>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7" name="Google Shape;1136;p53">
                <a:extLst>
                  <a:ext uri="{FF2B5EF4-FFF2-40B4-BE49-F238E27FC236}">
                    <a16:creationId xmlns:a16="http://schemas.microsoft.com/office/drawing/2014/main" id="{4F472F05-9D3A-01F5-CE68-18C67B0A24D0}"/>
                  </a:ext>
                </a:extLst>
              </p:cNvPr>
              <p:cNvSpPr/>
              <p:nvPr/>
            </p:nvSpPr>
            <p:spPr>
              <a:xfrm>
                <a:off x="5297725" y="2267356"/>
                <a:ext cx="447115" cy="73636"/>
              </a:xfrm>
              <a:custGeom>
                <a:avLst/>
                <a:gdLst/>
                <a:ahLst/>
                <a:cxnLst/>
                <a:rect l="l" t="t" r="r" b="b"/>
                <a:pathLst>
                  <a:path w="24476" h="4031" extrusionOk="0">
                    <a:moveTo>
                      <a:pt x="20704" y="1"/>
                    </a:moveTo>
                    <a:lnTo>
                      <a:pt x="1" y="2441"/>
                    </a:lnTo>
                    <a:lnTo>
                      <a:pt x="4437" y="4031"/>
                    </a:lnTo>
                    <a:lnTo>
                      <a:pt x="24475" y="1110"/>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8" name="Google Shape;1137;p53">
                <a:extLst>
                  <a:ext uri="{FF2B5EF4-FFF2-40B4-BE49-F238E27FC236}">
                    <a16:creationId xmlns:a16="http://schemas.microsoft.com/office/drawing/2014/main" id="{8D6E3250-34B7-6969-90EE-C397B6E50864}"/>
                  </a:ext>
                </a:extLst>
              </p:cNvPr>
              <p:cNvSpPr/>
              <p:nvPr/>
            </p:nvSpPr>
            <p:spPr>
              <a:xfrm>
                <a:off x="5652297" y="2392982"/>
                <a:ext cx="574074" cy="98626"/>
              </a:xfrm>
              <a:custGeom>
                <a:avLst/>
                <a:gdLst/>
                <a:ahLst/>
                <a:cxnLst/>
                <a:rect l="l" t="t" r="r" b="b"/>
                <a:pathLst>
                  <a:path w="31426" h="5399" extrusionOk="0">
                    <a:moveTo>
                      <a:pt x="24031" y="0"/>
                    </a:moveTo>
                    <a:lnTo>
                      <a:pt x="0" y="3254"/>
                    </a:lnTo>
                    <a:lnTo>
                      <a:pt x="5952" y="5398"/>
                    </a:lnTo>
                    <a:lnTo>
                      <a:pt x="31425" y="1997"/>
                    </a:lnTo>
                    <a:lnTo>
                      <a:pt x="2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9" name="Google Shape;1138;p53">
                <a:extLst>
                  <a:ext uri="{FF2B5EF4-FFF2-40B4-BE49-F238E27FC236}">
                    <a16:creationId xmlns:a16="http://schemas.microsoft.com/office/drawing/2014/main" id="{EBF56660-4CDF-824D-AC59-D4B35E071825}"/>
                  </a:ext>
                </a:extLst>
              </p:cNvPr>
              <p:cNvSpPr/>
              <p:nvPr/>
            </p:nvSpPr>
            <p:spPr>
              <a:xfrm>
                <a:off x="7686475" y="2361909"/>
                <a:ext cx="311370" cy="319553"/>
              </a:xfrm>
              <a:custGeom>
                <a:avLst/>
                <a:gdLst/>
                <a:ahLst/>
                <a:cxnLst/>
                <a:rect l="l" t="t" r="r" b="b"/>
                <a:pathLst>
                  <a:path w="17045" h="17493" extrusionOk="0">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0" name="Google Shape;1139;p53">
                <a:extLst>
                  <a:ext uri="{FF2B5EF4-FFF2-40B4-BE49-F238E27FC236}">
                    <a16:creationId xmlns:a16="http://schemas.microsoft.com/office/drawing/2014/main" id="{C21725C5-32AD-B041-D485-F9037482F3E0}"/>
                  </a:ext>
                </a:extLst>
              </p:cNvPr>
              <p:cNvSpPr/>
              <p:nvPr/>
            </p:nvSpPr>
            <p:spPr>
              <a:xfrm>
                <a:off x="7806693" y="2599642"/>
                <a:ext cx="162782" cy="168865"/>
              </a:xfrm>
              <a:custGeom>
                <a:avLst/>
                <a:gdLst/>
                <a:ahLst/>
                <a:cxnLst/>
                <a:rect l="l" t="t" r="r" b="b"/>
                <a:pathLst>
                  <a:path w="8911" h="9244" extrusionOk="0">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1" name="Google Shape;1140;p53">
                <a:extLst>
                  <a:ext uri="{FF2B5EF4-FFF2-40B4-BE49-F238E27FC236}">
                    <a16:creationId xmlns:a16="http://schemas.microsoft.com/office/drawing/2014/main" id="{4D767FC7-C5D6-90F8-8E4F-FF0DD545DE34}"/>
                  </a:ext>
                </a:extLst>
              </p:cNvPr>
              <p:cNvSpPr/>
              <p:nvPr/>
            </p:nvSpPr>
            <p:spPr>
              <a:xfrm>
                <a:off x="7747945" y="2342746"/>
                <a:ext cx="372127" cy="382394"/>
              </a:xfrm>
              <a:custGeom>
                <a:avLst/>
                <a:gdLst/>
                <a:ahLst/>
                <a:cxnLst/>
                <a:rect l="l" t="t" r="r" b="b"/>
                <a:pathLst>
                  <a:path w="20371" h="20933" extrusionOk="0">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2" name="Google Shape;1141;p53">
                <a:extLst>
                  <a:ext uri="{FF2B5EF4-FFF2-40B4-BE49-F238E27FC236}">
                    <a16:creationId xmlns:a16="http://schemas.microsoft.com/office/drawing/2014/main" id="{5B24ED91-452D-923E-C0BF-A508E394F44F}"/>
                  </a:ext>
                </a:extLst>
              </p:cNvPr>
              <p:cNvSpPr/>
              <p:nvPr/>
            </p:nvSpPr>
            <p:spPr>
              <a:xfrm>
                <a:off x="7779676" y="2480775"/>
                <a:ext cx="146578" cy="125772"/>
              </a:xfrm>
              <a:custGeom>
                <a:avLst/>
                <a:gdLst/>
                <a:ahLst/>
                <a:cxnLst/>
                <a:rect l="l" t="t" r="r" b="b"/>
                <a:pathLst>
                  <a:path w="8024" h="6885" extrusionOk="0">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3" name="Google Shape;1142;p53">
                <a:extLst>
                  <a:ext uri="{FF2B5EF4-FFF2-40B4-BE49-F238E27FC236}">
                    <a16:creationId xmlns:a16="http://schemas.microsoft.com/office/drawing/2014/main" id="{F5070E99-6F70-C4ED-BF10-BA093AEA9425}"/>
                  </a:ext>
                </a:extLst>
              </p:cNvPr>
              <p:cNvSpPr/>
              <p:nvPr/>
            </p:nvSpPr>
            <p:spPr>
              <a:xfrm>
                <a:off x="7816832" y="2482803"/>
                <a:ext cx="108071" cy="129005"/>
              </a:xfrm>
              <a:custGeom>
                <a:avLst/>
                <a:gdLst/>
                <a:ahLst/>
                <a:cxnLst/>
                <a:rect l="l" t="t" r="r" b="b"/>
                <a:pathLst>
                  <a:path w="5916" h="7062" extrusionOk="0">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4" name="Google Shape;1143;p53">
                <a:extLst>
                  <a:ext uri="{FF2B5EF4-FFF2-40B4-BE49-F238E27FC236}">
                    <a16:creationId xmlns:a16="http://schemas.microsoft.com/office/drawing/2014/main" id="{89500090-0214-F20D-37D8-F17E5E73ABDC}"/>
                  </a:ext>
                </a:extLst>
              </p:cNvPr>
              <p:cNvSpPr/>
              <p:nvPr/>
            </p:nvSpPr>
            <p:spPr>
              <a:xfrm>
                <a:off x="7820869" y="2518589"/>
                <a:ext cx="49322" cy="42417"/>
              </a:xfrm>
              <a:custGeom>
                <a:avLst/>
                <a:gdLst/>
                <a:ahLst/>
                <a:cxnLst/>
                <a:rect l="l" t="t" r="r" b="b"/>
                <a:pathLst>
                  <a:path w="2700" h="2322" extrusionOk="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5" name="Google Shape;1144;p53">
                <a:extLst>
                  <a:ext uri="{FF2B5EF4-FFF2-40B4-BE49-F238E27FC236}">
                    <a16:creationId xmlns:a16="http://schemas.microsoft.com/office/drawing/2014/main" id="{0EB436D5-1EE3-D482-8125-8CF5E7E94D0E}"/>
                  </a:ext>
                </a:extLst>
              </p:cNvPr>
              <p:cNvSpPr/>
              <p:nvPr/>
            </p:nvSpPr>
            <p:spPr>
              <a:xfrm>
                <a:off x="7787111" y="2343002"/>
                <a:ext cx="83081" cy="143875"/>
              </a:xfrm>
              <a:custGeom>
                <a:avLst/>
                <a:gdLst/>
                <a:ahLst/>
                <a:cxnLst/>
                <a:rect l="l" t="t" r="r" b="b"/>
                <a:pathLst>
                  <a:path w="4548" h="7876" extrusionOk="0">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6" name="Google Shape;1145;p53">
                <a:extLst>
                  <a:ext uri="{FF2B5EF4-FFF2-40B4-BE49-F238E27FC236}">
                    <a16:creationId xmlns:a16="http://schemas.microsoft.com/office/drawing/2014/main" id="{C118FD43-F0D3-022E-F4B5-D6E95F73E601}"/>
                  </a:ext>
                </a:extLst>
              </p:cNvPr>
              <p:cNvSpPr/>
              <p:nvPr/>
            </p:nvSpPr>
            <p:spPr>
              <a:xfrm>
                <a:off x="7013811" y="2929900"/>
                <a:ext cx="183040" cy="183716"/>
              </a:xfrm>
              <a:custGeom>
                <a:avLst/>
                <a:gdLst/>
                <a:ahLst/>
                <a:cxnLst/>
                <a:rect l="l" t="t" r="r" b="b"/>
                <a:pathLst>
                  <a:path w="10020" h="10057" extrusionOk="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7" name="Google Shape;1146;p53">
                <a:extLst>
                  <a:ext uri="{FF2B5EF4-FFF2-40B4-BE49-F238E27FC236}">
                    <a16:creationId xmlns:a16="http://schemas.microsoft.com/office/drawing/2014/main" id="{2750919B-C0DB-D8B1-BB87-C77FA8E65C34}"/>
                  </a:ext>
                </a:extLst>
              </p:cNvPr>
              <p:cNvSpPr/>
              <p:nvPr/>
            </p:nvSpPr>
            <p:spPr>
              <a:xfrm>
                <a:off x="7118502" y="3896836"/>
                <a:ext cx="289741" cy="170217"/>
              </a:xfrm>
              <a:custGeom>
                <a:avLst/>
                <a:gdLst/>
                <a:ahLst/>
                <a:cxnLst/>
                <a:rect l="l" t="t" r="r" b="b"/>
                <a:pathLst>
                  <a:path w="15861" h="9318" extrusionOk="0">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8" name="Google Shape;1147;p53">
                <a:extLst>
                  <a:ext uri="{FF2B5EF4-FFF2-40B4-BE49-F238E27FC236}">
                    <a16:creationId xmlns:a16="http://schemas.microsoft.com/office/drawing/2014/main" id="{F037BC86-9A5C-453D-0980-C506ABB022B7}"/>
                  </a:ext>
                </a:extLst>
              </p:cNvPr>
              <p:cNvSpPr/>
              <p:nvPr/>
            </p:nvSpPr>
            <p:spPr>
              <a:xfrm>
                <a:off x="7189416" y="3280362"/>
                <a:ext cx="563936" cy="699737"/>
              </a:xfrm>
              <a:custGeom>
                <a:avLst/>
                <a:gdLst/>
                <a:ahLst/>
                <a:cxnLst/>
                <a:rect l="l" t="t" r="r" b="b"/>
                <a:pathLst>
                  <a:path w="30871" h="38305" extrusionOk="0">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9" name="Google Shape;1148;p53">
                <a:extLst>
                  <a:ext uri="{FF2B5EF4-FFF2-40B4-BE49-F238E27FC236}">
                    <a16:creationId xmlns:a16="http://schemas.microsoft.com/office/drawing/2014/main" id="{8333CFA8-8940-431F-B238-9AB3AB164EA4}"/>
                  </a:ext>
                </a:extLst>
              </p:cNvPr>
              <p:cNvSpPr/>
              <p:nvPr/>
            </p:nvSpPr>
            <p:spPr>
              <a:xfrm>
                <a:off x="6690330" y="4283321"/>
                <a:ext cx="314731" cy="276132"/>
              </a:xfrm>
              <a:custGeom>
                <a:avLst/>
                <a:gdLst/>
                <a:ahLst/>
                <a:cxnLst/>
                <a:rect l="l" t="t" r="r" b="b"/>
                <a:pathLst>
                  <a:path w="17229" h="15116" extrusionOk="0">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0" name="Google Shape;1149;p53">
                <a:extLst>
                  <a:ext uri="{FF2B5EF4-FFF2-40B4-BE49-F238E27FC236}">
                    <a16:creationId xmlns:a16="http://schemas.microsoft.com/office/drawing/2014/main" id="{76221B2D-AA17-C6C2-43FE-177C369300F5}"/>
                  </a:ext>
                </a:extLst>
              </p:cNvPr>
              <p:cNvSpPr/>
              <p:nvPr/>
            </p:nvSpPr>
            <p:spPr>
              <a:xfrm>
                <a:off x="6822696" y="3428804"/>
                <a:ext cx="1142723" cy="941653"/>
              </a:xfrm>
              <a:custGeom>
                <a:avLst/>
                <a:gdLst/>
                <a:ahLst/>
                <a:cxnLst/>
                <a:rect l="l" t="t" r="r" b="b"/>
                <a:pathLst>
                  <a:path w="62555" h="51548" extrusionOk="0">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1" name="Google Shape;1150;p53">
                <a:extLst>
                  <a:ext uri="{FF2B5EF4-FFF2-40B4-BE49-F238E27FC236}">
                    <a16:creationId xmlns:a16="http://schemas.microsoft.com/office/drawing/2014/main" id="{66EEAEE7-1BFE-0FA6-0BA1-7C41330473D0}"/>
                  </a:ext>
                </a:extLst>
              </p:cNvPr>
              <p:cNvSpPr/>
              <p:nvPr/>
            </p:nvSpPr>
            <p:spPr>
              <a:xfrm>
                <a:off x="6942915" y="3448569"/>
                <a:ext cx="1021829" cy="922564"/>
              </a:xfrm>
              <a:custGeom>
                <a:avLst/>
                <a:gdLst/>
                <a:ahLst/>
                <a:cxnLst/>
                <a:rect l="l" t="t" r="r" b="b"/>
                <a:pathLst>
                  <a:path w="55937" h="50503" extrusionOk="0">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2" name="Google Shape;1151;p53">
                <a:extLst>
                  <a:ext uri="{FF2B5EF4-FFF2-40B4-BE49-F238E27FC236}">
                    <a16:creationId xmlns:a16="http://schemas.microsoft.com/office/drawing/2014/main" id="{81C2B044-EDC7-DA97-F6A7-AA3F36C8A8D0}"/>
                  </a:ext>
                </a:extLst>
              </p:cNvPr>
              <p:cNvSpPr/>
              <p:nvPr/>
            </p:nvSpPr>
            <p:spPr>
              <a:xfrm>
                <a:off x="7229934" y="3722089"/>
                <a:ext cx="35147" cy="41887"/>
              </a:xfrm>
              <a:custGeom>
                <a:avLst/>
                <a:gdLst/>
                <a:ahLst/>
                <a:cxnLst/>
                <a:rect l="l" t="t" r="r" b="b"/>
                <a:pathLst>
                  <a:path w="1924" h="2293" fill="none" extrusionOk="0">
                    <a:moveTo>
                      <a:pt x="1" y="1"/>
                    </a:moveTo>
                    <a:lnTo>
                      <a:pt x="1923" y="2293"/>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3" name="Google Shape;1152;p53">
                <a:extLst>
                  <a:ext uri="{FF2B5EF4-FFF2-40B4-BE49-F238E27FC236}">
                    <a16:creationId xmlns:a16="http://schemas.microsoft.com/office/drawing/2014/main" id="{0E34E868-B4DA-7DA3-3346-21C11D83493E}"/>
                  </a:ext>
                </a:extLst>
              </p:cNvPr>
              <p:cNvSpPr/>
              <p:nvPr/>
            </p:nvSpPr>
            <p:spPr>
              <a:xfrm>
                <a:off x="7256951" y="3702506"/>
                <a:ext cx="8787" cy="40536"/>
              </a:xfrm>
              <a:custGeom>
                <a:avLst/>
                <a:gdLst/>
                <a:ahLst/>
                <a:cxnLst/>
                <a:rect l="l" t="t" r="r" b="b"/>
                <a:pathLst>
                  <a:path w="481" h="2219" fill="none" extrusionOk="0">
                    <a:moveTo>
                      <a:pt x="0" y="1"/>
                    </a:moveTo>
                    <a:lnTo>
                      <a:pt x="481" y="2219"/>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4" name="Google Shape;1153;p53">
                <a:extLst>
                  <a:ext uri="{FF2B5EF4-FFF2-40B4-BE49-F238E27FC236}">
                    <a16:creationId xmlns:a16="http://schemas.microsoft.com/office/drawing/2014/main" id="{C67B3909-5C32-3DD1-9370-61107F903598}"/>
                  </a:ext>
                </a:extLst>
              </p:cNvPr>
              <p:cNvSpPr/>
              <p:nvPr/>
            </p:nvSpPr>
            <p:spPr>
              <a:xfrm>
                <a:off x="7276534" y="3713996"/>
                <a:ext cx="2046" cy="41211"/>
              </a:xfrm>
              <a:custGeom>
                <a:avLst/>
                <a:gdLst/>
                <a:ahLst/>
                <a:cxnLst/>
                <a:rect l="l" t="t" r="r" b="b"/>
                <a:pathLst>
                  <a:path w="112" h="2256" fill="none" extrusionOk="0">
                    <a:moveTo>
                      <a:pt x="111" y="0"/>
                    </a:moveTo>
                    <a:lnTo>
                      <a:pt x="1" y="2255"/>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5" name="Google Shape;1154;p53">
                <a:extLst>
                  <a:ext uri="{FF2B5EF4-FFF2-40B4-BE49-F238E27FC236}">
                    <a16:creationId xmlns:a16="http://schemas.microsoft.com/office/drawing/2014/main" id="{FE7B6ECE-752D-2F49-A215-E3B44F6CA5A6}"/>
                  </a:ext>
                </a:extLst>
              </p:cNvPr>
              <p:cNvSpPr/>
              <p:nvPr/>
            </p:nvSpPr>
            <p:spPr>
              <a:xfrm>
                <a:off x="7054346" y="3658609"/>
                <a:ext cx="60794" cy="25684"/>
              </a:xfrm>
              <a:custGeom>
                <a:avLst/>
                <a:gdLst/>
                <a:ahLst/>
                <a:cxnLst/>
                <a:rect l="l" t="t" r="r" b="b"/>
                <a:pathLst>
                  <a:path w="3328" h="1406" fill="none" extrusionOk="0">
                    <a:moveTo>
                      <a:pt x="0" y="0"/>
                    </a:moveTo>
                    <a:cubicBezTo>
                      <a:pt x="1109" y="1110"/>
                      <a:pt x="1849" y="1405"/>
                      <a:pt x="3328" y="0"/>
                    </a:cubicBez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6" name="Google Shape;1155;p53">
                <a:extLst>
                  <a:ext uri="{FF2B5EF4-FFF2-40B4-BE49-F238E27FC236}">
                    <a16:creationId xmlns:a16="http://schemas.microsoft.com/office/drawing/2014/main" id="{108F38E1-CA30-C61E-DE0D-72A742690F51}"/>
                  </a:ext>
                </a:extLst>
              </p:cNvPr>
              <p:cNvSpPr/>
              <p:nvPr/>
            </p:nvSpPr>
            <p:spPr>
              <a:xfrm>
                <a:off x="7116474" y="2749892"/>
                <a:ext cx="768587" cy="519217"/>
              </a:xfrm>
              <a:custGeom>
                <a:avLst/>
                <a:gdLst/>
                <a:ahLst/>
                <a:cxnLst/>
                <a:rect l="l" t="t" r="r" b="b"/>
                <a:pathLst>
                  <a:path w="42074" h="28423" extrusionOk="0">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7" name="Google Shape;1156;p53">
                <a:extLst>
                  <a:ext uri="{FF2B5EF4-FFF2-40B4-BE49-F238E27FC236}">
                    <a16:creationId xmlns:a16="http://schemas.microsoft.com/office/drawing/2014/main" id="{021BE487-6334-1922-AB00-6A3CC5389D30}"/>
                  </a:ext>
                </a:extLst>
              </p:cNvPr>
              <p:cNvSpPr/>
              <p:nvPr/>
            </p:nvSpPr>
            <p:spPr>
              <a:xfrm>
                <a:off x="7602061" y="2705667"/>
                <a:ext cx="666599" cy="974078"/>
              </a:xfrm>
              <a:custGeom>
                <a:avLst/>
                <a:gdLst/>
                <a:ahLst/>
                <a:cxnLst/>
                <a:rect l="l" t="t" r="r" b="b"/>
                <a:pathLst>
                  <a:path w="36491" h="53323" extrusionOk="0">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8" name="Google Shape;1157;p53">
                <a:extLst>
                  <a:ext uri="{FF2B5EF4-FFF2-40B4-BE49-F238E27FC236}">
                    <a16:creationId xmlns:a16="http://schemas.microsoft.com/office/drawing/2014/main" id="{94AE252D-072E-7A08-306C-6F57E8F960EF}"/>
                  </a:ext>
                </a:extLst>
              </p:cNvPr>
              <p:cNvSpPr/>
              <p:nvPr/>
            </p:nvSpPr>
            <p:spPr>
              <a:xfrm>
                <a:off x="7117150" y="2707420"/>
                <a:ext cx="1152186" cy="972982"/>
              </a:xfrm>
              <a:custGeom>
                <a:avLst/>
                <a:gdLst/>
                <a:ahLst/>
                <a:cxnLst/>
                <a:rect l="l" t="t" r="r" b="b"/>
                <a:pathLst>
                  <a:path w="63073" h="53263" extrusionOk="0">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9" name="Google Shape;1158;p53">
                <a:extLst>
                  <a:ext uri="{FF2B5EF4-FFF2-40B4-BE49-F238E27FC236}">
                    <a16:creationId xmlns:a16="http://schemas.microsoft.com/office/drawing/2014/main" id="{A789CDC1-AFA6-E182-3037-209CECFC84CD}"/>
                  </a:ext>
                </a:extLst>
              </p:cNvPr>
              <p:cNvSpPr/>
              <p:nvPr/>
            </p:nvSpPr>
            <p:spPr>
              <a:xfrm>
                <a:off x="7360948" y="3061591"/>
                <a:ext cx="18268" cy="37832"/>
              </a:xfrm>
              <a:custGeom>
                <a:avLst/>
                <a:gdLst/>
                <a:ahLst/>
                <a:cxnLst/>
                <a:rect l="l" t="t" r="r" b="b"/>
                <a:pathLst>
                  <a:path w="1000" h="2071" fill="none" extrusionOk="0">
                    <a:moveTo>
                      <a:pt x="999" y="2071"/>
                    </a:moveTo>
                    <a:cubicBezTo>
                      <a:pt x="629" y="1405"/>
                      <a:pt x="334" y="703"/>
                      <a:pt x="1"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0" name="Google Shape;1159;p53">
                <a:extLst>
                  <a:ext uri="{FF2B5EF4-FFF2-40B4-BE49-F238E27FC236}">
                    <a16:creationId xmlns:a16="http://schemas.microsoft.com/office/drawing/2014/main" id="{50ABD40F-8C5C-E526-C5FF-2D153C0B55D4}"/>
                  </a:ext>
                </a:extLst>
              </p:cNvPr>
              <p:cNvSpPr/>
              <p:nvPr/>
            </p:nvSpPr>
            <p:spPr>
              <a:xfrm>
                <a:off x="7349476" y="3074414"/>
                <a:ext cx="14870" cy="39202"/>
              </a:xfrm>
              <a:custGeom>
                <a:avLst/>
                <a:gdLst/>
                <a:ahLst/>
                <a:cxnLst/>
                <a:rect l="l" t="t" r="r" b="b"/>
                <a:pathLst>
                  <a:path w="814" h="2146" fill="none" extrusionOk="0">
                    <a:moveTo>
                      <a:pt x="703" y="1849"/>
                    </a:moveTo>
                    <a:cubicBezTo>
                      <a:pt x="814" y="2145"/>
                      <a:pt x="518" y="1332"/>
                      <a:pt x="444" y="1147"/>
                    </a:cubicBezTo>
                    <a:cubicBezTo>
                      <a:pt x="296" y="777"/>
                      <a:pt x="185" y="370"/>
                      <a:pt x="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1" name="Google Shape;1160;p53">
                <a:extLst>
                  <a:ext uri="{FF2B5EF4-FFF2-40B4-BE49-F238E27FC236}">
                    <a16:creationId xmlns:a16="http://schemas.microsoft.com/office/drawing/2014/main" id="{E79DA801-F2E8-7D5F-F3BE-025AF6E11AF8}"/>
                  </a:ext>
                </a:extLst>
              </p:cNvPr>
              <p:cNvSpPr/>
              <p:nvPr/>
            </p:nvSpPr>
            <p:spPr>
              <a:xfrm>
                <a:off x="7375818" y="3060239"/>
                <a:ext cx="16897" cy="14194"/>
              </a:xfrm>
              <a:custGeom>
                <a:avLst/>
                <a:gdLst/>
                <a:ahLst/>
                <a:cxnLst/>
                <a:rect l="l" t="t" r="r" b="b"/>
                <a:pathLst>
                  <a:path w="925" h="777" fill="none" extrusionOk="0">
                    <a:moveTo>
                      <a:pt x="0" y="0"/>
                    </a:moveTo>
                    <a:cubicBezTo>
                      <a:pt x="222" y="333"/>
                      <a:pt x="740" y="407"/>
                      <a:pt x="924" y="777"/>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2" name="Google Shape;1161;p53">
                <a:extLst>
                  <a:ext uri="{FF2B5EF4-FFF2-40B4-BE49-F238E27FC236}">
                    <a16:creationId xmlns:a16="http://schemas.microsoft.com/office/drawing/2014/main" id="{941C79EF-DF10-DE5F-20A5-9989EF03A300}"/>
                  </a:ext>
                </a:extLst>
              </p:cNvPr>
              <p:cNvSpPr/>
              <p:nvPr/>
            </p:nvSpPr>
            <p:spPr>
              <a:xfrm>
                <a:off x="7625699" y="3082525"/>
                <a:ext cx="80377" cy="158726"/>
              </a:xfrm>
              <a:custGeom>
                <a:avLst/>
                <a:gdLst/>
                <a:ahLst/>
                <a:cxnLst/>
                <a:rect l="l" t="t" r="r" b="b"/>
                <a:pathLst>
                  <a:path w="4400" h="8689" fill="none" extrusionOk="0">
                    <a:moveTo>
                      <a:pt x="0" y="8689"/>
                    </a:moveTo>
                    <a:cubicBezTo>
                      <a:pt x="1294" y="7505"/>
                      <a:pt x="2293" y="6064"/>
                      <a:pt x="2921" y="4474"/>
                    </a:cubicBezTo>
                    <a:cubicBezTo>
                      <a:pt x="3254" y="3734"/>
                      <a:pt x="4030" y="703"/>
                      <a:pt x="4400"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3" name="Google Shape;1162;p53">
                <a:extLst>
                  <a:ext uri="{FF2B5EF4-FFF2-40B4-BE49-F238E27FC236}">
                    <a16:creationId xmlns:a16="http://schemas.microsoft.com/office/drawing/2014/main" id="{ACB8883E-D49C-1772-A3D7-E475DA78E803}"/>
                  </a:ext>
                </a:extLst>
              </p:cNvPr>
              <p:cNvSpPr/>
              <p:nvPr/>
            </p:nvSpPr>
            <p:spPr>
              <a:xfrm>
                <a:off x="7707410" y="3041332"/>
                <a:ext cx="41211" cy="98608"/>
              </a:xfrm>
              <a:custGeom>
                <a:avLst/>
                <a:gdLst/>
                <a:ahLst/>
                <a:cxnLst/>
                <a:rect l="l" t="t" r="r" b="b"/>
                <a:pathLst>
                  <a:path w="2256" h="5398" fill="none" extrusionOk="0">
                    <a:moveTo>
                      <a:pt x="1" y="5398"/>
                    </a:moveTo>
                    <a:cubicBezTo>
                      <a:pt x="407" y="3475"/>
                      <a:pt x="1886" y="1812"/>
                      <a:pt x="2256"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4" name="Google Shape;1163;p53">
                <a:extLst>
                  <a:ext uri="{FF2B5EF4-FFF2-40B4-BE49-F238E27FC236}">
                    <a16:creationId xmlns:a16="http://schemas.microsoft.com/office/drawing/2014/main" id="{812DD758-BC41-08C5-9484-E24143617180}"/>
                  </a:ext>
                </a:extLst>
              </p:cNvPr>
              <p:cNvSpPr/>
              <p:nvPr/>
            </p:nvSpPr>
            <p:spPr>
              <a:xfrm>
                <a:off x="7698641" y="3141949"/>
                <a:ext cx="86460" cy="129699"/>
              </a:xfrm>
              <a:custGeom>
                <a:avLst/>
                <a:gdLst/>
                <a:ahLst/>
                <a:cxnLst/>
                <a:rect l="l" t="t" r="r" b="b"/>
                <a:pathLst>
                  <a:path w="4733" h="7100" fill="none" extrusionOk="0">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5" name="Google Shape;1164;p53">
                <a:extLst>
                  <a:ext uri="{FF2B5EF4-FFF2-40B4-BE49-F238E27FC236}">
                    <a16:creationId xmlns:a16="http://schemas.microsoft.com/office/drawing/2014/main" id="{474960BC-1493-97CB-D639-01A722ADFF24}"/>
                  </a:ext>
                </a:extLst>
              </p:cNvPr>
              <p:cNvSpPr/>
              <p:nvPr/>
            </p:nvSpPr>
            <p:spPr>
              <a:xfrm>
                <a:off x="7760093" y="3235826"/>
                <a:ext cx="20277" cy="19601"/>
              </a:xfrm>
              <a:custGeom>
                <a:avLst/>
                <a:gdLst/>
                <a:ahLst/>
                <a:cxnLst/>
                <a:rect l="l" t="t" r="r" b="b"/>
                <a:pathLst>
                  <a:path w="1110" h="1073" fill="none" extrusionOk="0">
                    <a:moveTo>
                      <a:pt x="1" y="1073"/>
                    </a:moveTo>
                    <a:cubicBezTo>
                      <a:pt x="259" y="629"/>
                      <a:pt x="740" y="370"/>
                      <a:pt x="111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6" name="Google Shape;1165;p53">
                <a:extLst>
                  <a:ext uri="{FF2B5EF4-FFF2-40B4-BE49-F238E27FC236}">
                    <a16:creationId xmlns:a16="http://schemas.microsoft.com/office/drawing/2014/main" id="{F910D836-2014-2DCD-1881-6645EDDBE520}"/>
                  </a:ext>
                </a:extLst>
              </p:cNvPr>
              <p:cNvSpPr/>
              <p:nvPr/>
            </p:nvSpPr>
            <p:spPr>
              <a:xfrm>
                <a:off x="7802638" y="3739644"/>
                <a:ext cx="102006" cy="364729"/>
              </a:xfrm>
              <a:custGeom>
                <a:avLst/>
                <a:gdLst/>
                <a:ahLst/>
                <a:cxnLst/>
                <a:rect l="l" t="t" r="r" b="b"/>
                <a:pathLst>
                  <a:path w="5584" h="19966" extrusionOk="0">
                    <a:moveTo>
                      <a:pt x="112" y="1"/>
                    </a:moveTo>
                    <a:lnTo>
                      <a:pt x="1" y="19965"/>
                    </a:lnTo>
                    <a:lnTo>
                      <a:pt x="5472" y="19965"/>
                    </a:lnTo>
                    <a:lnTo>
                      <a:pt x="5583" y="38"/>
                    </a:lnTo>
                    <a:lnTo>
                      <a:pt x="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7" name="Google Shape;1166;p53">
                <a:extLst>
                  <a:ext uri="{FF2B5EF4-FFF2-40B4-BE49-F238E27FC236}">
                    <a16:creationId xmlns:a16="http://schemas.microsoft.com/office/drawing/2014/main" id="{EF508F8E-4720-8069-D561-66C29A1B5DB2}"/>
                  </a:ext>
                </a:extLst>
              </p:cNvPr>
              <p:cNvSpPr/>
              <p:nvPr/>
            </p:nvSpPr>
            <p:spPr>
              <a:xfrm>
                <a:off x="7804666" y="3739644"/>
                <a:ext cx="100654" cy="178327"/>
              </a:xfrm>
              <a:custGeom>
                <a:avLst/>
                <a:gdLst/>
                <a:ahLst/>
                <a:cxnLst/>
                <a:rect l="l" t="t" r="r" b="b"/>
                <a:pathLst>
                  <a:path w="5510" h="9762" extrusionOk="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8" name="Google Shape;1167;p53">
                <a:extLst>
                  <a:ext uri="{FF2B5EF4-FFF2-40B4-BE49-F238E27FC236}">
                    <a16:creationId xmlns:a16="http://schemas.microsoft.com/office/drawing/2014/main" id="{CDBA6767-47F4-7FBC-8942-E7D290BF42A4}"/>
                  </a:ext>
                </a:extLst>
              </p:cNvPr>
              <p:cNvSpPr/>
              <p:nvPr/>
            </p:nvSpPr>
            <p:spPr>
              <a:xfrm>
                <a:off x="7799934" y="4023977"/>
                <a:ext cx="105385" cy="426857"/>
              </a:xfrm>
              <a:custGeom>
                <a:avLst/>
                <a:gdLst/>
                <a:ahLst/>
                <a:cxnLst/>
                <a:rect l="l" t="t" r="r" b="b"/>
                <a:pathLst>
                  <a:path w="5769" h="23367" extrusionOk="0">
                    <a:moveTo>
                      <a:pt x="1" y="1"/>
                    </a:moveTo>
                    <a:lnTo>
                      <a:pt x="1849" y="22996"/>
                    </a:lnTo>
                    <a:lnTo>
                      <a:pt x="4326" y="23366"/>
                    </a:lnTo>
                    <a:lnTo>
                      <a:pt x="5768" y="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9" name="Google Shape;1168;p53">
                <a:extLst>
                  <a:ext uri="{FF2B5EF4-FFF2-40B4-BE49-F238E27FC236}">
                    <a16:creationId xmlns:a16="http://schemas.microsoft.com/office/drawing/2014/main" id="{D31065FD-BE70-B0A0-834E-02F121096BB8}"/>
                  </a:ext>
                </a:extLst>
              </p:cNvPr>
              <p:cNvSpPr/>
              <p:nvPr/>
            </p:nvSpPr>
            <p:spPr>
              <a:xfrm>
                <a:off x="7763472" y="4403539"/>
                <a:ext cx="151967" cy="130229"/>
              </a:xfrm>
              <a:custGeom>
                <a:avLst/>
                <a:gdLst/>
                <a:ahLst/>
                <a:cxnLst/>
                <a:rect l="l" t="t" r="r" b="b"/>
                <a:pathLst>
                  <a:path w="8319" h="7129" extrusionOk="0">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0" name="Google Shape;1169;p53">
                <a:extLst>
                  <a:ext uri="{FF2B5EF4-FFF2-40B4-BE49-F238E27FC236}">
                    <a16:creationId xmlns:a16="http://schemas.microsoft.com/office/drawing/2014/main" id="{308B8C1A-A3BD-CAFC-F982-F9C7B4E43FC2}"/>
                  </a:ext>
                </a:extLst>
              </p:cNvPr>
              <p:cNvSpPr/>
              <p:nvPr/>
            </p:nvSpPr>
            <p:spPr>
              <a:xfrm>
                <a:off x="7294765" y="3996284"/>
                <a:ext cx="558547" cy="303259"/>
              </a:xfrm>
              <a:custGeom>
                <a:avLst/>
                <a:gdLst/>
                <a:ahLst/>
                <a:cxnLst/>
                <a:rect l="l" t="t" r="r" b="b"/>
                <a:pathLst>
                  <a:path w="30576" h="16601" extrusionOk="0">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1" name="Google Shape;1170;p53">
                <a:extLst>
                  <a:ext uri="{FF2B5EF4-FFF2-40B4-BE49-F238E27FC236}">
                    <a16:creationId xmlns:a16="http://schemas.microsoft.com/office/drawing/2014/main" id="{947580F1-87C8-9939-8B70-A4CBE8CFF98E}"/>
                  </a:ext>
                </a:extLst>
              </p:cNvPr>
              <p:cNvSpPr/>
              <p:nvPr/>
            </p:nvSpPr>
            <p:spPr>
              <a:xfrm>
                <a:off x="7294765" y="4213758"/>
                <a:ext cx="160754" cy="137171"/>
              </a:xfrm>
              <a:custGeom>
                <a:avLst/>
                <a:gdLst/>
                <a:ahLst/>
                <a:cxnLst/>
                <a:rect l="l" t="t" r="r" b="b"/>
                <a:pathLst>
                  <a:path w="8800" h="7509" extrusionOk="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2" name="Google Shape;1171;p53">
                <a:extLst>
                  <a:ext uri="{FF2B5EF4-FFF2-40B4-BE49-F238E27FC236}">
                    <a16:creationId xmlns:a16="http://schemas.microsoft.com/office/drawing/2014/main" id="{B55558BE-3A26-EFA0-4B8B-A167E9204A31}"/>
                  </a:ext>
                </a:extLst>
              </p:cNvPr>
              <p:cNvSpPr/>
              <p:nvPr/>
            </p:nvSpPr>
            <p:spPr>
              <a:xfrm>
                <a:off x="7317051" y="4213758"/>
                <a:ext cx="133060" cy="134412"/>
              </a:xfrm>
              <a:custGeom>
                <a:avLst/>
                <a:gdLst/>
                <a:ahLst/>
                <a:cxnLst/>
                <a:rect l="l" t="t" r="r" b="b"/>
                <a:pathLst>
                  <a:path w="7284" h="7358" extrusionOk="0">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3" name="Google Shape;1172;p53">
                <a:extLst>
                  <a:ext uri="{FF2B5EF4-FFF2-40B4-BE49-F238E27FC236}">
                    <a16:creationId xmlns:a16="http://schemas.microsoft.com/office/drawing/2014/main" id="{F6655F41-45A0-1EE2-0E07-2EABC6ECE66C}"/>
                  </a:ext>
                </a:extLst>
              </p:cNvPr>
              <p:cNvSpPr/>
              <p:nvPr/>
            </p:nvSpPr>
            <p:spPr>
              <a:xfrm>
                <a:off x="7852618" y="3996284"/>
                <a:ext cx="557195" cy="309342"/>
              </a:xfrm>
              <a:custGeom>
                <a:avLst/>
                <a:gdLst/>
                <a:ahLst/>
                <a:cxnLst/>
                <a:rect l="l" t="t" r="r" b="b"/>
                <a:pathLst>
                  <a:path w="30502" h="16934" extrusionOk="0">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4" name="Google Shape;1173;p53">
                <a:extLst>
                  <a:ext uri="{FF2B5EF4-FFF2-40B4-BE49-F238E27FC236}">
                    <a16:creationId xmlns:a16="http://schemas.microsoft.com/office/drawing/2014/main" id="{E9751958-C1E7-D2A9-6E83-FFDA1AEBCD2A}"/>
                  </a:ext>
                </a:extLst>
              </p:cNvPr>
              <p:cNvSpPr/>
              <p:nvPr/>
            </p:nvSpPr>
            <p:spPr>
              <a:xfrm>
                <a:off x="8248383" y="4219841"/>
                <a:ext cx="160078" cy="136513"/>
              </a:xfrm>
              <a:custGeom>
                <a:avLst/>
                <a:gdLst/>
                <a:ahLst/>
                <a:cxnLst/>
                <a:rect l="l" t="t" r="r" b="b"/>
                <a:pathLst>
                  <a:path w="8763" h="7473" extrusionOk="0">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5" name="Google Shape;1174;p53">
                <a:extLst>
                  <a:ext uri="{FF2B5EF4-FFF2-40B4-BE49-F238E27FC236}">
                    <a16:creationId xmlns:a16="http://schemas.microsoft.com/office/drawing/2014/main" id="{FBB3C963-67E6-DD5E-0E5E-3029A8C718B4}"/>
                  </a:ext>
                </a:extLst>
              </p:cNvPr>
              <p:cNvSpPr/>
              <p:nvPr/>
            </p:nvSpPr>
            <p:spPr>
              <a:xfrm>
                <a:off x="8253790" y="4219841"/>
                <a:ext cx="133060" cy="134412"/>
              </a:xfrm>
              <a:custGeom>
                <a:avLst/>
                <a:gdLst/>
                <a:ahLst/>
                <a:cxnLst/>
                <a:rect l="l" t="t" r="r" b="b"/>
                <a:pathLst>
                  <a:path w="7284" h="7358" extrusionOk="0">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6" name="Google Shape;1175;p53">
                <a:extLst>
                  <a:ext uri="{FF2B5EF4-FFF2-40B4-BE49-F238E27FC236}">
                    <a16:creationId xmlns:a16="http://schemas.microsoft.com/office/drawing/2014/main" id="{5AC9686B-FA51-D33D-46F1-030169EB6CE4}"/>
                  </a:ext>
                </a:extLst>
              </p:cNvPr>
              <p:cNvSpPr/>
              <p:nvPr/>
            </p:nvSpPr>
            <p:spPr>
              <a:xfrm>
                <a:off x="7258979" y="3611205"/>
                <a:ext cx="875287" cy="315535"/>
              </a:xfrm>
              <a:custGeom>
                <a:avLst/>
                <a:gdLst/>
                <a:ahLst/>
                <a:cxnLst/>
                <a:rect l="l" t="t" r="r" b="b"/>
                <a:pathLst>
                  <a:path w="47915" h="17273" extrusionOk="0">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7" name="Google Shape;1176;p53">
                <a:extLst>
                  <a:ext uri="{FF2B5EF4-FFF2-40B4-BE49-F238E27FC236}">
                    <a16:creationId xmlns:a16="http://schemas.microsoft.com/office/drawing/2014/main" id="{6B16DF9F-B8C4-A6F8-6816-D7D69C7D0985}"/>
                  </a:ext>
                </a:extLst>
              </p:cNvPr>
              <p:cNvSpPr/>
              <p:nvPr/>
            </p:nvSpPr>
            <p:spPr>
              <a:xfrm>
                <a:off x="7296793" y="3638022"/>
                <a:ext cx="788170" cy="199572"/>
              </a:xfrm>
              <a:custGeom>
                <a:avLst/>
                <a:gdLst/>
                <a:ahLst/>
                <a:cxnLst/>
                <a:rect l="l" t="t" r="r" b="b"/>
                <a:pathLst>
                  <a:path w="43146" h="10925" extrusionOk="0">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8" name="Google Shape;1177;p53">
                <a:extLst>
                  <a:ext uri="{FF2B5EF4-FFF2-40B4-BE49-F238E27FC236}">
                    <a16:creationId xmlns:a16="http://schemas.microsoft.com/office/drawing/2014/main" id="{FEE72DEA-AA9A-3E0C-6EFF-14853F7B3934}"/>
                  </a:ext>
                </a:extLst>
              </p:cNvPr>
              <p:cNvSpPr/>
              <p:nvPr/>
            </p:nvSpPr>
            <p:spPr>
              <a:xfrm>
                <a:off x="7620292" y="2247445"/>
                <a:ext cx="1090058" cy="1685542"/>
              </a:xfrm>
              <a:custGeom>
                <a:avLst/>
                <a:gdLst/>
                <a:ahLst/>
                <a:cxnLst/>
                <a:rect l="l" t="t" r="r" b="b"/>
                <a:pathLst>
                  <a:path w="59672" h="92270" extrusionOk="0">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9" name="Google Shape;1178;p53">
                <a:extLst>
                  <a:ext uri="{FF2B5EF4-FFF2-40B4-BE49-F238E27FC236}">
                    <a16:creationId xmlns:a16="http://schemas.microsoft.com/office/drawing/2014/main" id="{859B1CE4-CEAD-394F-EF45-D55AB610060E}"/>
                  </a:ext>
                </a:extLst>
              </p:cNvPr>
              <p:cNvSpPr/>
              <p:nvPr/>
            </p:nvSpPr>
            <p:spPr>
              <a:xfrm>
                <a:off x="7635819" y="2247408"/>
                <a:ext cx="984034" cy="1682035"/>
              </a:xfrm>
              <a:custGeom>
                <a:avLst/>
                <a:gdLst/>
                <a:ahLst/>
                <a:cxnLst/>
                <a:rect l="l" t="t" r="r" b="b"/>
                <a:pathLst>
                  <a:path w="53868" h="92078" extrusionOk="0">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0" name="Google Shape;1179;p53">
                <a:extLst>
                  <a:ext uri="{FF2B5EF4-FFF2-40B4-BE49-F238E27FC236}">
                    <a16:creationId xmlns:a16="http://schemas.microsoft.com/office/drawing/2014/main" id="{2166DA26-FB40-7774-C755-7E2FCC44F4E5}"/>
                  </a:ext>
                </a:extLst>
              </p:cNvPr>
              <p:cNvSpPr/>
              <p:nvPr/>
            </p:nvSpPr>
            <p:spPr>
              <a:xfrm>
                <a:off x="7743890" y="2287615"/>
                <a:ext cx="714552" cy="1612107"/>
              </a:xfrm>
              <a:custGeom>
                <a:avLst/>
                <a:gdLst/>
                <a:ahLst/>
                <a:cxnLst/>
                <a:rect l="l" t="t" r="r" b="b"/>
                <a:pathLst>
                  <a:path w="39116" h="88250" extrusionOk="0">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1" name="Google Shape;1180;p53">
                <a:extLst>
                  <a:ext uri="{FF2B5EF4-FFF2-40B4-BE49-F238E27FC236}">
                    <a16:creationId xmlns:a16="http://schemas.microsoft.com/office/drawing/2014/main" id="{FE48C907-59AC-B6D4-CC34-1D88F362CACF}"/>
                  </a:ext>
                </a:extLst>
              </p:cNvPr>
              <p:cNvSpPr/>
              <p:nvPr/>
            </p:nvSpPr>
            <p:spPr>
              <a:xfrm>
                <a:off x="7616912" y="2246951"/>
                <a:ext cx="803021" cy="1619688"/>
              </a:xfrm>
              <a:custGeom>
                <a:avLst/>
                <a:gdLst/>
                <a:ahLst/>
                <a:cxnLst/>
                <a:rect l="l" t="t" r="r" b="b"/>
                <a:pathLst>
                  <a:path w="43959" h="88665" extrusionOk="0">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2" name="Google Shape;1181;p53">
                <a:extLst>
                  <a:ext uri="{FF2B5EF4-FFF2-40B4-BE49-F238E27FC236}">
                    <a16:creationId xmlns:a16="http://schemas.microsoft.com/office/drawing/2014/main" id="{BACAE121-8DE4-D8FF-6275-7E9D735A6950}"/>
                  </a:ext>
                </a:extLst>
              </p:cNvPr>
              <p:cNvSpPr/>
              <p:nvPr/>
            </p:nvSpPr>
            <p:spPr>
              <a:xfrm>
                <a:off x="8052519" y="2826945"/>
                <a:ext cx="520733" cy="1101658"/>
              </a:xfrm>
              <a:custGeom>
                <a:avLst/>
                <a:gdLst/>
                <a:ahLst/>
                <a:cxnLst/>
                <a:rect l="l" t="t" r="r" b="b"/>
                <a:pathLst>
                  <a:path w="28506" h="60307" extrusionOk="0">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3" name="Google Shape;1182;p53">
                <a:extLst>
                  <a:ext uri="{FF2B5EF4-FFF2-40B4-BE49-F238E27FC236}">
                    <a16:creationId xmlns:a16="http://schemas.microsoft.com/office/drawing/2014/main" id="{A1630AE4-BF60-3B05-EA9B-3592CD2244B0}"/>
                  </a:ext>
                </a:extLst>
              </p:cNvPr>
              <p:cNvSpPr/>
              <p:nvPr/>
            </p:nvSpPr>
            <p:spPr>
              <a:xfrm>
                <a:off x="7372438" y="3233616"/>
                <a:ext cx="481550" cy="194713"/>
              </a:xfrm>
              <a:custGeom>
                <a:avLst/>
                <a:gdLst/>
                <a:ahLst/>
                <a:cxnLst/>
                <a:rect l="l" t="t" r="r" b="b"/>
                <a:pathLst>
                  <a:path w="26361" h="10659" extrusionOk="0">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4" name="Google Shape;1183;p53">
                <a:extLst>
                  <a:ext uri="{FF2B5EF4-FFF2-40B4-BE49-F238E27FC236}">
                    <a16:creationId xmlns:a16="http://schemas.microsoft.com/office/drawing/2014/main" id="{453523A0-2331-184A-5804-4250D5491BC1}"/>
                  </a:ext>
                </a:extLst>
              </p:cNvPr>
              <p:cNvSpPr/>
              <p:nvPr/>
            </p:nvSpPr>
            <p:spPr>
              <a:xfrm>
                <a:off x="7368383" y="3281751"/>
                <a:ext cx="477494" cy="187425"/>
              </a:xfrm>
              <a:custGeom>
                <a:avLst/>
                <a:gdLst/>
                <a:ahLst/>
                <a:cxnLst/>
                <a:rect l="l" t="t" r="r" b="b"/>
                <a:pathLst>
                  <a:path w="26139" h="10260" extrusionOk="0">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5" name="Google Shape;1184;p53">
                <a:extLst>
                  <a:ext uri="{FF2B5EF4-FFF2-40B4-BE49-F238E27FC236}">
                    <a16:creationId xmlns:a16="http://schemas.microsoft.com/office/drawing/2014/main" id="{977AF929-57AE-71F6-188D-D3B652BD2972}"/>
                  </a:ext>
                </a:extLst>
              </p:cNvPr>
              <p:cNvSpPr/>
              <p:nvPr/>
            </p:nvSpPr>
            <p:spPr>
              <a:xfrm>
                <a:off x="7383234" y="3239881"/>
                <a:ext cx="229093" cy="58474"/>
              </a:xfrm>
              <a:custGeom>
                <a:avLst/>
                <a:gdLst/>
                <a:ahLst/>
                <a:cxnLst/>
                <a:rect l="l" t="t" r="r" b="b"/>
                <a:pathLst>
                  <a:path w="12541" h="3201" extrusionOk="0">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6" name="Google Shape;1185;p53">
                <a:extLst>
                  <a:ext uri="{FF2B5EF4-FFF2-40B4-BE49-F238E27FC236}">
                    <a16:creationId xmlns:a16="http://schemas.microsoft.com/office/drawing/2014/main" id="{7AE07E4D-DD63-5099-26C6-4586305B9AC3}"/>
                  </a:ext>
                </a:extLst>
              </p:cNvPr>
              <p:cNvSpPr/>
              <p:nvPr/>
            </p:nvSpPr>
            <p:spPr>
              <a:xfrm>
                <a:off x="7442001" y="3375627"/>
                <a:ext cx="238409" cy="461492"/>
              </a:xfrm>
              <a:custGeom>
                <a:avLst/>
                <a:gdLst/>
                <a:ahLst/>
                <a:cxnLst/>
                <a:rect l="l" t="t" r="r" b="b"/>
                <a:pathLst>
                  <a:path w="13051" h="25263" extrusionOk="0">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008" name="Google Shape;1971;p67">
            <a:extLst>
              <a:ext uri="{FF2B5EF4-FFF2-40B4-BE49-F238E27FC236}">
                <a16:creationId xmlns:a16="http://schemas.microsoft.com/office/drawing/2014/main" id="{8348E779-985D-0600-2E41-71D445504F14}"/>
              </a:ext>
            </a:extLst>
          </p:cNvPr>
          <p:cNvSpPr/>
          <p:nvPr/>
        </p:nvSpPr>
        <p:spPr>
          <a:xfrm>
            <a:off x="504864" y="660700"/>
            <a:ext cx="1896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9" name="Google Shape;1972;p67">
            <a:extLst>
              <a:ext uri="{FF2B5EF4-FFF2-40B4-BE49-F238E27FC236}">
                <a16:creationId xmlns:a16="http://schemas.microsoft.com/office/drawing/2014/main" id="{B7BDB89F-8D86-0197-6EBC-C9F665ACC04E}"/>
              </a:ext>
            </a:extLst>
          </p:cNvPr>
          <p:cNvSpPr/>
          <p:nvPr/>
        </p:nvSpPr>
        <p:spPr>
          <a:xfrm>
            <a:off x="525238" y="1966105"/>
            <a:ext cx="175191" cy="149977"/>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0" name="Google Shape;1973;p67">
            <a:extLst>
              <a:ext uri="{FF2B5EF4-FFF2-40B4-BE49-F238E27FC236}">
                <a16:creationId xmlns:a16="http://schemas.microsoft.com/office/drawing/2014/main" id="{C654BF5D-9B0A-A656-2DBA-3AC1D55D7931}"/>
              </a:ext>
            </a:extLst>
          </p:cNvPr>
          <p:cNvSpPr/>
          <p:nvPr/>
        </p:nvSpPr>
        <p:spPr>
          <a:xfrm>
            <a:off x="504864" y="3312945"/>
            <a:ext cx="1896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1" name="Google Shape;1971;p67">
            <a:extLst>
              <a:ext uri="{FF2B5EF4-FFF2-40B4-BE49-F238E27FC236}">
                <a16:creationId xmlns:a16="http://schemas.microsoft.com/office/drawing/2014/main" id="{6F96108D-64BC-1848-FAAE-1A2BC3F9D6B5}"/>
              </a:ext>
            </a:extLst>
          </p:cNvPr>
          <p:cNvSpPr/>
          <p:nvPr/>
        </p:nvSpPr>
        <p:spPr>
          <a:xfrm>
            <a:off x="507033" y="4540452"/>
            <a:ext cx="1896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9" name="Google Shape;4728;p81">
            <a:extLst>
              <a:ext uri="{FF2B5EF4-FFF2-40B4-BE49-F238E27FC236}">
                <a16:creationId xmlns:a16="http://schemas.microsoft.com/office/drawing/2014/main" id="{4B7E9E3C-4969-02E1-41DC-6807C0711E02}"/>
              </a:ext>
            </a:extLst>
          </p:cNvPr>
          <p:cNvSpPr txBox="1">
            <a:spLocks/>
          </p:cNvSpPr>
          <p:nvPr/>
        </p:nvSpPr>
        <p:spPr>
          <a:xfrm>
            <a:off x="1053596" y="5619380"/>
            <a:ext cx="6097144" cy="914000"/>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lvl1pPr marL="228594" lvl="0" indent="-228594" algn="l" defTabSz="914377" rtl="0" eaLnBrk="1" latinLnBrk="0" hangingPunct="1">
              <a:lnSpc>
                <a:spcPct val="100000"/>
              </a:lnSpc>
              <a:spcBef>
                <a:spcPts val="0"/>
              </a:spcBef>
              <a:spcAft>
                <a:spcPts val="0"/>
              </a:spcAft>
              <a:buSzPts val="1800"/>
              <a:buFont typeface="Arial" panose="020B0604020202020204" pitchFamily="34" charset="0"/>
              <a:buNone/>
              <a:defRPr sz="1867" kern="1200">
                <a:solidFill>
                  <a:schemeClr val="tx1"/>
                </a:solidFill>
                <a:latin typeface="+mn-lt"/>
                <a:ea typeface="+mn-ea"/>
                <a:cs typeface="+mn-cs"/>
              </a:defRPr>
            </a:lvl1pPr>
            <a:lvl2pPr marL="685783" lvl="1" indent="-228594" algn="l" defTabSz="914377"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2971" lvl="2" indent="-228594" algn="l" defTabSz="914377"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160" lvl="3" indent="-228594" algn="l" defTabSz="914377"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349" lvl="4" indent="-228594" algn="l" defTabSz="914377"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537" lvl="5" indent="-228594" algn="l" defTabSz="914377"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726" lvl="6" indent="-228594" algn="l" defTabSz="914377"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914" lvl="7" indent="-228594" algn="l" defTabSz="914377"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103" lvl="8" indent="-228594" algn="l" defTabSz="914377"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1800" dirty="0"/>
              <a:t>Thriller, Travel and Music films were rented for the longest duration</a:t>
            </a:r>
          </a:p>
        </p:txBody>
      </p:sp>
      <p:sp>
        <p:nvSpPr>
          <p:cNvPr id="5050" name="Google Shape;1972;p67">
            <a:extLst>
              <a:ext uri="{FF2B5EF4-FFF2-40B4-BE49-F238E27FC236}">
                <a16:creationId xmlns:a16="http://schemas.microsoft.com/office/drawing/2014/main" id="{C9595EFA-9965-A005-BCB2-24BA18F4C804}"/>
              </a:ext>
            </a:extLst>
          </p:cNvPr>
          <p:cNvSpPr/>
          <p:nvPr/>
        </p:nvSpPr>
        <p:spPr>
          <a:xfrm>
            <a:off x="525768" y="6072015"/>
            <a:ext cx="175191" cy="149977"/>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8"/>
        <p:cNvGrpSpPr/>
        <p:nvPr/>
      </p:nvGrpSpPr>
      <p:grpSpPr>
        <a:xfrm>
          <a:off x="0" y="0"/>
          <a:ext cx="0" cy="0"/>
          <a:chOff x="0" y="0"/>
          <a:chExt cx="0" cy="0"/>
        </a:xfrm>
      </p:grpSpPr>
      <p:sp>
        <p:nvSpPr>
          <p:cNvPr id="4409" name="Google Shape;4409;p79"/>
          <p:cNvSpPr txBox="1">
            <a:spLocks noGrp="1"/>
          </p:cNvSpPr>
          <p:nvPr>
            <p:ph type="title"/>
          </p:nvPr>
        </p:nvSpPr>
        <p:spPr>
          <a:xfrm flipH="1">
            <a:off x="4878650" y="192704"/>
            <a:ext cx="7148802" cy="795600"/>
          </a:xfrm>
          <a:prstGeom prst="rect">
            <a:avLst/>
          </a:prstGeom>
        </p:spPr>
        <p:txBody>
          <a:bodyPr spcFirstLastPara="1" vert="horz" wrap="square" lIns="121900" tIns="121900" rIns="121900" bIns="121900" rtlCol="0" anchor="ctr" anchorCtr="0">
            <a:noAutofit/>
          </a:bodyPr>
          <a:lstStyle/>
          <a:p>
            <a:pPr algn="ctr"/>
            <a:r>
              <a:rPr lang="en-US" sz="6800" b="1" dirty="0"/>
              <a:t>Recommendations</a:t>
            </a:r>
            <a:endParaRPr sz="6800" b="1" dirty="0"/>
          </a:p>
        </p:txBody>
      </p:sp>
      <p:sp>
        <p:nvSpPr>
          <p:cNvPr id="4410" name="Google Shape;4410;p79"/>
          <p:cNvSpPr txBox="1">
            <a:spLocks noGrp="1"/>
          </p:cNvSpPr>
          <p:nvPr>
            <p:ph type="title" idx="2"/>
          </p:nvPr>
        </p:nvSpPr>
        <p:spPr>
          <a:xfrm flipH="1">
            <a:off x="99979" y="147855"/>
            <a:ext cx="2957600" cy="15876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4411" name="Google Shape;4411;p79"/>
          <p:cNvSpPr txBox="1">
            <a:spLocks noGrp="1"/>
          </p:cNvSpPr>
          <p:nvPr>
            <p:ph type="subTitle" idx="1"/>
          </p:nvPr>
        </p:nvSpPr>
        <p:spPr>
          <a:xfrm flipH="1">
            <a:off x="2938177" y="1327498"/>
            <a:ext cx="9014797" cy="5382647"/>
          </a:xfrm>
          <a:prstGeom prst="rect">
            <a:avLst/>
          </a:prstGeom>
          <a:ln>
            <a:solidFill>
              <a:schemeClr val="tx1"/>
            </a:solidFill>
          </a:ln>
        </p:spPr>
        <p:txBody>
          <a:bodyPr spcFirstLastPara="1" vert="horz" wrap="square" lIns="121900" tIns="121900" rIns="121900" bIns="121900" rtlCol="0" anchor="ctr" anchorCtr="0">
            <a:noAutofit/>
          </a:bodyPr>
          <a:lstStyle/>
          <a:p>
            <a:pPr marL="0" indent="0" algn="just">
              <a:spcAft>
                <a:spcPts val="2133"/>
              </a:spcAft>
              <a:buClr>
                <a:schemeClr val="dk1"/>
              </a:buClr>
              <a:buSzPts val="1100"/>
            </a:pPr>
            <a:endParaRPr lang="en-US" dirty="0"/>
          </a:p>
          <a:p>
            <a:pPr marL="0" indent="0" algn="just">
              <a:spcAft>
                <a:spcPts val="2133"/>
              </a:spcAft>
              <a:buClr>
                <a:schemeClr val="dk1"/>
              </a:buClr>
              <a:buSzPts val="1100"/>
            </a:pPr>
            <a:endParaRPr lang="en-US" dirty="0"/>
          </a:p>
          <a:p>
            <a:pPr marL="0" indent="0" algn="just">
              <a:spcAft>
                <a:spcPts val="2133"/>
              </a:spcAft>
              <a:buClr>
                <a:schemeClr val="dk1"/>
              </a:buClr>
              <a:buSzPts val="1100"/>
            </a:pPr>
            <a:r>
              <a:rPr lang="en-US" dirty="0"/>
              <a:t>1. India, China and the USA should be the market of focus as </a:t>
            </a:r>
            <a:r>
              <a:rPr lang="en-US" dirty="0" err="1"/>
              <a:t>Rockbuster’s</a:t>
            </a:r>
            <a:r>
              <a:rPr lang="en-US" dirty="0"/>
              <a:t> customer base is already strong in these countries</a:t>
            </a:r>
          </a:p>
          <a:p>
            <a:pPr marL="0" indent="0" algn="just">
              <a:spcAft>
                <a:spcPts val="2133"/>
              </a:spcAft>
              <a:buClr>
                <a:schemeClr val="dk1"/>
              </a:buClr>
              <a:buSzPts val="1100"/>
            </a:pPr>
            <a:r>
              <a:rPr lang="en-US" dirty="0"/>
              <a:t>2. The database should have more copies of Sports, Sci-fi and Animation films in English language as  they are popular and generate maximum revenue</a:t>
            </a:r>
          </a:p>
          <a:p>
            <a:pPr marL="0" indent="0" algn="just">
              <a:spcAft>
                <a:spcPts val="2133"/>
              </a:spcAft>
              <a:buClr>
                <a:schemeClr val="dk1"/>
              </a:buClr>
              <a:buSzPts val="1100"/>
            </a:pPr>
            <a:r>
              <a:rPr lang="en-US" dirty="0"/>
              <a:t>3. Thrillers have the maximum rental duration but there are not many films to draw a strong conclusion</a:t>
            </a:r>
          </a:p>
          <a:p>
            <a:pPr marL="0" indent="0" algn="just">
              <a:spcAft>
                <a:spcPts val="2133"/>
              </a:spcAft>
              <a:buClr>
                <a:schemeClr val="dk1"/>
              </a:buClr>
              <a:buSzPts val="1100"/>
            </a:pPr>
            <a:r>
              <a:rPr lang="en-US" dirty="0"/>
              <a:t>4. Since PG and PG-13 films are generating large revenue the inventory should have movies that are rated such</a:t>
            </a:r>
          </a:p>
          <a:p>
            <a:pPr marL="0" indent="0" algn="just">
              <a:spcAft>
                <a:spcPts val="2133"/>
              </a:spcAft>
              <a:buClr>
                <a:schemeClr val="dk1"/>
              </a:buClr>
              <a:buSzPts val="1100"/>
            </a:pPr>
            <a:r>
              <a:rPr lang="en-US" dirty="0"/>
              <a:t>5. To promote loyalty among users a credit point-based system should be developed, and the top 5 customers can get 100 extra points at the launch of the application</a:t>
            </a:r>
          </a:p>
          <a:p>
            <a:pPr marL="0" indent="0" algn="just">
              <a:spcAft>
                <a:spcPts val="2133"/>
              </a:spcAft>
              <a:buClr>
                <a:schemeClr val="dk1"/>
              </a:buClr>
              <a:buSzPts val="1100"/>
            </a:pPr>
            <a:r>
              <a:rPr lang="en-US" dirty="0"/>
              <a:t>6. The marketing team should track the customer lifetime and send them relevant emails suggesting movies that match their profile, to increase engagement.</a:t>
            </a:r>
          </a:p>
          <a:p>
            <a:pPr marL="0" indent="0" algn="just">
              <a:spcAft>
                <a:spcPts val="2133"/>
              </a:spcAft>
              <a:buClr>
                <a:schemeClr val="dk1"/>
              </a:buClr>
              <a:buSzPts val="1100"/>
            </a:pPr>
            <a:endParaRPr dirty="0"/>
          </a:p>
        </p:txBody>
      </p:sp>
      <p:cxnSp>
        <p:nvCxnSpPr>
          <p:cNvPr id="4613" name="Google Shape;4613;p79"/>
          <p:cNvCxnSpPr>
            <a:cxnSpLocks/>
            <a:endCxn id="4614" idx="6"/>
          </p:cNvCxnSpPr>
          <p:nvPr/>
        </p:nvCxnSpPr>
        <p:spPr>
          <a:xfrm flipH="1">
            <a:off x="4260254" y="980099"/>
            <a:ext cx="7922396" cy="8205"/>
          </a:xfrm>
          <a:prstGeom prst="straightConnector1">
            <a:avLst/>
          </a:prstGeom>
          <a:noFill/>
          <a:ln w="19050" cap="flat" cmpd="sng">
            <a:solidFill>
              <a:schemeClr val="accent1"/>
            </a:solidFill>
            <a:prstDash val="solid"/>
            <a:round/>
            <a:headEnd type="none" w="med" len="med"/>
            <a:tailEnd type="none" w="med" len="med"/>
          </a:ln>
        </p:spPr>
      </p:cxnSp>
      <p:sp>
        <p:nvSpPr>
          <p:cNvPr id="4614" name="Google Shape;4614;p79"/>
          <p:cNvSpPr/>
          <p:nvPr/>
        </p:nvSpPr>
        <p:spPr>
          <a:xfrm rot="10800000" flipH="1">
            <a:off x="4071854" y="894104"/>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95"/>
        <p:cNvGrpSpPr/>
        <p:nvPr/>
      </p:nvGrpSpPr>
      <p:grpSpPr>
        <a:xfrm>
          <a:off x="0" y="0"/>
          <a:ext cx="0" cy="0"/>
          <a:chOff x="0" y="0"/>
          <a:chExt cx="0" cy="0"/>
        </a:xfrm>
      </p:grpSpPr>
      <p:sp>
        <p:nvSpPr>
          <p:cNvPr id="4997" name="Google Shape;4997;p85"/>
          <p:cNvSpPr txBox="1"/>
          <p:nvPr/>
        </p:nvSpPr>
        <p:spPr>
          <a:xfrm>
            <a:off x="215279" y="1538511"/>
            <a:ext cx="7528047" cy="929128"/>
          </a:xfrm>
          <a:prstGeom prst="rect">
            <a:avLst/>
          </a:prstGeom>
          <a:noFill/>
          <a:ln>
            <a:noFill/>
          </a:ln>
        </p:spPr>
        <p:txBody>
          <a:bodyPr spcFirstLastPara="1" wrap="square" lIns="121900" tIns="121900" rIns="121900" bIns="121900" anchor="t" anchorCtr="0">
            <a:noAutofit/>
          </a:bodyPr>
          <a:lstStyle/>
          <a:p>
            <a:r>
              <a:rPr lang="en-US" sz="2400" dirty="0">
                <a:solidFill>
                  <a:srgbClr val="595959"/>
                </a:solidFill>
                <a:latin typeface="Anaheim"/>
                <a:ea typeface="Anaheim"/>
                <a:cs typeface="Anaheim"/>
                <a:sym typeface="Anaheim"/>
                <a:hlinkClick r:id="rId3"/>
              </a:rPr>
              <a:t>Task 3.10 Final Project </a:t>
            </a:r>
            <a:endParaRPr lang="en-US" sz="2400" dirty="0">
              <a:solidFill>
                <a:srgbClr val="595959"/>
              </a:solidFill>
              <a:latin typeface="Anaheim"/>
              <a:ea typeface="Anaheim"/>
              <a:cs typeface="Anaheim"/>
              <a:sym typeface="Anaheim"/>
            </a:endParaRPr>
          </a:p>
        </p:txBody>
      </p:sp>
      <p:grpSp>
        <p:nvGrpSpPr>
          <p:cNvPr id="4998" name="Google Shape;4998;p85"/>
          <p:cNvGrpSpPr/>
          <p:nvPr/>
        </p:nvGrpSpPr>
        <p:grpSpPr>
          <a:xfrm>
            <a:off x="9209872" y="2652455"/>
            <a:ext cx="2214921" cy="3532820"/>
            <a:chOff x="6907400" y="1989340"/>
            <a:chExt cx="1661191" cy="2649615"/>
          </a:xfrm>
        </p:grpSpPr>
        <p:sp>
          <p:nvSpPr>
            <p:cNvPr id="4999" name="Google Shape;4999;p85"/>
            <p:cNvSpPr/>
            <p:nvPr/>
          </p:nvSpPr>
          <p:spPr>
            <a:xfrm>
              <a:off x="6907400" y="4327475"/>
              <a:ext cx="1661191" cy="311481"/>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121900" tIns="121900" rIns="121900" bIns="121900" anchor="ctr" anchorCtr="0">
              <a:noAutofit/>
            </a:bodyPr>
            <a:lstStyle/>
            <a:p>
              <a:endParaRPr sz="2400" dirty="0"/>
            </a:p>
          </p:txBody>
        </p:sp>
        <p:grpSp>
          <p:nvGrpSpPr>
            <p:cNvPr id="5000" name="Google Shape;5000;p85"/>
            <p:cNvGrpSpPr/>
            <p:nvPr/>
          </p:nvGrpSpPr>
          <p:grpSpPr>
            <a:xfrm>
              <a:off x="6948390" y="1989340"/>
              <a:ext cx="1597028" cy="2616279"/>
              <a:chOff x="6676566" y="2089829"/>
              <a:chExt cx="1535603" cy="2515653"/>
            </a:xfrm>
          </p:grpSpPr>
          <p:sp>
            <p:nvSpPr>
              <p:cNvPr id="5001" name="Google Shape;5001;p85"/>
              <p:cNvSpPr/>
              <p:nvPr/>
            </p:nvSpPr>
            <p:spPr>
              <a:xfrm flipH="1">
                <a:off x="7363284" y="3656899"/>
                <a:ext cx="42851" cy="283691"/>
              </a:xfrm>
              <a:custGeom>
                <a:avLst/>
                <a:gdLst/>
                <a:ahLst/>
                <a:cxnLst/>
                <a:rect l="l" t="t" r="r" b="b"/>
                <a:pathLst>
                  <a:path w="1855" h="12281" extrusionOk="0">
                    <a:moveTo>
                      <a:pt x="791" y="1"/>
                    </a:moveTo>
                    <a:cubicBezTo>
                      <a:pt x="365" y="31"/>
                      <a:pt x="0" y="366"/>
                      <a:pt x="0" y="822"/>
                    </a:cubicBezTo>
                    <a:lnTo>
                      <a:pt x="0" y="11460"/>
                    </a:lnTo>
                    <a:cubicBezTo>
                      <a:pt x="0" y="11916"/>
                      <a:pt x="365" y="12281"/>
                      <a:pt x="791" y="12281"/>
                    </a:cubicBezTo>
                    <a:lnTo>
                      <a:pt x="1034" y="12281"/>
                    </a:lnTo>
                    <a:cubicBezTo>
                      <a:pt x="1490" y="12281"/>
                      <a:pt x="1854" y="11916"/>
                      <a:pt x="1854" y="11460"/>
                    </a:cubicBezTo>
                    <a:lnTo>
                      <a:pt x="1854" y="822"/>
                    </a:lnTo>
                    <a:cubicBezTo>
                      <a:pt x="1854" y="366"/>
                      <a:pt x="1490" y="1"/>
                      <a:pt x="1034" y="1"/>
                    </a:cubicBezTo>
                    <a:close/>
                  </a:path>
                </a:pathLst>
              </a:custGeom>
              <a:solidFill>
                <a:srgbClr val="D0D1D3"/>
              </a:solidFill>
              <a:ln>
                <a:noFill/>
              </a:ln>
            </p:spPr>
            <p:txBody>
              <a:bodyPr spcFirstLastPara="1" wrap="square" lIns="121900" tIns="121900" rIns="121900" bIns="121900" anchor="ctr" anchorCtr="0">
                <a:noAutofit/>
              </a:bodyPr>
              <a:lstStyle/>
              <a:p>
                <a:endParaRPr sz="2400" dirty="0"/>
              </a:p>
            </p:txBody>
          </p:sp>
          <p:sp>
            <p:nvSpPr>
              <p:cNvPr id="5002" name="Google Shape;5002;p85"/>
              <p:cNvSpPr/>
              <p:nvPr/>
            </p:nvSpPr>
            <p:spPr>
              <a:xfrm flipH="1">
                <a:off x="7406821" y="2598835"/>
                <a:ext cx="135528" cy="135551"/>
              </a:xfrm>
              <a:custGeom>
                <a:avLst/>
                <a:gdLst/>
                <a:ahLst/>
                <a:cxnLst/>
                <a:rect l="l" t="t" r="r" b="b"/>
                <a:pathLst>
                  <a:path w="5867" h="5868" extrusionOk="0">
                    <a:moveTo>
                      <a:pt x="2918" y="1"/>
                    </a:moveTo>
                    <a:cubicBezTo>
                      <a:pt x="1307" y="1"/>
                      <a:pt x="0" y="1308"/>
                      <a:pt x="0" y="2949"/>
                    </a:cubicBezTo>
                    <a:cubicBezTo>
                      <a:pt x="0" y="4560"/>
                      <a:pt x="1307" y="5867"/>
                      <a:pt x="2918" y="5867"/>
                    </a:cubicBezTo>
                    <a:cubicBezTo>
                      <a:pt x="4560" y="5867"/>
                      <a:pt x="5867" y="4560"/>
                      <a:pt x="5867" y="2949"/>
                    </a:cubicBezTo>
                    <a:cubicBezTo>
                      <a:pt x="5867" y="1308"/>
                      <a:pt x="4560" y="1"/>
                      <a:pt x="2918" y="1"/>
                    </a:cubicBezTo>
                    <a:close/>
                  </a:path>
                </a:pathLst>
              </a:custGeom>
              <a:solidFill>
                <a:srgbClr val="6D6E70"/>
              </a:solidFill>
              <a:ln>
                <a:noFill/>
              </a:ln>
            </p:spPr>
            <p:txBody>
              <a:bodyPr spcFirstLastPara="1" wrap="square" lIns="121900" tIns="121900" rIns="121900" bIns="121900" anchor="ctr" anchorCtr="0">
                <a:noAutofit/>
              </a:bodyPr>
              <a:lstStyle/>
              <a:p>
                <a:endParaRPr sz="2400" dirty="0"/>
              </a:p>
            </p:txBody>
          </p:sp>
          <p:sp>
            <p:nvSpPr>
              <p:cNvPr id="5003" name="Google Shape;5003;p85"/>
              <p:cNvSpPr/>
              <p:nvPr/>
            </p:nvSpPr>
            <p:spPr>
              <a:xfrm flipH="1">
                <a:off x="7446832" y="2638865"/>
                <a:ext cx="64634" cy="55625"/>
              </a:xfrm>
              <a:custGeom>
                <a:avLst/>
                <a:gdLst/>
                <a:ahLst/>
                <a:cxnLst/>
                <a:rect l="l" t="t" r="r" b="b"/>
                <a:pathLst>
                  <a:path w="2798" h="2408" extrusionOk="0">
                    <a:moveTo>
                      <a:pt x="1581" y="0"/>
                    </a:moveTo>
                    <a:cubicBezTo>
                      <a:pt x="518" y="0"/>
                      <a:pt x="1" y="1307"/>
                      <a:pt x="761" y="2067"/>
                    </a:cubicBezTo>
                    <a:cubicBezTo>
                      <a:pt x="995" y="2302"/>
                      <a:pt x="1290" y="2408"/>
                      <a:pt x="1581" y="2408"/>
                    </a:cubicBezTo>
                    <a:cubicBezTo>
                      <a:pt x="2196" y="2408"/>
                      <a:pt x="2797" y="1938"/>
                      <a:pt x="2797" y="1216"/>
                    </a:cubicBezTo>
                    <a:cubicBezTo>
                      <a:pt x="2797" y="547"/>
                      <a:pt x="2250" y="0"/>
                      <a:pt x="1581" y="0"/>
                    </a:cubicBezTo>
                    <a:close/>
                  </a:path>
                </a:pathLst>
              </a:custGeom>
              <a:solidFill>
                <a:srgbClr val="59595B"/>
              </a:solidFill>
              <a:ln>
                <a:noFill/>
              </a:ln>
            </p:spPr>
            <p:txBody>
              <a:bodyPr spcFirstLastPara="1" wrap="square" lIns="121900" tIns="121900" rIns="121900" bIns="121900" anchor="ctr" anchorCtr="0">
                <a:noAutofit/>
              </a:bodyPr>
              <a:lstStyle/>
              <a:p>
                <a:endParaRPr sz="2400" dirty="0"/>
              </a:p>
            </p:txBody>
          </p:sp>
          <p:sp>
            <p:nvSpPr>
              <p:cNvPr id="5004" name="Google Shape;5004;p85"/>
              <p:cNvSpPr/>
              <p:nvPr/>
            </p:nvSpPr>
            <p:spPr>
              <a:xfrm flipH="1">
                <a:off x="6774917" y="3109804"/>
                <a:ext cx="372141" cy="234026"/>
              </a:xfrm>
              <a:custGeom>
                <a:avLst/>
                <a:gdLst/>
                <a:ahLst/>
                <a:cxnLst/>
                <a:rect l="l" t="t" r="r" b="b"/>
                <a:pathLst>
                  <a:path w="16110" h="10131" extrusionOk="0">
                    <a:moveTo>
                      <a:pt x="2143" y="0"/>
                    </a:moveTo>
                    <a:cubicBezTo>
                      <a:pt x="1429" y="0"/>
                      <a:pt x="715" y="23"/>
                      <a:pt x="0" y="69"/>
                    </a:cubicBezTo>
                    <a:cubicBezTo>
                      <a:pt x="152" y="768"/>
                      <a:pt x="274" y="1497"/>
                      <a:pt x="335" y="2196"/>
                    </a:cubicBezTo>
                    <a:cubicBezTo>
                      <a:pt x="487" y="3716"/>
                      <a:pt x="426" y="5236"/>
                      <a:pt x="183" y="6756"/>
                    </a:cubicBezTo>
                    <a:cubicBezTo>
                      <a:pt x="3739" y="6938"/>
                      <a:pt x="6930" y="7667"/>
                      <a:pt x="11763" y="9978"/>
                    </a:cubicBezTo>
                    <a:cubicBezTo>
                      <a:pt x="12126" y="10094"/>
                      <a:pt x="12735" y="10130"/>
                      <a:pt x="13338" y="10130"/>
                    </a:cubicBezTo>
                    <a:cubicBezTo>
                      <a:pt x="14303" y="10130"/>
                      <a:pt x="15250" y="10038"/>
                      <a:pt x="15137" y="10038"/>
                    </a:cubicBezTo>
                    <a:cubicBezTo>
                      <a:pt x="15137" y="10038"/>
                      <a:pt x="16110" y="920"/>
                      <a:pt x="4286" y="69"/>
                    </a:cubicBezTo>
                    <a:cubicBezTo>
                      <a:pt x="3572" y="23"/>
                      <a:pt x="2857" y="0"/>
                      <a:pt x="2143"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05" name="Google Shape;5005;p85"/>
              <p:cNvSpPr/>
              <p:nvPr/>
            </p:nvSpPr>
            <p:spPr>
              <a:xfrm flipH="1">
                <a:off x="6852823" y="3108857"/>
                <a:ext cx="514714" cy="232132"/>
              </a:xfrm>
              <a:custGeom>
                <a:avLst/>
                <a:gdLst/>
                <a:ahLst/>
                <a:cxnLst/>
                <a:rect l="l" t="t" r="r" b="b"/>
                <a:pathLst>
                  <a:path w="22282" h="10049" extrusionOk="0">
                    <a:moveTo>
                      <a:pt x="8158" y="0"/>
                    </a:moveTo>
                    <a:cubicBezTo>
                      <a:pt x="6655" y="0"/>
                      <a:pt x="5152" y="102"/>
                      <a:pt x="3648" y="322"/>
                    </a:cubicBezTo>
                    <a:cubicBezTo>
                      <a:pt x="2433" y="474"/>
                      <a:pt x="1186" y="718"/>
                      <a:pt x="1" y="1052"/>
                    </a:cubicBezTo>
                    <a:lnTo>
                      <a:pt x="1095" y="6766"/>
                    </a:lnTo>
                    <a:cubicBezTo>
                      <a:pt x="1984" y="6698"/>
                      <a:pt x="2925" y="6664"/>
                      <a:pt x="3904" y="6664"/>
                    </a:cubicBezTo>
                    <a:cubicBezTo>
                      <a:pt x="4230" y="6664"/>
                      <a:pt x="4560" y="6667"/>
                      <a:pt x="4895" y="6675"/>
                    </a:cubicBezTo>
                    <a:cubicBezTo>
                      <a:pt x="9454" y="6797"/>
                      <a:pt x="14956" y="7678"/>
                      <a:pt x="21339" y="10049"/>
                    </a:cubicBezTo>
                    <a:cubicBezTo>
                      <a:pt x="21339" y="10049"/>
                      <a:pt x="22281" y="930"/>
                      <a:pt x="10518" y="79"/>
                    </a:cubicBezTo>
                    <a:lnTo>
                      <a:pt x="10487" y="79"/>
                    </a:lnTo>
                    <a:cubicBezTo>
                      <a:pt x="9711" y="27"/>
                      <a:pt x="8935" y="0"/>
                      <a:pt x="8158"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06" name="Google Shape;5006;p85"/>
              <p:cNvSpPr/>
              <p:nvPr/>
            </p:nvSpPr>
            <p:spPr>
              <a:xfrm flipH="1">
                <a:off x="6843002" y="4179279"/>
                <a:ext cx="584199" cy="282282"/>
              </a:xfrm>
              <a:custGeom>
                <a:avLst/>
                <a:gdLst/>
                <a:ahLst/>
                <a:cxnLst/>
                <a:rect l="l" t="t" r="r" b="b"/>
                <a:pathLst>
                  <a:path w="25290" h="12220" extrusionOk="0">
                    <a:moveTo>
                      <a:pt x="4408" y="0"/>
                    </a:moveTo>
                    <a:cubicBezTo>
                      <a:pt x="4286" y="0"/>
                      <a:pt x="122" y="31"/>
                      <a:pt x="0" y="31"/>
                    </a:cubicBezTo>
                    <a:lnTo>
                      <a:pt x="0" y="4955"/>
                    </a:lnTo>
                    <a:lnTo>
                      <a:pt x="24074" y="12219"/>
                    </a:lnTo>
                    <a:lnTo>
                      <a:pt x="25290" y="10426"/>
                    </a:lnTo>
                    <a:lnTo>
                      <a:pt x="7903" y="2006"/>
                    </a:lnTo>
                    <a:lnTo>
                      <a:pt x="4408"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07" name="Google Shape;5007;p85"/>
              <p:cNvSpPr/>
              <p:nvPr/>
            </p:nvSpPr>
            <p:spPr>
              <a:xfrm flipH="1">
                <a:off x="6807913" y="4404469"/>
                <a:ext cx="153084" cy="138877"/>
              </a:xfrm>
              <a:custGeom>
                <a:avLst/>
                <a:gdLst/>
                <a:ahLst/>
                <a:cxnLst/>
                <a:rect l="l" t="t" r="r" b="b"/>
                <a:pathLst>
                  <a:path w="6627" h="6012" extrusionOk="0">
                    <a:moveTo>
                      <a:pt x="3313" y="1"/>
                    </a:moveTo>
                    <a:cubicBezTo>
                      <a:pt x="2546" y="1"/>
                      <a:pt x="1778" y="297"/>
                      <a:pt x="1186" y="890"/>
                    </a:cubicBezTo>
                    <a:cubicBezTo>
                      <a:pt x="0" y="2045"/>
                      <a:pt x="0" y="3960"/>
                      <a:pt x="1186" y="5145"/>
                    </a:cubicBezTo>
                    <a:cubicBezTo>
                      <a:pt x="1778" y="5723"/>
                      <a:pt x="2546" y="6011"/>
                      <a:pt x="3313" y="6011"/>
                    </a:cubicBezTo>
                    <a:cubicBezTo>
                      <a:pt x="4081" y="6011"/>
                      <a:pt x="4848" y="5723"/>
                      <a:pt x="5441" y="5145"/>
                    </a:cubicBezTo>
                    <a:cubicBezTo>
                      <a:pt x="6626" y="3960"/>
                      <a:pt x="6626" y="2045"/>
                      <a:pt x="5441" y="890"/>
                    </a:cubicBezTo>
                    <a:cubicBezTo>
                      <a:pt x="4848" y="297"/>
                      <a:pt x="4081" y="1"/>
                      <a:pt x="3313"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08" name="Google Shape;5008;p85"/>
              <p:cNvSpPr/>
              <p:nvPr/>
            </p:nvSpPr>
            <p:spPr>
              <a:xfrm flipH="1">
                <a:off x="6843721" y="4443275"/>
                <a:ext cx="70940" cy="61400"/>
              </a:xfrm>
              <a:custGeom>
                <a:avLst/>
                <a:gdLst/>
                <a:ahLst/>
                <a:cxnLst/>
                <a:rect l="l" t="t" r="r" b="b"/>
                <a:pathLst>
                  <a:path w="3071" h="2658" extrusionOk="0">
                    <a:moveTo>
                      <a:pt x="1307" y="0"/>
                    </a:moveTo>
                    <a:cubicBezTo>
                      <a:pt x="578" y="0"/>
                      <a:pt x="0" y="608"/>
                      <a:pt x="0" y="1337"/>
                    </a:cubicBezTo>
                    <a:cubicBezTo>
                      <a:pt x="0" y="2125"/>
                      <a:pt x="650" y="2658"/>
                      <a:pt x="1333" y="2658"/>
                    </a:cubicBezTo>
                    <a:cubicBezTo>
                      <a:pt x="1652" y="2658"/>
                      <a:pt x="1978" y="2541"/>
                      <a:pt x="2249" y="2280"/>
                    </a:cubicBezTo>
                    <a:cubicBezTo>
                      <a:pt x="3070" y="1429"/>
                      <a:pt x="2493" y="0"/>
                      <a:pt x="1307"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09" name="Google Shape;5009;p85"/>
              <p:cNvSpPr/>
              <p:nvPr/>
            </p:nvSpPr>
            <p:spPr>
              <a:xfrm flipH="1">
                <a:off x="7427149" y="4179972"/>
                <a:ext cx="584199" cy="281589"/>
              </a:xfrm>
              <a:custGeom>
                <a:avLst/>
                <a:gdLst/>
                <a:ahLst/>
                <a:cxnLst/>
                <a:rect l="l" t="t" r="r" b="b"/>
                <a:pathLst>
                  <a:path w="25290" h="12190" extrusionOk="0">
                    <a:moveTo>
                      <a:pt x="25289" y="1"/>
                    </a:moveTo>
                    <a:cubicBezTo>
                      <a:pt x="25168" y="1"/>
                      <a:pt x="20973" y="31"/>
                      <a:pt x="20821" y="31"/>
                    </a:cubicBezTo>
                    <a:lnTo>
                      <a:pt x="17386" y="1976"/>
                    </a:lnTo>
                    <a:lnTo>
                      <a:pt x="0" y="10396"/>
                    </a:lnTo>
                    <a:lnTo>
                      <a:pt x="1216" y="12189"/>
                    </a:lnTo>
                    <a:lnTo>
                      <a:pt x="25289" y="4925"/>
                    </a:lnTo>
                    <a:lnTo>
                      <a:pt x="25289"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10" name="Google Shape;5010;p85"/>
              <p:cNvSpPr/>
              <p:nvPr/>
            </p:nvSpPr>
            <p:spPr>
              <a:xfrm flipH="1">
                <a:off x="7888454" y="4404238"/>
                <a:ext cx="158004" cy="139178"/>
              </a:xfrm>
              <a:custGeom>
                <a:avLst/>
                <a:gdLst/>
                <a:ahLst/>
                <a:cxnLst/>
                <a:rect l="l" t="t" r="r" b="b"/>
                <a:pathLst>
                  <a:path w="6840" h="6025" extrusionOk="0">
                    <a:moveTo>
                      <a:pt x="3417" y="0"/>
                    </a:moveTo>
                    <a:cubicBezTo>
                      <a:pt x="2242" y="0"/>
                      <a:pt x="1120" y="703"/>
                      <a:pt x="639" y="1872"/>
                    </a:cubicBezTo>
                    <a:cubicBezTo>
                      <a:pt x="0" y="3392"/>
                      <a:pt x="730" y="5155"/>
                      <a:pt x="2250" y="5793"/>
                    </a:cubicBezTo>
                    <a:cubicBezTo>
                      <a:pt x="2630" y="5950"/>
                      <a:pt x="3023" y="6024"/>
                      <a:pt x="3409" y="6024"/>
                    </a:cubicBezTo>
                    <a:cubicBezTo>
                      <a:pt x="4597" y="6024"/>
                      <a:pt x="5719" y="5322"/>
                      <a:pt x="6201" y="4152"/>
                    </a:cubicBezTo>
                    <a:cubicBezTo>
                      <a:pt x="6839" y="2632"/>
                      <a:pt x="6110" y="869"/>
                      <a:pt x="4560" y="231"/>
                    </a:cubicBezTo>
                    <a:cubicBezTo>
                      <a:pt x="4187" y="74"/>
                      <a:pt x="3799" y="0"/>
                      <a:pt x="3417"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11" name="Google Shape;5011;p85"/>
              <p:cNvSpPr/>
              <p:nvPr/>
            </p:nvSpPr>
            <p:spPr>
              <a:xfrm flipH="1">
                <a:off x="7926387" y="4443275"/>
                <a:ext cx="71633" cy="61192"/>
              </a:xfrm>
              <a:custGeom>
                <a:avLst/>
                <a:gdLst/>
                <a:ahLst/>
                <a:cxnLst/>
                <a:rect l="l" t="t" r="r" b="b"/>
                <a:pathLst>
                  <a:path w="3101" h="2649" extrusionOk="0">
                    <a:moveTo>
                      <a:pt x="1308" y="0"/>
                    </a:moveTo>
                    <a:cubicBezTo>
                      <a:pt x="578" y="0"/>
                      <a:pt x="1" y="608"/>
                      <a:pt x="1" y="1337"/>
                    </a:cubicBezTo>
                    <a:cubicBezTo>
                      <a:pt x="1" y="2118"/>
                      <a:pt x="652" y="2648"/>
                      <a:pt x="1328" y="2648"/>
                    </a:cubicBezTo>
                    <a:cubicBezTo>
                      <a:pt x="1653" y="2648"/>
                      <a:pt x="1984" y="2526"/>
                      <a:pt x="2250" y="2249"/>
                    </a:cubicBezTo>
                    <a:cubicBezTo>
                      <a:pt x="3101" y="1429"/>
                      <a:pt x="2493" y="0"/>
                      <a:pt x="1308"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12" name="Google Shape;5012;p85"/>
              <p:cNvSpPr/>
              <p:nvPr/>
            </p:nvSpPr>
            <p:spPr>
              <a:xfrm flipH="1">
                <a:off x="7370303" y="4177177"/>
                <a:ext cx="109563" cy="363017"/>
              </a:xfrm>
              <a:custGeom>
                <a:avLst/>
                <a:gdLst/>
                <a:ahLst/>
                <a:cxnLst/>
                <a:rect l="l" t="t" r="r" b="b"/>
                <a:pathLst>
                  <a:path w="4743" h="15715" extrusionOk="0">
                    <a:moveTo>
                      <a:pt x="4742" y="0"/>
                    </a:moveTo>
                    <a:cubicBezTo>
                      <a:pt x="3131" y="61"/>
                      <a:pt x="1551" y="152"/>
                      <a:pt x="1" y="274"/>
                    </a:cubicBezTo>
                    <a:lnTo>
                      <a:pt x="153" y="1186"/>
                    </a:lnTo>
                    <a:lnTo>
                      <a:pt x="1277" y="15715"/>
                    </a:lnTo>
                    <a:lnTo>
                      <a:pt x="2341" y="15471"/>
                    </a:lnTo>
                    <a:lnTo>
                      <a:pt x="3405" y="15715"/>
                    </a:lnTo>
                    <a:lnTo>
                      <a:pt x="4560" y="1186"/>
                    </a:lnTo>
                    <a:lnTo>
                      <a:pt x="4742"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13" name="Google Shape;5013;p85"/>
              <p:cNvSpPr/>
              <p:nvPr/>
            </p:nvSpPr>
            <p:spPr>
              <a:xfrm flipH="1">
                <a:off x="7356258" y="4466443"/>
                <a:ext cx="139062" cy="139039"/>
              </a:xfrm>
              <a:custGeom>
                <a:avLst/>
                <a:gdLst/>
                <a:ahLst/>
                <a:cxnLst/>
                <a:rect l="l" t="t" r="r" b="b"/>
                <a:pathLst>
                  <a:path w="6020" h="6019" extrusionOk="0">
                    <a:moveTo>
                      <a:pt x="3010" y="0"/>
                    </a:moveTo>
                    <a:cubicBezTo>
                      <a:pt x="1338" y="0"/>
                      <a:pt x="1" y="1368"/>
                      <a:pt x="1" y="3009"/>
                    </a:cubicBezTo>
                    <a:cubicBezTo>
                      <a:pt x="1" y="4681"/>
                      <a:pt x="1338" y="6018"/>
                      <a:pt x="3010" y="6018"/>
                    </a:cubicBezTo>
                    <a:cubicBezTo>
                      <a:pt x="4652" y="6018"/>
                      <a:pt x="6019" y="4681"/>
                      <a:pt x="6019" y="3009"/>
                    </a:cubicBezTo>
                    <a:cubicBezTo>
                      <a:pt x="6019" y="1368"/>
                      <a:pt x="4652" y="0"/>
                      <a:pt x="3010"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14" name="Google Shape;5014;p85"/>
              <p:cNvSpPr/>
              <p:nvPr/>
            </p:nvSpPr>
            <p:spPr>
              <a:xfrm flipH="1">
                <a:off x="7385042" y="4505757"/>
                <a:ext cx="71656" cy="61169"/>
              </a:xfrm>
              <a:custGeom>
                <a:avLst/>
                <a:gdLst/>
                <a:ahLst/>
                <a:cxnLst/>
                <a:rect l="l" t="t" r="r" b="b"/>
                <a:pathLst>
                  <a:path w="3102" h="2648" extrusionOk="0">
                    <a:moveTo>
                      <a:pt x="1338" y="0"/>
                    </a:moveTo>
                    <a:cubicBezTo>
                      <a:pt x="609" y="0"/>
                      <a:pt x="1" y="578"/>
                      <a:pt x="1" y="1307"/>
                    </a:cubicBezTo>
                    <a:cubicBezTo>
                      <a:pt x="1" y="2109"/>
                      <a:pt x="655" y="2647"/>
                      <a:pt x="1332" y="2647"/>
                    </a:cubicBezTo>
                    <a:cubicBezTo>
                      <a:pt x="1656" y="2647"/>
                      <a:pt x="1985" y="2525"/>
                      <a:pt x="2250" y="2249"/>
                    </a:cubicBezTo>
                    <a:cubicBezTo>
                      <a:pt x="3101" y="1429"/>
                      <a:pt x="2524" y="0"/>
                      <a:pt x="1338"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15" name="Google Shape;5015;p85"/>
              <p:cNvSpPr/>
              <p:nvPr/>
            </p:nvSpPr>
            <p:spPr>
              <a:xfrm flipH="1">
                <a:off x="7368894" y="4045167"/>
                <a:ext cx="113768" cy="134835"/>
              </a:xfrm>
              <a:custGeom>
                <a:avLst/>
                <a:gdLst/>
                <a:ahLst/>
                <a:cxnLst/>
                <a:rect l="l" t="t" r="r" b="b"/>
                <a:pathLst>
                  <a:path w="4925" h="5837" extrusionOk="0">
                    <a:moveTo>
                      <a:pt x="0" y="1"/>
                    </a:moveTo>
                    <a:lnTo>
                      <a:pt x="0" y="5837"/>
                    </a:lnTo>
                    <a:lnTo>
                      <a:pt x="4924" y="5837"/>
                    </a:lnTo>
                    <a:lnTo>
                      <a:pt x="4924" y="1"/>
                    </a:ln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5016" name="Google Shape;5016;p85"/>
              <p:cNvSpPr/>
              <p:nvPr/>
            </p:nvSpPr>
            <p:spPr>
              <a:xfrm flipH="1">
                <a:off x="7082416" y="3707462"/>
                <a:ext cx="691637" cy="352506"/>
              </a:xfrm>
              <a:custGeom>
                <a:avLst/>
                <a:gdLst/>
                <a:ahLst/>
                <a:cxnLst/>
                <a:rect l="l" t="t" r="r" b="b"/>
                <a:pathLst>
                  <a:path w="29941" h="15260" extrusionOk="0">
                    <a:moveTo>
                      <a:pt x="1" y="0"/>
                    </a:moveTo>
                    <a:lnTo>
                      <a:pt x="11794" y="5016"/>
                    </a:lnTo>
                    <a:lnTo>
                      <a:pt x="11794" y="15259"/>
                    </a:lnTo>
                    <a:lnTo>
                      <a:pt x="18177" y="15259"/>
                    </a:lnTo>
                    <a:lnTo>
                      <a:pt x="18177" y="5016"/>
                    </a:lnTo>
                    <a:lnTo>
                      <a:pt x="29941"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17" name="Google Shape;5017;p85"/>
              <p:cNvSpPr/>
              <p:nvPr/>
            </p:nvSpPr>
            <p:spPr>
              <a:xfrm flipH="1">
                <a:off x="6676566" y="3586009"/>
                <a:ext cx="1229474" cy="146754"/>
              </a:xfrm>
              <a:custGeom>
                <a:avLst/>
                <a:gdLst/>
                <a:ahLst/>
                <a:cxnLst/>
                <a:rect l="l" t="t" r="r" b="b"/>
                <a:pathLst>
                  <a:path w="53224" h="6353" extrusionOk="0">
                    <a:moveTo>
                      <a:pt x="274" y="0"/>
                    </a:moveTo>
                    <a:cubicBezTo>
                      <a:pt x="274" y="0"/>
                      <a:pt x="1" y="6353"/>
                      <a:pt x="5715" y="6353"/>
                    </a:cubicBezTo>
                    <a:lnTo>
                      <a:pt x="47235" y="6353"/>
                    </a:lnTo>
                    <a:cubicBezTo>
                      <a:pt x="51764" y="6353"/>
                      <a:pt x="52190" y="5562"/>
                      <a:pt x="53223" y="3100"/>
                    </a:cubicBezTo>
                    <a:lnTo>
                      <a:pt x="5077" y="3100"/>
                    </a:lnTo>
                    <a:lnTo>
                      <a:pt x="2797" y="1641"/>
                    </a:lnTo>
                    <a:lnTo>
                      <a:pt x="274"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18" name="Google Shape;5018;p85"/>
              <p:cNvSpPr/>
              <p:nvPr/>
            </p:nvSpPr>
            <p:spPr>
              <a:xfrm flipH="1">
                <a:off x="7804893" y="2089829"/>
                <a:ext cx="407276" cy="486601"/>
              </a:xfrm>
              <a:custGeom>
                <a:avLst/>
                <a:gdLst/>
                <a:ahLst/>
                <a:cxnLst/>
                <a:rect l="l" t="t" r="r" b="b"/>
                <a:pathLst>
                  <a:path w="17631" h="21065" extrusionOk="0">
                    <a:moveTo>
                      <a:pt x="12402" y="0"/>
                    </a:moveTo>
                    <a:cubicBezTo>
                      <a:pt x="7174" y="0"/>
                      <a:pt x="7509" y="4073"/>
                      <a:pt x="7296" y="6292"/>
                    </a:cubicBezTo>
                    <a:cubicBezTo>
                      <a:pt x="7083" y="8541"/>
                      <a:pt x="5807" y="8724"/>
                      <a:pt x="2919" y="11429"/>
                    </a:cubicBezTo>
                    <a:cubicBezTo>
                      <a:pt x="1" y="14134"/>
                      <a:pt x="1673" y="21064"/>
                      <a:pt x="1673" y="21064"/>
                    </a:cubicBezTo>
                    <a:lnTo>
                      <a:pt x="3223" y="19818"/>
                    </a:lnTo>
                    <a:lnTo>
                      <a:pt x="12007" y="17873"/>
                    </a:lnTo>
                    <a:cubicBezTo>
                      <a:pt x="12007" y="17873"/>
                      <a:pt x="17630" y="0"/>
                      <a:pt x="12402"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19" name="Google Shape;5019;p85"/>
              <p:cNvSpPr/>
              <p:nvPr/>
            </p:nvSpPr>
            <p:spPr>
              <a:xfrm flipH="1">
                <a:off x="7774010" y="2502466"/>
                <a:ext cx="399538" cy="1230375"/>
              </a:xfrm>
              <a:custGeom>
                <a:avLst/>
                <a:gdLst/>
                <a:ahLst/>
                <a:cxnLst/>
                <a:rect l="l" t="t" r="r" b="b"/>
                <a:pathLst>
                  <a:path w="17296" h="53263" extrusionOk="0">
                    <a:moveTo>
                      <a:pt x="1586" y="1"/>
                    </a:moveTo>
                    <a:cubicBezTo>
                      <a:pt x="1564" y="1"/>
                      <a:pt x="1542" y="3"/>
                      <a:pt x="1520" y="9"/>
                    </a:cubicBezTo>
                    <a:cubicBezTo>
                      <a:pt x="984" y="128"/>
                      <a:pt x="476" y="3204"/>
                      <a:pt x="26" y="3204"/>
                    </a:cubicBezTo>
                    <a:cubicBezTo>
                      <a:pt x="18" y="3204"/>
                      <a:pt x="9" y="3202"/>
                      <a:pt x="1" y="3200"/>
                    </a:cubicBezTo>
                    <a:lnTo>
                      <a:pt x="1" y="3200"/>
                    </a:lnTo>
                    <a:cubicBezTo>
                      <a:pt x="62" y="3626"/>
                      <a:pt x="153" y="4051"/>
                      <a:pt x="213" y="4416"/>
                    </a:cubicBezTo>
                    <a:cubicBezTo>
                      <a:pt x="274" y="4690"/>
                      <a:pt x="396" y="5297"/>
                      <a:pt x="548" y="6149"/>
                    </a:cubicBezTo>
                    <a:cubicBezTo>
                      <a:pt x="1946" y="13231"/>
                      <a:pt x="6566" y="37760"/>
                      <a:pt x="8268" y="45207"/>
                    </a:cubicBezTo>
                    <a:cubicBezTo>
                      <a:pt x="10049" y="53045"/>
                      <a:pt x="16521" y="53262"/>
                      <a:pt x="17232" y="53262"/>
                    </a:cubicBezTo>
                    <a:cubicBezTo>
                      <a:pt x="17274" y="53262"/>
                      <a:pt x="17296" y="53262"/>
                      <a:pt x="17296" y="53262"/>
                    </a:cubicBezTo>
                    <a:cubicBezTo>
                      <a:pt x="17296" y="53262"/>
                      <a:pt x="13861" y="50769"/>
                      <a:pt x="13132" y="50009"/>
                    </a:cubicBezTo>
                    <a:cubicBezTo>
                      <a:pt x="12919" y="49523"/>
                      <a:pt x="12797" y="49037"/>
                      <a:pt x="12706" y="48520"/>
                    </a:cubicBezTo>
                    <a:cubicBezTo>
                      <a:pt x="11581" y="43717"/>
                      <a:pt x="8603" y="28185"/>
                      <a:pt x="5867" y="13747"/>
                    </a:cubicBezTo>
                    <a:cubicBezTo>
                      <a:pt x="5138" y="9918"/>
                      <a:pt x="4438" y="6179"/>
                      <a:pt x="3800" y="2714"/>
                    </a:cubicBezTo>
                    <a:cubicBezTo>
                      <a:pt x="3778" y="2719"/>
                      <a:pt x="3756" y="2722"/>
                      <a:pt x="3734" y="2722"/>
                    </a:cubicBezTo>
                    <a:cubicBezTo>
                      <a:pt x="3018" y="2722"/>
                      <a:pt x="2302" y="1"/>
                      <a:pt x="1586"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20" name="Google Shape;5020;p85"/>
              <p:cNvSpPr/>
              <p:nvPr/>
            </p:nvSpPr>
            <p:spPr>
              <a:xfrm flipH="1">
                <a:off x="7211596" y="2089829"/>
                <a:ext cx="931762" cy="1567889"/>
              </a:xfrm>
              <a:custGeom>
                <a:avLst/>
                <a:gdLst/>
                <a:ahLst/>
                <a:cxnLst/>
                <a:rect l="l" t="t" r="r" b="b"/>
                <a:pathLst>
                  <a:path w="40336" h="67874" extrusionOk="0">
                    <a:moveTo>
                      <a:pt x="9423" y="0"/>
                    </a:moveTo>
                    <a:cubicBezTo>
                      <a:pt x="4104" y="274"/>
                      <a:pt x="8056" y="7964"/>
                      <a:pt x="4651" y="10091"/>
                    </a:cubicBezTo>
                    <a:cubicBezTo>
                      <a:pt x="1156" y="12280"/>
                      <a:pt x="1" y="14742"/>
                      <a:pt x="305" y="18329"/>
                    </a:cubicBezTo>
                    <a:lnTo>
                      <a:pt x="1521" y="24013"/>
                    </a:lnTo>
                    <a:cubicBezTo>
                      <a:pt x="1521" y="24043"/>
                      <a:pt x="1521" y="24043"/>
                      <a:pt x="1521" y="24073"/>
                    </a:cubicBezTo>
                    <a:lnTo>
                      <a:pt x="1612" y="24377"/>
                    </a:lnTo>
                    <a:lnTo>
                      <a:pt x="1733" y="24924"/>
                    </a:lnTo>
                    <a:lnTo>
                      <a:pt x="8967" y="58481"/>
                    </a:lnTo>
                    <a:lnTo>
                      <a:pt x="9636" y="61460"/>
                    </a:lnTo>
                    <a:cubicBezTo>
                      <a:pt x="9636" y="61460"/>
                      <a:pt x="10092" y="64499"/>
                      <a:pt x="11399" y="66384"/>
                    </a:cubicBezTo>
                    <a:cubicBezTo>
                      <a:pt x="12007" y="67235"/>
                      <a:pt x="12767" y="67873"/>
                      <a:pt x="13740" y="67873"/>
                    </a:cubicBezTo>
                    <a:cubicBezTo>
                      <a:pt x="15655" y="67782"/>
                      <a:pt x="40336" y="63648"/>
                      <a:pt x="40336" y="63648"/>
                    </a:cubicBezTo>
                    <a:cubicBezTo>
                      <a:pt x="40336" y="63648"/>
                      <a:pt x="39667" y="60578"/>
                      <a:pt x="38664" y="55837"/>
                    </a:cubicBezTo>
                    <a:cubicBezTo>
                      <a:pt x="38634" y="55654"/>
                      <a:pt x="38573" y="55502"/>
                      <a:pt x="38542" y="55320"/>
                    </a:cubicBezTo>
                    <a:cubicBezTo>
                      <a:pt x="38451" y="54834"/>
                      <a:pt x="38330" y="54317"/>
                      <a:pt x="38239" y="53800"/>
                    </a:cubicBezTo>
                    <a:cubicBezTo>
                      <a:pt x="35959" y="43344"/>
                      <a:pt x="32403" y="26839"/>
                      <a:pt x="30001" y="16110"/>
                    </a:cubicBezTo>
                    <a:cubicBezTo>
                      <a:pt x="29029" y="13313"/>
                      <a:pt x="26992" y="12249"/>
                      <a:pt x="24135" y="10456"/>
                    </a:cubicBezTo>
                    <a:cubicBezTo>
                      <a:pt x="23709" y="10243"/>
                      <a:pt x="23284" y="10000"/>
                      <a:pt x="22919" y="9696"/>
                    </a:cubicBezTo>
                    <a:cubicBezTo>
                      <a:pt x="22889" y="9696"/>
                      <a:pt x="22858" y="9666"/>
                      <a:pt x="22828" y="9635"/>
                    </a:cubicBezTo>
                    <a:cubicBezTo>
                      <a:pt x="19120" y="6717"/>
                      <a:pt x="19180" y="790"/>
                      <a:pt x="15958" y="426"/>
                    </a:cubicBezTo>
                    <a:cubicBezTo>
                      <a:pt x="14256" y="182"/>
                      <a:pt x="9423" y="0"/>
                      <a:pt x="9423"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21" name="Google Shape;5021;p85"/>
              <p:cNvSpPr/>
              <p:nvPr/>
            </p:nvSpPr>
            <p:spPr>
              <a:xfrm flipH="1">
                <a:off x="7792261" y="2322919"/>
                <a:ext cx="351097" cy="1117832"/>
              </a:xfrm>
              <a:custGeom>
                <a:avLst/>
                <a:gdLst/>
                <a:ahLst/>
                <a:cxnLst/>
                <a:rect l="l" t="t" r="r" b="b"/>
                <a:pathLst>
                  <a:path w="15199" h="48391" extrusionOk="0">
                    <a:moveTo>
                      <a:pt x="4651" y="0"/>
                    </a:moveTo>
                    <a:cubicBezTo>
                      <a:pt x="1156" y="2189"/>
                      <a:pt x="1" y="4651"/>
                      <a:pt x="305" y="8238"/>
                    </a:cubicBezTo>
                    <a:lnTo>
                      <a:pt x="1521" y="13922"/>
                    </a:lnTo>
                    <a:cubicBezTo>
                      <a:pt x="1521" y="13952"/>
                      <a:pt x="1521" y="13952"/>
                      <a:pt x="1521" y="13982"/>
                    </a:cubicBezTo>
                    <a:lnTo>
                      <a:pt x="1612" y="14286"/>
                    </a:lnTo>
                    <a:lnTo>
                      <a:pt x="1733" y="14833"/>
                    </a:lnTo>
                    <a:lnTo>
                      <a:pt x="8967" y="48390"/>
                    </a:lnTo>
                    <a:cubicBezTo>
                      <a:pt x="11338" y="46749"/>
                      <a:pt x="14074" y="44469"/>
                      <a:pt x="14469" y="42281"/>
                    </a:cubicBezTo>
                    <a:cubicBezTo>
                      <a:pt x="15199" y="38329"/>
                      <a:pt x="12737" y="16049"/>
                      <a:pt x="11673" y="9727"/>
                    </a:cubicBezTo>
                    <a:cubicBezTo>
                      <a:pt x="10578" y="3405"/>
                      <a:pt x="4651" y="0"/>
                      <a:pt x="4651"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22" name="Google Shape;5022;p85"/>
              <p:cNvSpPr/>
              <p:nvPr/>
            </p:nvSpPr>
            <p:spPr>
              <a:xfrm flipH="1">
                <a:off x="7250936" y="2313795"/>
                <a:ext cx="424116" cy="1065857"/>
              </a:xfrm>
              <a:custGeom>
                <a:avLst/>
                <a:gdLst/>
                <a:ahLst/>
                <a:cxnLst/>
                <a:rect l="l" t="t" r="r" b="b"/>
                <a:pathLst>
                  <a:path w="18360" h="46141" extrusionOk="0">
                    <a:moveTo>
                      <a:pt x="2615" y="0"/>
                    </a:moveTo>
                    <a:cubicBezTo>
                      <a:pt x="1490" y="2219"/>
                      <a:pt x="1" y="6201"/>
                      <a:pt x="1065" y="10517"/>
                    </a:cubicBezTo>
                    <a:cubicBezTo>
                      <a:pt x="2706" y="16991"/>
                      <a:pt x="9727" y="39454"/>
                      <a:pt x="12068" y="42919"/>
                    </a:cubicBezTo>
                    <a:cubicBezTo>
                      <a:pt x="13162" y="44530"/>
                      <a:pt x="15806" y="45502"/>
                      <a:pt x="18360" y="46141"/>
                    </a:cubicBezTo>
                    <a:cubicBezTo>
                      <a:pt x="18329" y="45958"/>
                      <a:pt x="18329" y="45806"/>
                      <a:pt x="18268" y="45624"/>
                    </a:cubicBezTo>
                    <a:cubicBezTo>
                      <a:pt x="18147" y="45138"/>
                      <a:pt x="18056" y="44621"/>
                      <a:pt x="17934" y="44104"/>
                    </a:cubicBezTo>
                    <a:cubicBezTo>
                      <a:pt x="15685" y="33648"/>
                      <a:pt x="12129" y="17143"/>
                      <a:pt x="9727" y="6414"/>
                    </a:cubicBezTo>
                    <a:cubicBezTo>
                      <a:pt x="8724" y="3617"/>
                      <a:pt x="6718" y="2553"/>
                      <a:pt x="3831" y="760"/>
                    </a:cubicBezTo>
                    <a:cubicBezTo>
                      <a:pt x="3405" y="547"/>
                      <a:pt x="2979" y="304"/>
                      <a:pt x="261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23" name="Google Shape;5023;p85"/>
              <p:cNvSpPr/>
              <p:nvPr/>
            </p:nvSpPr>
            <p:spPr>
              <a:xfrm flipH="1">
                <a:off x="7211595" y="2572156"/>
                <a:ext cx="961237" cy="1160660"/>
              </a:xfrm>
              <a:custGeom>
                <a:avLst/>
                <a:gdLst/>
                <a:ahLst/>
                <a:cxnLst/>
                <a:rect l="l" t="t" r="r" b="b"/>
                <a:pathLst>
                  <a:path w="41612" h="50245" extrusionOk="0">
                    <a:moveTo>
                      <a:pt x="2128" y="1"/>
                    </a:moveTo>
                    <a:lnTo>
                      <a:pt x="0" y="518"/>
                    </a:lnTo>
                    <a:cubicBezTo>
                      <a:pt x="1368" y="7600"/>
                      <a:pt x="6535" y="34773"/>
                      <a:pt x="8237" y="42190"/>
                    </a:cubicBezTo>
                    <a:cubicBezTo>
                      <a:pt x="9940" y="49971"/>
                      <a:pt x="16505" y="50245"/>
                      <a:pt x="16505" y="50245"/>
                    </a:cubicBezTo>
                    <a:cubicBezTo>
                      <a:pt x="15836" y="50123"/>
                      <a:pt x="15259" y="49758"/>
                      <a:pt x="14955" y="49181"/>
                    </a:cubicBezTo>
                    <a:cubicBezTo>
                      <a:pt x="14590" y="48512"/>
                      <a:pt x="14408" y="47752"/>
                      <a:pt x="14438" y="46992"/>
                    </a:cubicBezTo>
                    <a:cubicBezTo>
                      <a:pt x="16383" y="46901"/>
                      <a:pt x="41612" y="42767"/>
                      <a:pt x="41612" y="42767"/>
                    </a:cubicBezTo>
                    <a:cubicBezTo>
                      <a:pt x="41612" y="42767"/>
                      <a:pt x="40882" y="39485"/>
                      <a:pt x="39818" y="34439"/>
                    </a:cubicBezTo>
                    <a:cubicBezTo>
                      <a:pt x="19058" y="27874"/>
                      <a:pt x="9848" y="17691"/>
                      <a:pt x="5836" y="10730"/>
                    </a:cubicBezTo>
                    <a:cubicBezTo>
                      <a:pt x="4590" y="8633"/>
                      <a:pt x="3648" y="6384"/>
                      <a:pt x="3009" y="4043"/>
                    </a:cubicBezTo>
                    <a:cubicBezTo>
                      <a:pt x="2948" y="3861"/>
                      <a:pt x="2918" y="3679"/>
                      <a:pt x="2888" y="3496"/>
                    </a:cubicBezTo>
                    <a:cubicBezTo>
                      <a:pt x="2857" y="3344"/>
                      <a:pt x="2827" y="3253"/>
                      <a:pt x="2827" y="3192"/>
                    </a:cubicBezTo>
                    <a:cubicBezTo>
                      <a:pt x="2827" y="3132"/>
                      <a:pt x="2128" y="1"/>
                      <a:pt x="2128"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24" name="Google Shape;5024;p85"/>
              <p:cNvSpPr/>
              <p:nvPr/>
            </p:nvSpPr>
            <p:spPr>
              <a:xfrm flipH="1">
                <a:off x="6676569" y="3506664"/>
                <a:ext cx="1164887" cy="150982"/>
              </a:xfrm>
              <a:custGeom>
                <a:avLst/>
                <a:gdLst/>
                <a:ahLst/>
                <a:cxnLst/>
                <a:rect l="l" t="t" r="r" b="b"/>
                <a:pathLst>
                  <a:path w="50428" h="6536" extrusionOk="0">
                    <a:moveTo>
                      <a:pt x="5624" y="0"/>
                    </a:moveTo>
                    <a:cubicBezTo>
                      <a:pt x="943" y="0"/>
                      <a:pt x="92" y="3131"/>
                      <a:pt x="31" y="5076"/>
                    </a:cubicBezTo>
                    <a:cubicBezTo>
                      <a:pt x="1" y="5563"/>
                      <a:pt x="31" y="6049"/>
                      <a:pt x="92" y="6535"/>
                    </a:cubicBezTo>
                    <a:lnTo>
                      <a:pt x="50427" y="6535"/>
                    </a:lnTo>
                    <a:cubicBezTo>
                      <a:pt x="50427" y="1459"/>
                      <a:pt x="48968" y="0"/>
                      <a:pt x="44439"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25" name="Google Shape;5025;p85"/>
              <p:cNvSpPr/>
              <p:nvPr/>
            </p:nvSpPr>
            <p:spPr>
              <a:xfrm flipH="1">
                <a:off x="7288141" y="3506664"/>
                <a:ext cx="555786" cy="226380"/>
              </a:xfrm>
              <a:custGeom>
                <a:avLst/>
                <a:gdLst/>
                <a:ahLst/>
                <a:cxnLst/>
                <a:rect l="l" t="t" r="r" b="b"/>
                <a:pathLst>
                  <a:path w="24060" h="9800" extrusionOk="0">
                    <a:moveTo>
                      <a:pt x="5731" y="0"/>
                    </a:moveTo>
                    <a:cubicBezTo>
                      <a:pt x="1050" y="0"/>
                      <a:pt x="199" y="3131"/>
                      <a:pt x="138" y="5076"/>
                    </a:cubicBezTo>
                    <a:lnTo>
                      <a:pt x="199" y="6535"/>
                    </a:lnTo>
                    <a:cubicBezTo>
                      <a:pt x="199" y="6535"/>
                      <a:pt x="0" y="9800"/>
                      <a:pt x="2730" y="9800"/>
                    </a:cubicBezTo>
                    <a:cubicBezTo>
                      <a:pt x="2825" y="9800"/>
                      <a:pt x="2924" y="9796"/>
                      <a:pt x="3026" y="9788"/>
                    </a:cubicBezTo>
                    <a:lnTo>
                      <a:pt x="24060" y="9788"/>
                    </a:lnTo>
                    <a:lnTo>
                      <a:pt x="24060" y="6627"/>
                    </a:lnTo>
                    <a:cubicBezTo>
                      <a:pt x="24060" y="6627"/>
                      <a:pt x="24060" y="0"/>
                      <a:pt x="20169"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26" name="Google Shape;5026;p85"/>
              <p:cNvSpPr/>
              <p:nvPr/>
            </p:nvSpPr>
            <p:spPr>
              <a:xfrm flipH="1">
                <a:off x="7474212" y="3109804"/>
                <a:ext cx="371448" cy="234026"/>
              </a:xfrm>
              <a:custGeom>
                <a:avLst/>
                <a:gdLst/>
                <a:ahLst/>
                <a:cxnLst/>
                <a:rect l="l" t="t" r="r" b="b"/>
                <a:pathLst>
                  <a:path w="16080" h="10131" extrusionOk="0">
                    <a:moveTo>
                      <a:pt x="2143" y="0"/>
                    </a:moveTo>
                    <a:cubicBezTo>
                      <a:pt x="1429" y="0"/>
                      <a:pt x="715" y="23"/>
                      <a:pt x="1" y="69"/>
                    </a:cubicBezTo>
                    <a:cubicBezTo>
                      <a:pt x="152" y="768"/>
                      <a:pt x="274" y="1497"/>
                      <a:pt x="335" y="2196"/>
                    </a:cubicBezTo>
                    <a:cubicBezTo>
                      <a:pt x="487" y="3716"/>
                      <a:pt x="426" y="5236"/>
                      <a:pt x="183" y="6756"/>
                    </a:cubicBezTo>
                    <a:cubicBezTo>
                      <a:pt x="3709" y="6938"/>
                      <a:pt x="6931" y="7667"/>
                      <a:pt x="11764" y="9978"/>
                    </a:cubicBezTo>
                    <a:cubicBezTo>
                      <a:pt x="12126" y="10094"/>
                      <a:pt x="12736" y="10130"/>
                      <a:pt x="13339" y="10130"/>
                    </a:cubicBezTo>
                    <a:cubicBezTo>
                      <a:pt x="14303" y="10130"/>
                      <a:pt x="15250" y="10038"/>
                      <a:pt x="15138" y="10038"/>
                    </a:cubicBezTo>
                    <a:cubicBezTo>
                      <a:pt x="15138" y="10038"/>
                      <a:pt x="16080" y="920"/>
                      <a:pt x="4286" y="69"/>
                    </a:cubicBezTo>
                    <a:cubicBezTo>
                      <a:pt x="3572" y="23"/>
                      <a:pt x="2858" y="0"/>
                      <a:pt x="2143"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27" name="Google Shape;5027;p85"/>
              <p:cNvSpPr/>
              <p:nvPr/>
            </p:nvSpPr>
            <p:spPr>
              <a:xfrm flipH="1">
                <a:off x="7551424" y="3108857"/>
                <a:ext cx="515407" cy="232132"/>
              </a:xfrm>
              <a:custGeom>
                <a:avLst/>
                <a:gdLst/>
                <a:ahLst/>
                <a:cxnLst/>
                <a:rect l="l" t="t" r="r" b="b"/>
                <a:pathLst>
                  <a:path w="22312" h="10049" extrusionOk="0">
                    <a:moveTo>
                      <a:pt x="8173" y="0"/>
                    </a:moveTo>
                    <a:cubicBezTo>
                      <a:pt x="6672" y="0"/>
                      <a:pt x="5162" y="102"/>
                      <a:pt x="3679" y="322"/>
                    </a:cubicBezTo>
                    <a:cubicBezTo>
                      <a:pt x="2433" y="474"/>
                      <a:pt x="1217" y="718"/>
                      <a:pt x="1" y="1052"/>
                    </a:cubicBezTo>
                    <a:lnTo>
                      <a:pt x="1125" y="6766"/>
                    </a:lnTo>
                    <a:cubicBezTo>
                      <a:pt x="2015" y="6698"/>
                      <a:pt x="2938" y="6664"/>
                      <a:pt x="3921" y="6664"/>
                    </a:cubicBezTo>
                    <a:cubicBezTo>
                      <a:pt x="4249" y="6664"/>
                      <a:pt x="4583" y="6667"/>
                      <a:pt x="4925" y="6675"/>
                    </a:cubicBezTo>
                    <a:cubicBezTo>
                      <a:pt x="9454" y="6797"/>
                      <a:pt x="14986" y="7678"/>
                      <a:pt x="21339" y="10049"/>
                    </a:cubicBezTo>
                    <a:cubicBezTo>
                      <a:pt x="21339" y="10049"/>
                      <a:pt x="22311" y="930"/>
                      <a:pt x="10518" y="79"/>
                    </a:cubicBezTo>
                    <a:lnTo>
                      <a:pt x="10487" y="79"/>
                    </a:lnTo>
                    <a:cubicBezTo>
                      <a:pt x="9721" y="27"/>
                      <a:pt x="8948" y="0"/>
                      <a:pt x="817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grpSp>
      <p:grpSp>
        <p:nvGrpSpPr>
          <p:cNvPr id="5028" name="Google Shape;5028;p85"/>
          <p:cNvGrpSpPr/>
          <p:nvPr/>
        </p:nvGrpSpPr>
        <p:grpSpPr>
          <a:xfrm>
            <a:off x="1036335" y="3286653"/>
            <a:ext cx="2595887" cy="2924019"/>
            <a:chOff x="777250" y="2464989"/>
            <a:chExt cx="1946915" cy="2193014"/>
          </a:xfrm>
        </p:grpSpPr>
        <p:sp>
          <p:nvSpPr>
            <p:cNvPr id="5029" name="Google Shape;5029;p85"/>
            <p:cNvSpPr/>
            <p:nvPr/>
          </p:nvSpPr>
          <p:spPr>
            <a:xfrm>
              <a:off x="777275" y="4346523"/>
              <a:ext cx="1946890" cy="311481"/>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121900" tIns="121900" rIns="121900" bIns="121900" anchor="ctr" anchorCtr="0">
              <a:noAutofit/>
            </a:bodyPr>
            <a:lstStyle/>
            <a:p>
              <a:endParaRPr sz="2400" dirty="0"/>
            </a:p>
          </p:txBody>
        </p:sp>
        <p:grpSp>
          <p:nvGrpSpPr>
            <p:cNvPr id="5030" name="Google Shape;5030;p85"/>
            <p:cNvGrpSpPr/>
            <p:nvPr/>
          </p:nvGrpSpPr>
          <p:grpSpPr>
            <a:xfrm>
              <a:off x="777250" y="2464989"/>
              <a:ext cx="1844792" cy="2105754"/>
              <a:chOff x="777250" y="2464989"/>
              <a:chExt cx="1844792" cy="2105754"/>
            </a:xfrm>
          </p:grpSpPr>
          <p:sp>
            <p:nvSpPr>
              <p:cNvPr id="5031" name="Google Shape;5031;p85"/>
              <p:cNvSpPr/>
              <p:nvPr/>
            </p:nvSpPr>
            <p:spPr>
              <a:xfrm>
                <a:off x="777275" y="2464989"/>
                <a:ext cx="1844767" cy="2105518"/>
              </a:xfrm>
              <a:custGeom>
                <a:avLst/>
                <a:gdLst/>
                <a:ahLst/>
                <a:cxnLst/>
                <a:rect l="l" t="t" r="r" b="b"/>
                <a:pathLst>
                  <a:path w="70458" h="80417" extrusionOk="0">
                    <a:moveTo>
                      <a:pt x="35199" y="0"/>
                    </a:moveTo>
                    <a:cubicBezTo>
                      <a:pt x="33314" y="0"/>
                      <a:pt x="30882" y="61"/>
                      <a:pt x="28816" y="1155"/>
                    </a:cubicBezTo>
                    <a:cubicBezTo>
                      <a:pt x="26779" y="2219"/>
                      <a:pt x="21065" y="10851"/>
                      <a:pt x="19849" y="14438"/>
                    </a:cubicBezTo>
                    <a:cubicBezTo>
                      <a:pt x="18663" y="18025"/>
                      <a:pt x="17387" y="19575"/>
                      <a:pt x="14712" y="21368"/>
                    </a:cubicBezTo>
                    <a:cubicBezTo>
                      <a:pt x="12068" y="23162"/>
                      <a:pt x="11824" y="27265"/>
                      <a:pt x="8998" y="29393"/>
                    </a:cubicBezTo>
                    <a:cubicBezTo>
                      <a:pt x="6171" y="31551"/>
                      <a:pt x="4985" y="35381"/>
                      <a:pt x="3770" y="38967"/>
                    </a:cubicBezTo>
                    <a:cubicBezTo>
                      <a:pt x="3526" y="39727"/>
                      <a:pt x="3222" y="40487"/>
                      <a:pt x="2888" y="41308"/>
                    </a:cubicBezTo>
                    <a:cubicBezTo>
                      <a:pt x="1611" y="44378"/>
                      <a:pt x="0" y="47995"/>
                      <a:pt x="274" y="53253"/>
                    </a:cubicBezTo>
                    <a:cubicBezTo>
                      <a:pt x="608" y="59910"/>
                      <a:pt x="4651" y="73102"/>
                      <a:pt x="14378" y="77266"/>
                    </a:cubicBezTo>
                    <a:cubicBezTo>
                      <a:pt x="19270" y="79375"/>
                      <a:pt x="27258" y="80417"/>
                      <a:pt x="35261" y="80417"/>
                    </a:cubicBezTo>
                    <a:cubicBezTo>
                      <a:pt x="35910" y="80417"/>
                      <a:pt x="36558" y="80410"/>
                      <a:pt x="37205" y="80396"/>
                    </a:cubicBezTo>
                    <a:cubicBezTo>
                      <a:pt x="44500" y="80214"/>
                      <a:pt x="51552" y="79181"/>
                      <a:pt x="56020" y="77266"/>
                    </a:cubicBezTo>
                    <a:cubicBezTo>
                      <a:pt x="65777" y="73071"/>
                      <a:pt x="69789" y="59910"/>
                      <a:pt x="70123" y="53253"/>
                    </a:cubicBezTo>
                    <a:cubicBezTo>
                      <a:pt x="70458" y="46597"/>
                      <a:pt x="67813" y="42554"/>
                      <a:pt x="66628" y="38967"/>
                    </a:cubicBezTo>
                    <a:cubicBezTo>
                      <a:pt x="65412" y="35381"/>
                      <a:pt x="64227" y="31551"/>
                      <a:pt x="61400" y="29393"/>
                    </a:cubicBezTo>
                    <a:cubicBezTo>
                      <a:pt x="58573" y="27265"/>
                      <a:pt x="58330" y="23162"/>
                      <a:pt x="55685" y="21368"/>
                    </a:cubicBezTo>
                    <a:cubicBezTo>
                      <a:pt x="53041" y="19575"/>
                      <a:pt x="51734" y="18025"/>
                      <a:pt x="50548" y="14438"/>
                    </a:cubicBezTo>
                    <a:cubicBezTo>
                      <a:pt x="49363" y="10851"/>
                      <a:pt x="43618" y="2219"/>
                      <a:pt x="41582" y="1155"/>
                    </a:cubicBezTo>
                    <a:cubicBezTo>
                      <a:pt x="39515" y="61"/>
                      <a:pt x="37083" y="0"/>
                      <a:pt x="35199"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32" name="Google Shape;5032;p85"/>
              <p:cNvSpPr/>
              <p:nvPr/>
            </p:nvSpPr>
            <p:spPr>
              <a:xfrm>
                <a:off x="777250" y="3542275"/>
                <a:ext cx="1844766" cy="1028468"/>
              </a:xfrm>
              <a:custGeom>
                <a:avLst/>
                <a:gdLst/>
                <a:ahLst/>
                <a:cxnLst/>
                <a:rect l="l" t="t" r="r" b="b"/>
                <a:pathLst>
                  <a:path w="68148" h="37874" extrusionOk="0">
                    <a:moveTo>
                      <a:pt x="65381" y="1"/>
                    </a:moveTo>
                    <a:cubicBezTo>
                      <a:pt x="65381" y="1"/>
                      <a:pt x="64591" y="9150"/>
                      <a:pt x="54074" y="13709"/>
                    </a:cubicBezTo>
                    <a:cubicBezTo>
                      <a:pt x="47357" y="16627"/>
                      <a:pt x="40244" y="17266"/>
                      <a:pt x="36019" y="17387"/>
                    </a:cubicBezTo>
                    <a:lnTo>
                      <a:pt x="32128" y="17387"/>
                    </a:lnTo>
                    <a:cubicBezTo>
                      <a:pt x="27903" y="17296"/>
                      <a:pt x="20791" y="16627"/>
                      <a:pt x="14104" y="13740"/>
                    </a:cubicBezTo>
                    <a:cubicBezTo>
                      <a:pt x="3587" y="9180"/>
                      <a:pt x="2796" y="31"/>
                      <a:pt x="2796" y="31"/>
                    </a:cubicBezTo>
                    <a:cubicBezTo>
                      <a:pt x="1550" y="2980"/>
                      <a:pt x="0" y="6475"/>
                      <a:pt x="274" y="11582"/>
                    </a:cubicBezTo>
                    <a:cubicBezTo>
                      <a:pt x="608" y="18026"/>
                      <a:pt x="4499" y="30792"/>
                      <a:pt x="13921" y="34834"/>
                    </a:cubicBezTo>
                    <a:cubicBezTo>
                      <a:pt x="18238" y="36688"/>
                      <a:pt x="25077" y="37691"/>
                      <a:pt x="32128" y="37843"/>
                    </a:cubicBezTo>
                    <a:lnTo>
                      <a:pt x="33466" y="37874"/>
                    </a:lnTo>
                    <a:lnTo>
                      <a:pt x="34682" y="37874"/>
                    </a:lnTo>
                    <a:lnTo>
                      <a:pt x="36019" y="37843"/>
                    </a:lnTo>
                    <a:cubicBezTo>
                      <a:pt x="43071" y="37691"/>
                      <a:pt x="49910" y="36688"/>
                      <a:pt x="54226" y="34834"/>
                    </a:cubicBezTo>
                    <a:cubicBezTo>
                      <a:pt x="63649" y="30792"/>
                      <a:pt x="67539" y="18026"/>
                      <a:pt x="67874" y="11582"/>
                    </a:cubicBezTo>
                    <a:cubicBezTo>
                      <a:pt x="68147" y="6475"/>
                      <a:pt x="66597" y="2949"/>
                      <a:pt x="65381"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33" name="Google Shape;5033;p85"/>
              <p:cNvSpPr/>
              <p:nvPr/>
            </p:nvSpPr>
            <p:spPr>
              <a:xfrm>
                <a:off x="1055021" y="3300602"/>
                <a:ext cx="1344995" cy="617279"/>
              </a:xfrm>
              <a:custGeom>
                <a:avLst/>
                <a:gdLst/>
                <a:ahLst/>
                <a:cxnLst/>
                <a:rect l="l" t="t" r="r" b="b"/>
                <a:pathLst>
                  <a:path w="51370" h="23576" extrusionOk="0">
                    <a:moveTo>
                      <a:pt x="10791" y="1"/>
                    </a:moveTo>
                    <a:cubicBezTo>
                      <a:pt x="10791" y="1"/>
                      <a:pt x="14894" y="2827"/>
                      <a:pt x="15654" y="5684"/>
                    </a:cubicBezTo>
                    <a:cubicBezTo>
                      <a:pt x="16414" y="8542"/>
                      <a:pt x="17752" y="11247"/>
                      <a:pt x="20943" y="12341"/>
                    </a:cubicBezTo>
                    <a:cubicBezTo>
                      <a:pt x="20943" y="12341"/>
                      <a:pt x="17632" y="13351"/>
                      <a:pt x="12842" y="13351"/>
                    </a:cubicBezTo>
                    <a:cubicBezTo>
                      <a:pt x="9158" y="13351"/>
                      <a:pt x="4600" y="12753"/>
                      <a:pt x="1" y="10639"/>
                    </a:cubicBezTo>
                    <a:lnTo>
                      <a:pt x="1" y="10639"/>
                    </a:lnTo>
                    <a:cubicBezTo>
                      <a:pt x="1" y="10639"/>
                      <a:pt x="5162" y="15044"/>
                      <a:pt x="13745" y="15044"/>
                    </a:cubicBezTo>
                    <a:cubicBezTo>
                      <a:pt x="14431" y="15044"/>
                      <a:pt x="15139" y="15016"/>
                      <a:pt x="15867" y="14955"/>
                    </a:cubicBezTo>
                    <a:lnTo>
                      <a:pt x="17812" y="14803"/>
                    </a:lnTo>
                    <a:lnTo>
                      <a:pt x="17812" y="14803"/>
                    </a:lnTo>
                    <a:cubicBezTo>
                      <a:pt x="14925" y="15472"/>
                      <a:pt x="12311" y="16323"/>
                      <a:pt x="10973" y="16566"/>
                    </a:cubicBezTo>
                    <a:cubicBezTo>
                      <a:pt x="8572" y="17022"/>
                      <a:pt x="4438" y="16992"/>
                      <a:pt x="4560" y="17812"/>
                    </a:cubicBezTo>
                    <a:cubicBezTo>
                      <a:pt x="4681" y="18876"/>
                      <a:pt x="6840" y="21217"/>
                      <a:pt x="14013" y="22888"/>
                    </a:cubicBezTo>
                    <a:cubicBezTo>
                      <a:pt x="16062" y="23375"/>
                      <a:pt x="18926" y="23576"/>
                      <a:pt x="22060" y="23576"/>
                    </a:cubicBezTo>
                    <a:cubicBezTo>
                      <a:pt x="29896" y="23576"/>
                      <a:pt x="39424" y="22320"/>
                      <a:pt x="42159" y="21125"/>
                    </a:cubicBezTo>
                    <a:cubicBezTo>
                      <a:pt x="45989" y="19423"/>
                      <a:pt x="47509" y="17660"/>
                      <a:pt x="46476" y="17144"/>
                    </a:cubicBezTo>
                    <a:cubicBezTo>
                      <a:pt x="46272" y="17045"/>
                      <a:pt x="45975" y="17013"/>
                      <a:pt x="45602" y="17013"/>
                    </a:cubicBezTo>
                    <a:cubicBezTo>
                      <a:pt x="44895" y="17013"/>
                      <a:pt x="43912" y="17129"/>
                      <a:pt x="42763" y="17129"/>
                    </a:cubicBezTo>
                    <a:cubicBezTo>
                      <a:pt x="41532" y="17129"/>
                      <a:pt x="40111" y="16996"/>
                      <a:pt x="38633" y="16445"/>
                    </a:cubicBezTo>
                    <a:cubicBezTo>
                      <a:pt x="36840" y="15776"/>
                      <a:pt x="35016" y="15198"/>
                      <a:pt x="33132" y="14742"/>
                    </a:cubicBezTo>
                    <a:lnTo>
                      <a:pt x="33132" y="14742"/>
                    </a:lnTo>
                    <a:lnTo>
                      <a:pt x="35503" y="14955"/>
                    </a:lnTo>
                    <a:cubicBezTo>
                      <a:pt x="36229" y="15016"/>
                      <a:pt x="36935" y="15044"/>
                      <a:pt x="37619" y="15044"/>
                    </a:cubicBezTo>
                    <a:cubicBezTo>
                      <a:pt x="46182" y="15044"/>
                      <a:pt x="51369" y="10639"/>
                      <a:pt x="51369" y="10639"/>
                    </a:cubicBezTo>
                    <a:lnTo>
                      <a:pt x="51369" y="10639"/>
                    </a:lnTo>
                    <a:cubicBezTo>
                      <a:pt x="46770" y="12753"/>
                      <a:pt x="42211" y="13351"/>
                      <a:pt x="38527" y="13351"/>
                    </a:cubicBezTo>
                    <a:cubicBezTo>
                      <a:pt x="33738" y="13351"/>
                      <a:pt x="30427" y="12341"/>
                      <a:pt x="30427" y="12341"/>
                    </a:cubicBezTo>
                    <a:cubicBezTo>
                      <a:pt x="33618" y="11247"/>
                      <a:pt x="34925" y="8542"/>
                      <a:pt x="35685" y="5684"/>
                    </a:cubicBezTo>
                    <a:cubicBezTo>
                      <a:pt x="36445" y="2827"/>
                      <a:pt x="40548" y="1"/>
                      <a:pt x="40548" y="1"/>
                    </a:cubicBezTo>
                    <a:lnTo>
                      <a:pt x="40548" y="1"/>
                    </a:lnTo>
                    <a:cubicBezTo>
                      <a:pt x="40548" y="1"/>
                      <a:pt x="36414" y="943"/>
                      <a:pt x="34105" y="5958"/>
                    </a:cubicBezTo>
                    <a:cubicBezTo>
                      <a:pt x="32129" y="10153"/>
                      <a:pt x="27296" y="12220"/>
                      <a:pt x="25685" y="12220"/>
                    </a:cubicBezTo>
                    <a:cubicBezTo>
                      <a:pt x="24044" y="12220"/>
                      <a:pt x="19211" y="10153"/>
                      <a:pt x="17265" y="5958"/>
                    </a:cubicBezTo>
                    <a:cubicBezTo>
                      <a:pt x="14925" y="943"/>
                      <a:pt x="10791" y="1"/>
                      <a:pt x="10791"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34" name="Google Shape;5034;p85"/>
              <p:cNvSpPr/>
              <p:nvPr/>
            </p:nvSpPr>
            <p:spPr>
              <a:xfrm>
                <a:off x="1048658" y="3462959"/>
                <a:ext cx="289709" cy="135311"/>
              </a:xfrm>
              <a:custGeom>
                <a:avLst/>
                <a:gdLst/>
                <a:ahLst/>
                <a:cxnLst/>
                <a:rect l="l" t="t" r="r" b="b"/>
                <a:pathLst>
                  <a:path w="11065" h="5168" extrusionOk="0">
                    <a:moveTo>
                      <a:pt x="0" y="0"/>
                    </a:moveTo>
                    <a:lnTo>
                      <a:pt x="0" y="0"/>
                    </a:lnTo>
                    <a:cubicBezTo>
                      <a:pt x="699" y="760"/>
                      <a:pt x="1490" y="1429"/>
                      <a:pt x="2371" y="2006"/>
                    </a:cubicBezTo>
                    <a:cubicBezTo>
                      <a:pt x="3222" y="2614"/>
                      <a:pt x="4104" y="3161"/>
                      <a:pt x="5046" y="3617"/>
                    </a:cubicBezTo>
                    <a:cubicBezTo>
                      <a:pt x="5988" y="4073"/>
                      <a:pt x="6961" y="4468"/>
                      <a:pt x="7964" y="4772"/>
                    </a:cubicBezTo>
                    <a:cubicBezTo>
                      <a:pt x="8967" y="5046"/>
                      <a:pt x="10031" y="5167"/>
                      <a:pt x="11064" y="5167"/>
                    </a:cubicBezTo>
                    <a:cubicBezTo>
                      <a:pt x="10092" y="4833"/>
                      <a:pt x="9119" y="4529"/>
                      <a:pt x="8177" y="4134"/>
                    </a:cubicBezTo>
                    <a:cubicBezTo>
                      <a:pt x="7235" y="3739"/>
                      <a:pt x="6323" y="3344"/>
                      <a:pt x="5411" y="2888"/>
                    </a:cubicBezTo>
                    <a:cubicBezTo>
                      <a:pt x="4499" y="2432"/>
                      <a:pt x="3617" y="1976"/>
                      <a:pt x="2706" y="1490"/>
                    </a:cubicBezTo>
                    <a:lnTo>
                      <a:pt x="0"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35" name="Google Shape;5035;p85"/>
              <p:cNvSpPr/>
              <p:nvPr/>
            </p:nvSpPr>
            <p:spPr>
              <a:xfrm>
                <a:off x="1193501" y="3104836"/>
                <a:ext cx="203752" cy="190216"/>
              </a:xfrm>
              <a:custGeom>
                <a:avLst/>
                <a:gdLst/>
                <a:ahLst/>
                <a:cxnLst/>
                <a:rect l="l" t="t" r="r" b="b"/>
                <a:pathLst>
                  <a:path w="7782" h="7265" extrusionOk="0">
                    <a:moveTo>
                      <a:pt x="0" y="0"/>
                    </a:moveTo>
                    <a:lnTo>
                      <a:pt x="0" y="0"/>
                    </a:lnTo>
                    <a:cubicBezTo>
                      <a:pt x="699" y="608"/>
                      <a:pt x="1368" y="1186"/>
                      <a:pt x="2037" y="1763"/>
                    </a:cubicBezTo>
                    <a:cubicBezTo>
                      <a:pt x="2736" y="2341"/>
                      <a:pt x="3405" y="2888"/>
                      <a:pt x="4073" y="3496"/>
                    </a:cubicBezTo>
                    <a:cubicBezTo>
                      <a:pt x="4712" y="4073"/>
                      <a:pt x="5350" y="4681"/>
                      <a:pt x="5988" y="5289"/>
                    </a:cubicBezTo>
                    <a:cubicBezTo>
                      <a:pt x="6596" y="5897"/>
                      <a:pt x="7174" y="6566"/>
                      <a:pt x="7782" y="7265"/>
                    </a:cubicBezTo>
                    <a:cubicBezTo>
                      <a:pt x="7478" y="6383"/>
                      <a:pt x="7022" y="5593"/>
                      <a:pt x="6475" y="4864"/>
                    </a:cubicBezTo>
                    <a:cubicBezTo>
                      <a:pt x="5928" y="4134"/>
                      <a:pt x="5289" y="3465"/>
                      <a:pt x="4621" y="2857"/>
                    </a:cubicBezTo>
                    <a:cubicBezTo>
                      <a:pt x="3921" y="2249"/>
                      <a:pt x="3192" y="1702"/>
                      <a:pt x="2432" y="1216"/>
                    </a:cubicBezTo>
                    <a:cubicBezTo>
                      <a:pt x="1672" y="730"/>
                      <a:pt x="851" y="335"/>
                      <a:pt x="0"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36" name="Google Shape;5036;p85"/>
              <p:cNvSpPr/>
              <p:nvPr/>
            </p:nvSpPr>
            <p:spPr>
              <a:xfrm>
                <a:off x="2104736" y="3455785"/>
                <a:ext cx="290495" cy="136123"/>
              </a:xfrm>
              <a:custGeom>
                <a:avLst/>
                <a:gdLst/>
                <a:ahLst/>
                <a:cxnLst/>
                <a:rect l="l" t="t" r="r" b="b"/>
                <a:pathLst>
                  <a:path w="11095" h="5199" extrusionOk="0">
                    <a:moveTo>
                      <a:pt x="11095" y="1"/>
                    </a:moveTo>
                    <a:lnTo>
                      <a:pt x="8390" y="1490"/>
                    </a:lnTo>
                    <a:cubicBezTo>
                      <a:pt x="7478" y="1976"/>
                      <a:pt x="6596" y="2432"/>
                      <a:pt x="5684" y="2888"/>
                    </a:cubicBezTo>
                    <a:cubicBezTo>
                      <a:pt x="4773" y="3344"/>
                      <a:pt x="3830" y="3770"/>
                      <a:pt x="2918" y="4134"/>
                    </a:cubicBezTo>
                    <a:cubicBezTo>
                      <a:pt x="1976" y="4530"/>
                      <a:pt x="1004" y="4864"/>
                      <a:pt x="0" y="5198"/>
                    </a:cubicBezTo>
                    <a:cubicBezTo>
                      <a:pt x="1064" y="5198"/>
                      <a:pt x="2098" y="5077"/>
                      <a:pt x="3131" y="4773"/>
                    </a:cubicBezTo>
                    <a:cubicBezTo>
                      <a:pt x="4134" y="4499"/>
                      <a:pt x="5107" y="4104"/>
                      <a:pt x="6049" y="3648"/>
                    </a:cubicBezTo>
                    <a:cubicBezTo>
                      <a:pt x="6991" y="3162"/>
                      <a:pt x="7873" y="2645"/>
                      <a:pt x="8724" y="2037"/>
                    </a:cubicBezTo>
                    <a:cubicBezTo>
                      <a:pt x="9575" y="1460"/>
                      <a:pt x="10365" y="761"/>
                      <a:pt x="11095"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37" name="Google Shape;5037;p85"/>
              <p:cNvSpPr/>
              <p:nvPr/>
            </p:nvSpPr>
            <p:spPr>
              <a:xfrm>
                <a:off x="2031529" y="3122326"/>
                <a:ext cx="203752" cy="190242"/>
              </a:xfrm>
              <a:custGeom>
                <a:avLst/>
                <a:gdLst/>
                <a:ahLst/>
                <a:cxnLst/>
                <a:rect l="l" t="t" r="r" b="b"/>
                <a:pathLst>
                  <a:path w="7782" h="7266" extrusionOk="0">
                    <a:moveTo>
                      <a:pt x="7781" y="1"/>
                    </a:moveTo>
                    <a:cubicBezTo>
                      <a:pt x="6930" y="335"/>
                      <a:pt x="6110" y="730"/>
                      <a:pt x="5350" y="1217"/>
                    </a:cubicBezTo>
                    <a:cubicBezTo>
                      <a:pt x="4590" y="1703"/>
                      <a:pt x="3860" y="2250"/>
                      <a:pt x="3161" y="2858"/>
                    </a:cubicBezTo>
                    <a:cubicBezTo>
                      <a:pt x="2493" y="3466"/>
                      <a:pt x="1854" y="4135"/>
                      <a:pt x="1307" y="4864"/>
                    </a:cubicBezTo>
                    <a:cubicBezTo>
                      <a:pt x="760" y="5594"/>
                      <a:pt x="304" y="6384"/>
                      <a:pt x="0" y="7265"/>
                    </a:cubicBezTo>
                    <a:cubicBezTo>
                      <a:pt x="608" y="6566"/>
                      <a:pt x="1186" y="5928"/>
                      <a:pt x="1793" y="5290"/>
                    </a:cubicBezTo>
                    <a:cubicBezTo>
                      <a:pt x="2432" y="4651"/>
                      <a:pt x="3070" y="4074"/>
                      <a:pt x="3739" y="3466"/>
                    </a:cubicBezTo>
                    <a:cubicBezTo>
                      <a:pt x="4377" y="2888"/>
                      <a:pt x="5046" y="2341"/>
                      <a:pt x="5745" y="1764"/>
                    </a:cubicBezTo>
                    <a:cubicBezTo>
                      <a:pt x="6414" y="1156"/>
                      <a:pt x="7113" y="609"/>
                      <a:pt x="7781"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grpSp>
      </p:grpSp>
      <p:grpSp>
        <p:nvGrpSpPr>
          <p:cNvPr id="5038" name="Google Shape;5038;p85"/>
          <p:cNvGrpSpPr/>
          <p:nvPr/>
        </p:nvGrpSpPr>
        <p:grpSpPr>
          <a:xfrm>
            <a:off x="3919267" y="2652369"/>
            <a:ext cx="4914636" cy="3532911"/>
            <a:chOff x="2939450" y="1989273"/>
            <a:chExt cx="3685977" cy="2649683"/>
          </a:xfrm>
        </p:grpSpPr>
        <p:sp>
          <p:nvSpPr>
            <p:cNvPr id="5039" name="Google Shape;5039;p85"/>
            <p:cNvSpPr/>
            <p:nvPr/>
          </p:nvSpPr>
          <p:spPr>
            <a:xfrm>
              <a:off x="2939450" y="4327475"/>
              <a:ext cx="3685977" cy="311481"/>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121900" tIns="121900" rIns="121900" bIns="121900" anchor="ctr" anchorCtr="0">
              <a:noAutofit/>
            </a:bodyPr>
            <a:lstStyle/>
            <a:p>
              <a:endParaRPr sz="2400" dirty="0"/>
            </a:p>
          </p:txBody>
        </p:sp>
        <p:grpSp>
          <p:nvGrpSpPr>
            <p:cNvPr id="5040" name="Google Shape;5040;p85"/>
            <p:cNvGrpSpPr/>
            <p:nvPr/>
          </p:nvGrpSpPr>
          <p:grpSpPr>
            <a:xfrm>
              <a:off x="3073225" y="1989273"/>
              <a:ext cx="3485119" cy="2575529"/>
              <a:chOff x="427775" y="2567960"/>
              <a:chExt cx="3485119" cy="2575529"/>
            </a:xfrm>
          </p:grpSpPr>
          <p:sp>
            <p:nvSpPr>
              <p:cNvPr id="5041" name="Google Shape;5041;p85"/>
              <p:cNvSpPr/>
              <p:nvPr/>
            </p:nvSpPr>
            <p:spPr>
              <a:xfrm>
                <a:off x="713225" y="4751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042" name="Google Shape;5042;p85"/>
              <p:cNvSpPr/>
              <p:nvPr/>
            </p:nvSpPr>
            <p:spPr>
              <a:xfrm>
                <a:off x="550115" y="3903727"/>
                <a:ext cx="1116724" cy="1184208"/>
              </a:xfrm>
              <a:custGeom>
                <a:avLst/>
                <a:gdLst/>
                <a:ahLst/>
                <a:cxnLst/>
                <a:rect l="l" t="t" r="r" b="b"/>
                <a:pathLst>
                  <a:path w="53831" h="57084" extrusionOk="0">
                    <a:moveTo>
                      <a:pt x="0" y="1"/>
                    </a:moveTo>
                    <a:lnTo>
                      <a:pt x="1611" y="57083"/>
                    </a:lnTo>
                    <a:lnTo>
                      <a:pt x="52220" y="57083"/>
                    </a:lnTo>
                    <a:lnTo>
                      <a:pt x="53831"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43" name="Google Shape;5043;p85"/>
              <p:cNvSpPr/>
              <p:nvPr/>
            </p:nvSpPr>
            <p:spPr>
              <a:xfrm>
                <a:off x="494619" y="3849496"/>
                <a:ext cx="1228353" cy="1292662"/>
              </a:xfrm>
              <a:custGeom>
                <a:avLst/>
                <a:gdLst/>
                <a:ahLst/>
                <a:cxnLst/>
                <a:rect l="l" t="t" r="r" b="b"/>
                <a:pathLst>
                  <a:path w="59212" h="62312" extrusionOk="0">
                    <a:moveTo>
                      <a:pt x="56506" y="2645"/>
                    </a:moveTo>
                    <a:lnTo>
                      <a:pt x="54895" y="59728"/>
                    </a:lnTo>
                    <a:lnTo>
                      <a:pt x="4286" y="59697"/>
                    </a:lnTo>
                    <a:lnTo>
                      <a:pt x="2675" y="2645"/>
                    </a:lnTo>
                    <a:close/>
                    <a:moveTo>
                      <a:pt x="0" y="1"/>
                    </a:moveTo>
                    <a:lnTo>
                      <a:pt x="1763" y="62311"/>
                    </a:lnTo>
                    <a:lnTo>
                      <a:pt x="57448" y="62311"/>
                    </a:lnTo>
                    <a:lnTo>
                      <a:pt x="59211"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44" name="Google Shape;5044;p85"/>
              <p:cNvSpPr/>
              <p:nvPr/>
            </p:nvSpPr>
            <p:spPr>
              <a:xfrm>
                <a:off x="3665887" y="3787071"/>
                <a:ext cx="126752" cy="1356350"/>
              </a:xfrm>
              <a:custGeom>
                <a:avLst/>
                <a:gdLst/>
                <a:ahLst/>
                <a:cxnLst/>
                <a:rect l="l" t="t" r="r" b="b"/>
                <a:pathLst>
                  <a:path w="6110" h="65382" extrusionOk="0">
                    <a:moveTo>
                      <a:pt x="1763" y="0"/>
                    </a:moveTo>
                    <a:lnTo>
                      <a:pt x="0" y="65260"/>
                    </a:lnTo>
                    <a:lnTo>
                      <a:pt x="4377" y="65381"/>
                    </a:lnTo>
                    <a:lnTo>
                      <a:pt x="6110" y="122"/>
                    </a:lnTo>
                    <a:lnTo>
                      <a:pt x="1763"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45" name="Google Shape;5045;p85"/>
              <p:cNvSpPr/>
              <p:nvPr/>
            </p:nvSpPr>
            <p:spPr>
              <a:xfrm>
                <a:off x="2305059" y="3604836"/>
                <a:ext cx="752276" cy="1234639"/>
              </a:xfrm>
              <a:custGeom>
                <a:avLst/>
                <a:gdLst/>
                <a:ahLst/>
                <a:cxnLst/>
                <a:rect l="l" t="t" r="r" b="b"/>
                <a:pathLst>
                  <a:path w="36263" h="59515" extrusionOk="0">
                    <a:moveTo>
                      <a:pt x="426" y="0"/>
                    </a:moveTo>
                    <a:cubicBezTo>
                      <a:pt x="426" y="122"/>
                      <a:pt x="183" y="11854"/>
                      <a:pt x="1216" y="24712"/>
                    </a:cubicBezTo>
                    <a:cubicBezTo>
                      <a:pt x="2554" y="42007"/>
                      <a:pt x="5380" y="52919"/>
                      <a:pt x="9575" y="57144"/>
                    </a:cubicBezTo>
                    <a:cubicBezTo>
                      <a:pt x="11216" y="58846"/>
                      <a:pt x="13891" y="59515"/>
                      <a:pt x="16931" y="59515"/>
                    </a:cubicBezTo>
                    <a:cubicBezTo>
                      <a:pt x="23831" y="59515"/>
                      <a:pt x="32737" y="55958"/>
                      <a:pt x="36262" y="52645"/>
                    </a:cubicBezTo>
                    <a:lnTo>
                      <a:pt x="35989" y="52372"/>
                    </a:lnTo>
                    <a:cubicBezTo>
                      <a:pt x="33375" y="54834"/>
                      <a:pt x="28086" y="57265"/>
                      <a:pt x="22828" y="58420"/>
                    </a:cubicBezTo>
                    <a:cubicBezTo>
                      <a:pt x="20698" y="58885"/>
                      <a:pt x="18727" y="59115"/>
                      <a:pt x="16969" y="59115"/>
                    </a:cubicBezTo>
                    <a:cubicBezTo>
                      <a:pt x="13783" y="59115"/>
                      <a:pt x="11298" y="58359"/>
                      <a:pt x="9849" y="56870"/>
                    </a:cubicBezTo>
                    <a:cubicBezTo>
                      <a:pt x="0" y="46900"/>
                      <a:pt x="791" y="456"/>
                      <a:pt x="791"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46" name="Google Shape;5046;p85"/>
              <p:cNvSpPr/>
              <p:nvPr/>
            </p:nvSpPr>
            <p:spPr>
              <a:xfrm>
                <a:off x="2347942" y="3731574"/>
                <a:ext cx="768042" cy="1143859"/>
              </a:xfrm>
              <a:custGeom>
                <a:avLst/>
                <a:gdLst/>
                <a:ahLst/>
                <a:cxnLst/>
                <a:rect l="l" t="t" r="r" b="b"/>
                <a:pathLst>
                  <a:path w="37023" h="55139" extrusionOk="0">
                    <a:moveTo>
                      <a:pt x="2706" y="1"/>
                    </a:moveTo>
                    <a:lnTo>
                      <a:pt x="2706" y="1"/>
                    </a:lnTo>
                    <a:cubicBezTo>
                      <a:pt x="2675" y="335"/>
                      <a:pt x="0" y="33557"/>
                      <a:pt x="7447" y="47083"/>
                    </a:cubicBezTo>
                    <a:cubicBezTo>
                      <a:pt x="10396" y="52372"/>
                      <a:pt x="15958" y="55138"/>
                      <a:pt x="23618" y="55138"/>
                    </a:cubicBezTo>
                    <a:cubicBezTo>
                      <a:pt x="24104" y="55138"/>
                      <a:pt x="24621" y="55138"/>
                      <a:pt x="25138" y="55108"/>
                    </a:cubicBezTo>
                    <a:cubicBezTo>
                      <a:pt x="29180" y="54865"/>
                      <a:pt x="33192" y="54105"/>
                      <a:pt x="37022" y="52828"/>
                    </a:cubicBezTo>
                    <a:lnTo>
                      <a:pt x="36901" y="52463"/>
                    </a:lnTo>
                    <a:cubicBezTo>
                      <a:pt x="36770" y="52496"/>
                      <a:pt x="30507" y="54728"/>
                      <a:pt x="23596" y="54728"/>
                    </a:cubicBezTo>
                    <a:cubicBezTo>
                      <a:pt x="17633" y="54728"/>
                      <a:pt x="11188" y="53067"/>
                      <a:pt x="7782" y="46901"/>
                    </a:cubicBezTo>
                    <a:cubicBezTo>
                      <a:pt x="395" y="33466"/>
                      <a:pt x="3040" y="365"/>
                      <a:pt x="3070" y="31"/>
                    </a:cubicBezTo>
                    <a:lnTo>
                      <a:pt x="2706"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47" name="Google Shape;5047;p85"/>
              <p:cNvSpPr/>
              <p:nvPr/>
            </p:nvSpPr>
            <p:spPr>
              <a:xfrm>
                <a:off x="2760978" y="3730952"/>
                <a:ext cx="268648" cy="850006"/>
              </a:xfrm>
              <a:custGeom>
                <a:avLst/>
                <a:gdLst/>
                <a:ahLst/>
                <a:cxnLst/>
                <a:rect l="l" t="t" r="r" b="b"/>
                <a:pathLst>
                  <a:path w="12950" h="40974" extrusionOk="0">
                    <a:moveTo>
                      <a:pt x="4165" y="0"/>
                    </a:moveTo>
                    <a:cubicBezTo>
                      <a:pt x="3405" y="5046"/>
                      <a:pt x="2918" y="10152"/>
                      <a:pt x="2766" y="15259"/>
                    </a:cubicBezTo>
                    <a:cubicBezTo>
                      <a:pt x="2463" y="26201"/>
                      <a:pt x="3922" y="33770"/>
                      <a:pt x="7083" y="37782"/>
                    </a:cubicBezTo>
                    <a:cubicBezTo>
                      <a:pt x="8450" y="39636"/>
                      <a:pt x="10578" y="40821"/>
                      <a:pt x="12919" y="40973"/>
                    </a:cubicBezTo>
                    <a:lnTo>
                      <a:pt x="12949" y="40578"/>
                    </a:lnTo>
                    <a:cubicBezTo>
                      <a:pt x="10730" y="40426"/>
                      <a:pt x="8694" y="39302"/>
                      <a:pt x="7387" y="37539"/>
                    </a:cubicBezTo>
                    <a:cubicBezTo>
                      <a:pt x="0" y="28146"/>
                      <a:pt x="4499" y="335"/>
                      <a:pt x="4560" y="61"/>
                    </a:cubicBezTo>
                    <a:lnTo>
                      <a:pt x="4165"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48" name="Google Shape;5048;p85"/>
              <p:cNvSpPr/>
              <p:nvPr/>
            </p:nvSpPr>
            <p:spPr>
              <a:xfrm>
                <a:off x="3479233" y="3686182"/>
                <a:ext cx="196746" cy="893508"/>
              </a:xfrm>
              <a:custGeom>
                <a:avLst/>
                <a:gdLst/>
                <a:ahLst/>
                <a:cxnLst/>
                <a:rect l="l" t="t" r="r" b="b"/>
                <a:pathLst>
                  <a:path w="9484" h="43071" extrusionOk="0">
                    <a:moveTo>
                      <a:pt x="4468" y="0"/>
                    </a:moveTo>
                    <a:lnTo>
                      <a:pt x="4104" y="61"/>
                    </a:lnTo>
                    <a:cubicBezTo>
                      <a:pt x="4134" y="395"/>
                      <a:pt x="9088" y="32463"/>
                      <a:pt x="0" y="42827"/>
                    </a:cubicBezTo>
                    <a:lnTo>
                      <a:pt x="304" y="43071"/>
                    </a:lnTo>
                    <a:cubicBezTo>
                      <a:pt x="9484" y="32584"/>
                      <a:pt x="4529" y="334"/>
                      <a:pt x="4468"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49" name="Google Shape;5049;p85"/>
              <p:cNvSpPr/>
              <p:nvPr/>
            </p:nvSpPr>
            <p:spPr>
              <a:xfrm>
                <a:off x="427775" y="3758690"/>
                <a:ext cx="3485119" cy="90822"/>
              </a:xfrm>
              <a:custGeom>
                <a:avLst/>
                <a:gdLst/>
                <a:ahLst/>
                <a:cxnLst/>
                <a:rect l="l" t="t" r="r" b="b"/>
                <a:pathLst>
                  <a:path w="167998" h="4378" extrusionOk="0">
                    <a:moveTo>
                      <a:pt x="0" y="1"/>
                    </a:moveTo>
                    <a:lnTo>
                      <a:pt x="0" y="4378"/>
                    </a:lnTo>
                    <a:lnTo>
                      <a:pt x="167997" y="4378"/>
                    </a:lnTo>
                    <a:lnTo>
                      <a:pt x="167997"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50" name="Google Shape;5050;p85"/>
              <p:cNvSpPr/>
              <p:nvPr/>
            </p:nvSpPr>
            <p:spPr>
              <a:xfrm>
                <a:off x="533705" y="4154071"/>
                <a:ext cx="1151430" cy="21"/>
              </a:xfrm>
              <a:custGeom>
                <a:avLst/>
                <a:gdLst/>
                <a:ahLst/>
                <a:cxnLst/>
                <a:rect l="l" t="t" r="r" b="b"/>
                <a:pathLst>
                  <a:path w="55504" h="1" fill="none" extrusionOk="0">
                    <a:moveTo>
                      <a:pt x="1" y="1"/>
                    </a:moveTo>
                    <a:lnTo>
                      <a:pt x="55503" y="1"/>
                    </a:lnTo>
                  </a:path>
                </a:pathLst>
              </a:custGeom>
              <a:solidFill>
                <a:schemeClr val="lt1"/>
              </a:solidFill>
              <a:ln w="38000"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endParaRPr sz="2400" dirty="0"/>
              </a:p>
            </p:txBody>
          </p:sp>
          <p:sp>
            <p:nvSpPr>
              <p:cNvPr id="5051" name="Google Shape;5051;p85"/>
              <p:cNvSpPr/>
              <p:nvPr/>
            </p:nvSpPr>
            <p:spPr>
              <a:xfrm>
                <a:off x="1108811" y="4154071"/>
                <a:ext cx="21" cy="949001"/>
              </a:xfrm>
              <a:custGeom>
                <a:avLst/>
                <a:gdLst/>
                <a:ahLst/>
                <a:cxnLst/>
                <a:rect l="l" t="t" r="r" b="b"/>
                <a:pathLst>
                  <a:path w="1" h="45746" fill="none" extrusionOk="0">
                    <a:moveTo>
                      <a:pt x="1" y="1"/>
                    </a:moveTo>
                    <a:lnTo>
                      <a:pt x="1" y="45746"/>
                    </a:lnTo>
                  </a:path>
                </a:pathLst>
              </a:custGeom>
              <a:solidFill>
                <a:schemeClr val="lt1"/>
              </a:solidFill>
              <a:ln w="38000"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endParaRPr sz="2400" dirty="0"/>
              </a:p>
            </p:txBody>
          </p:sp>
          <p:sp>
            <p:nvSpPr>
              <p:cNvPr id="5052" name="Google Shape;5052;p85"/>
              <p:cNvSpPr/>
              <p:nvPr/>
            </p:nvSpPr>
            <p:spPr>
              <a:xfrm>
                <a:off x="978919" y="4475036"/>
                <a:ext cx="38482" cy="254769"/>
              </a:xfrm>
              <a:custGeom>
                <a:avLst/>
                <a:gdLst/>
                <a:ahLst/>
                <a:cxnLst/>
                <a:rect l="l" t="t" r="r" b="b"/>
                <a:pathLst>
                  <a:path w="1855" h="12281" extrusionOk="0">
                    <a:moveTo>
                      <a:pt x="791" y="1"/>
                    </a:moveTo>
                    <a:cubicBezTo>
                      <a:pt x="365" y="31"/>
                      <a:pt x="0" y="366"/>
                      <a:pt x="0" y="822"/>
                    </a:cubicBezTo>
                    <a:lnTo>
                      <a:pt x="0" y="11460"/>
                    </a:lnTo>
                    <a:cubicBezTo>
                      <a:pt x="0" y="11916"/>
                      <a:pt x="365" y="12281"/>
                      <a:pt x="791" y="12281"/>
                    </a:cubicBezTo>
                    <a:lnTo>
                      <a:pt x="1034" y="12281"/>
                    </a:lnTo>
                    <a:cubicBezTo>
                      <a:pt x="1490" y="12281"/>
                      <a:pt x="1854" y="11916"/>
                      <a:pt x="1854" y="11460"/>
                    </a:cubicBezTo>
                    <a:lnTo>
                      <a:pt x="1854" y="822"/>
                    </a:lnTo>
                    <a:cubicBezTo>
                      <a:pt x="1854" y="366"/>
                      <a:pt x="1490" y="1"/>
                      <a:pt x="1034"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53" name="Google Shape;5053;p85"/>
              <p:cNvSpPr/>
              <p:nvPr/>
            </p:nvSpPr>
            <p:spPr>
              <a:xfrm>
                <a:off x="1193954" y="4475036"/>
                <a:ext cx="38482" cy="254147"/>
              </a:xfrm>
              <a:custGeom>
                <a:avLst/>
                <a:gdLst/>
                <a:ahLst/>
                <a:cxnLst/>
                <a:rect l="l" t="t" r="r" b="b"/>
                <a:pathLst>
                  <a:path w="1855" h="12251" extrusionOk="0">
                    <a:moveTo>
                      <a:pt x="821" y="1"/>
                    </a:moveTo>
                    <a:cubicBezTo>
                      <a:pt x="365" y="1"/>
                      <a:pt x="0" y="366"/>
                      <a:pt x="0" y="822"/>
                    </a:cubicBezTo>
                    <a:lnTo>
                      <a:pt x="0" y="11430"/>
                    </a:lnTo>
                    <a:cubicBezTo>
                      <a:pt x="0" y="11886"/>
                      <a:pt x="365" y="12250"/>
                      <a:pt x="821" y="12250"/>
                    </a:cubicBezTo>
                    <a:lnTo>
                      <a:pt x="1064" y="12250"/>
                    </a:lnTo>
                    <a:cubicBezTo>
                      <a:pt x="1490" y="12250"/>
                      <a:pt x="1854" y="11886"/>
                      <a:pt x="1854" y="11430"/>
                    </a:cubicBezTo>
                    <a:lnTo>
                      <a:pt x="1854" y="822"/>
                    </a:lnTo>
                    <a:cubicBezTo>
                      <a:pt x="1854" y="366"/>
                      <a:pt x="1490" y="1"/>
                      <a:pt x="1064"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54" name="Google Shape;5054;p85"/>
              <p:cNvSpPr/>
              <p:nvPr/>
            </p:nvSpPr>
            <p:spPr>
              <a:xfrm>
                <a:off x="982073" y="3982562"/>
                <a:ext cx="254126" cy="38482"/>
              </a:xfrm>
              <a:custGeom>
                <a:avLst/>
                <a:gdLst/>
                <a:ahLst/>
                <a:cxnLst/>
                <a:rect l="l" t="t" r="r" b="b"/>
                <a:pathLst>
                  <a:path w="12250" h="1855" extrusionOk="0">
                    <a:moveTo>
                      <a:pt x="821" y="0"/>
                    </a:moveTo>
                    <a:cubicBezTo>
                      <a:pt x="365" y="0"/>
                      <a:pt x="0" y="365"/>
                      <a:pt x="0" y="821"/>
                    </a:cubicBezTo>
                    <a:lnTo>
                      <a:pt x="0" y="1064"/>
                    </a:lnTo>
                    <a:cubicBezTo>
                      <a:pt x="0" y="1520"/>
                      <a:pt x="365" y="1854"/>
                      <a:pt x="821" y="1854"/>
                    </a:cubicBezTo>
                    <a:lnTo>
                      <a:pt x="11459" y="1854"/>
                    </a:lnTo>
                    <a:cubicBezTo>
                      <a:pt x="11885" y="1854"/>
                      <a:pt x="12250" y="1489"/>
                      <a:pt x="12250" y="1064"/>
                    </a:cubicBezTo>
                    <a:lnTo>
                      <a:pt x="12250" y="821"/>
                    </a:lnTo>
                    <a:cubicBezTo>
                      <a:pt x="12250" y="365"/>
                      <a:pt x="11885" y="0"/>
                      <a:pt x="11459"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55" name="Google Shape;5055;p85"/>
              <p:cNvSpPr/>
              <p:nvPr/>
            </p:nvSpPr>
            <p:spPr>
              <a:xfrm>
                <a:off x="1490957" y="3589069"/>
                <a:ext cx="174051" cy="169632"/>
              </a:xfrm>
              <a:custGeom>
                <a:avLst/>
                <a:gdLst/>
                <a:ahLst/>
                <a:cxnLst/>
                <a:rect l="l" t="t" r="r" b="b"/>
                <a:pathLst>
                  <a:path w="8390" h="8177" extrusionOk="0">
                    <a:moveTo>
                      <a:pt x="3435" y="0"/>
                    </a:moveTo>
                    <a:lnTo>
                      <a:pt x="1" y="8177"/>
                    </a:lnTo>
                    <a:lnTo>
                      <a:pt x="2493" y="8177"/>
                    </a:lnTo>
                    <a:lnTo>
                      <a:pt x="8390" y="578"/>
                    </a:lnTo>
                    <a:lnTo>
                      <a:pt x="3435"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56" name="Google Shape;5056;p85"/>
              <p:cNvSpPr/>
              <p:nvPr/>
            </p:nvSpPr>
            <p:spPr>
              <a:xfrm>
                <a:off x="2784940" y="3589069"/>
                <a:ext cx="173428" cy="169632"/>
              </a:xfrm>
              <a:custGeom>
                <a:avLst/>
                <a:gdLst/>
                <a:ahLst/>
                <a:cxnLst/>
                <a:rect l="l" t="t" r="r" b="b"/>
                <a:pathLst>
                  <a:path w="8360" h="8177" extrusionOk="0">
                    <a:moveTo>
                      <a:pt x="4955" y="0"/>
                    </a:moveTo>
                    <a:lnTo>
                      <a:pt x="1" y="578"/>
                    </a:lnTo>
                    <a:lnTo>
                      <a:pt x="5897" y="8177"/>
                    </a:lnTo>
                    <a:lnTo>
                      <a:pt x="8359" y="8177"/>
                    </a:lnTo>
                    <a:lnTo>
                      <a:pt x="4955"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57" name="Google Shape;5057;p85"/>
              <p:cNvSpPr/>
              <p:nvPr/>
            </p:nvSpPr>
            <p:spPr>
              <a:xfrm>
                <a:off x="1460065" y="2812164"/>
                <a:ext cx="1529757" cy="787584"/>
              </a:xfrm>
              <a:custGeom>
                <a:avLst/>
                <a:gdLst/>
                <a:ahLst/>
                <a:cxnLst/>
                <a:rect l="l" t="t" r="r" b="b"/>
                <a:pathLst>
                  <a:path w="73741" h="37965" extrusionOk="0">
                    <a:moveTo>
                      <a:pt x="0" y="1"/>
                    </a:moveTo>
                    <a:lnTo>
                      <a:pt x="0" y="37965"/>
                    </a:lnTo>
                    <a:lnTo>
                      <a:pt x="73740" y="37965"/>
                    </a:lnTo>
                    <a:lnTo>
                      <a:pt x="73740"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58" name="Google Shape;5058;p85"/>
              <p:cNvSpPr/>
              <p:nvPr/>
            </p:nvSpPr>
            <p:spPr>
              <a:xfrm>
                <a:off x="1671304" y="2812164"/>
                <a:ext cx="812810" cy="787584"/>
              </a:xfrm>
              <a:custGeom>
                <a:avLst/>
                <a:gdLst/>
                <a:ahLst/>
                <a:cxnLst/>
                <a:rect l="l" t="t" r="r" b="b"/>
                <a:pathLst>
                  <a:path w="39181" h="37965" extrusionOk="0">
                    <a:moveTo>
                      <a:pt x="22858" y="1"/>
                    </a:moveTo>
                    <a:lnTo>
                      <a:pt x="1" y="37965"/>
                    </a:lnTo>
                    <a:lnTo>
                      <a:pt x="16323" y="37965"/>
                    </a:lnTo>
                    <a:lnTo>
                      <a:pt x="39181"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59" name="Google Shape;5059;p85"/>
              <p:cNvSpPr/>
              <p:nvPr/>
            </p:nvSpPr>
            <p:spPr>
              <a:xfrm>
                <a:off x="2123447" y="2812164"/>
                <a:ext cx="654546" cy="787584"/>
              </a:xfrm>
              <a:custGeom>
                <a:avLst/>
                <a:gdLst/>
                <a:ahLst/>
                <a:cxnLst/>
                <a:rect l="l" t="t" r="r" b="b"/>
                <a:pathLst>
                  <a:path w="31552" h="37965" extrusionOk="0">
                    <a:moveTo>
                      <a:pt x="22858" y="1"/>
                    </a:moveTo>
                    <a:lnTo>
                      <a:pt x="0" y="37965"/>
                    </a:lnTo>
                    <a:lnTo>
                      <a:pt x="8694" y="37965"/>
                    </a:lnTo>
                    <a:lnTo>
                      <a:pt x="31551"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60" name="Google Shape;5060;p85"/>
              <p:cNvSpPr/>
              <p:nvPr/>
            </p:nvSpPr>
            <p:spPr>
              <a:xfrm>
                <a:off x="1420336" y="2773078"/>
                <a:ext cx="1608567" cy="866394"/>
              </a:xfrm>
              <a:custGeom>
                <a:avLst/>
                <a:gdLst/>
                <a:ahLst/>
                <a:cxnLst/>
                <a:rect l="l" t="t" r="r" b="b"/>
                <a:pathLst>
                  <a:path w="77540" h="41764" extrusionOk="0">
                    <a:moveTo>
                      <a:pt x="75655" y="1885"/>
                    </a:moveTo>
                    <a:lnTo>
                      <a:pt x="75655" y="39849"/>
                    </a:lnTo>
                    <a:lnTo>
                      <a:pt x="1915" y="39849"/>
                    </a:lnTo>
                    <a:lnTo>
                      <a:pt x="1915" y="1885"/>
                    </a:lnTo>
                    <a:close/>
                    <a:moveTo>
                      <a:pt x="0" y="0"/>
                    </a:moveTo>
                    <a:lnTo>
                      <a:pt x="0" y="41764"/>
                    </a:lnTo>
                    <a:lnTo>
                      <a:pt x="77540" y="41764"/>
                    </a:lnTo>
                    <a:lnTo>
                      <a:pt x="77540"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61" name="Google Shape;5061;p85"/>
              <p:cNvSpPr/>
              <p:nvPr/>
            </p:nvSpPr>
            <p:spPr>
              <a:xfrm>
                <a:off x="795419" y="3041700"/>
                <a:ext cx="516447" cy="716968"/>
              </a:xfrm>
              <a:custGeom>
                <a:avLst/>
                <a:gdLst/>
                <a:ahLst/>
                <a:cxnLst/>
                <a:rect l="l" t="t" r="r" b="b"/>
                <a:pathLst>
                  <a:path w="24895" h="34561" extrusionOk="0">
                    <a:moveTo>
                      <a:pt x="1581" y="1"/>
                    </a:moveTo>
                    <a:cubicBezTo>
                      <a:pt x="699" y="1"/>
                      <a:pt x="0" y="730"/>
                      <a:pt x="30" y="1612"/>
                    </a:cubicBezTo>
                    <a:lnTo>
                      <a:pt x="973" y="33041"/>
                    </a:lnTo>
                    <a:cubicBezTo>
                      <a:pt x="1003" y="33892"/>
                      <a:pt x="1702" y="34561"/>
                      <a:pt x="2553" y="34561"/>
                    </a:cubicBezTo>
                    <a:lnTo>
                      <a:pt x="22341" y="34561"/>
                    </a:lnTo>
                    <a:cubicBezTo>
                      <a:pt x="23192" y="34561"/>
                      <a:pt x="23861" y="33892"/>
                      <a:pt x="23891" y="33041"/>
                    </a:cubicBezTo>
                    <a:lnTo>
                      <a:pt x="24864" y="1612"/>
                    </a:lnTo>
                    <a:cubicBezTo>
                      <a:pt x="24894" y="730"/>
                      <a:pt x="24195" y="1"/>
                      <a:pt x="23283"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62" name="Google Shape;5062;p85"/>
              <p:cNvSpPr/>
              <p:nvPr/>
            </p:nvSpPr>
            <p:spPr>
              <a:xfrm>
                <a:off x="859110" y="3095931"/>
                <a:ext cx="388429" cy="388450"/>
              </a:xfrm>
              <a:custGeom>
                <a:avLst/>
                <a:gdLst/>
                <a:ahLst/>
                <a:cxnLst/>
                <a:rect l="l" t="t" r="r" b="b"/>
                <a:pathLst>
                  <a:path w="18724" h="18725" extrusionOk="0">
                    <a:moveTo>
                      <a:pt x="9362" y="1"/>
                    </a:moveTo>
                    <a:cubicBezTo>
                      <a:pt x="4195" y="1"/>
                      <a:pt x="0" y="4195"/>
                      <a:pt x="0" y="9363"/>
                    </a:cubicBezTo>
                    <a:cubicBezTo>
                      <a:pt x="0" y="14530"/>
                      <a:pt x="4195" y="18725"/>
                      <a:pt x="9362" y="18725"/>
                    </a:cubicBezTo>
                    <a:cubicBezTo>
                      <a:pt x="14529" y="18725"/>
                      <a:pt x="18724" y="14530"/>
                      <a:pt x="18724" y="9363"/>
                    </a:cubicBezTo>
                    <a:cubicBezTo>
                      <a:pt x="18724" y="4195"/>
                      <a:pt x="14529" y="1"/>
                      <a:pt x="9362"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63" name="Google Shape;5063;p85"/>
              <p:cNvSpPr/>
              <p:nvPr/>
            </p:nvSpPr>
            <p:spPr>
              <a:xfrm>
                <a:off x="884959" y="3121801"/>
                <a:ext cx="337355" cy="336733"/>
              </a:xfrm>
              <a:custGeom>
                <a:avLst/>
                <a:gdLst/>
                <a:ahLst/>
                <a:cxnLst/>
                <a:rect l="l" t="t" r="r" b="b"/>
                <a:pathLst>
                  <a:path w="16262" h="16232" extrusionOk="0">
                    <a:moveTo>
                      <a:pt x="8116" y="0"/>
                    </a:moveTo>
                    <a:cubicBezTo>
                      <a:pt x="3648" y="0"/>
                      <a:pt x="0" y="3648"/>
                      <a:pt x="0" y="8116"/>
                    </a:cubicBezTo>
                    <a:cubicBezTo>
                      <a:pt x="0" y="12614"/>
                      <a:pt x="3648" y="16231"/>
                      <a:pt x="8116" y="16231"/>
                    </a:cubicBezTo>
                    <a:cubicBezTo>
                      <a:pt x="12614" y="16231"/>
                      <a:pt x="16262" y="12614"/>
                      <a:pt x="16262" y="8116"/>
                    </a:cubicBezTo>
                    <a:cubicBezTo>
                      <a:pt x="16262" y="3648"/>
                      <a:pt x="12614" y="0"/>
                      <a:pt x="8116"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64" name="Google Shape;5064;p85"/>
              <p:cNvSpPr/>
              <p:nvPr/>
            </p:nvSpPr>
            <p:spPr>
              <a:xfrm>
                <a:off x="976388" y="3221715"/>
                <a:ext cx="154509" cy="137539"/>
              </a:xfrm>
              <a:custGeom>
                <a:avLst/>
                <a:gdLst/>
                <a:ahLst/>
                <a:cxnLst/>
                <a:rect l="l" t="t" r="r" b="b"/>
                <a:pathLst>
                  <a:path w="7448" h="6630" extrusionOk="0">
                    <a:moveTo>
                      <a:pt x="3710" y="1"/>
                    </a:moveTo>
                    <a:cubicBezTo>
                      <a:pt x="2975" y="1"/>
                      <a:pt x="2233" y="244"/>
                      <a:pt x="1612" y="746"/>
                    </a:cubicBezTo>
                    <a:cubicBezTo>
                      <a:pt x="183" y="1901"/>
                      <a:pt x="1" y="3999"/>
                      <a:pt x="1156" y="5427"/>
                    </a:cubicBezTo>
                    <a:cubicBezTo>
                      <a:pt x="1808" y="6218"/>
                      <a:pt x="2762" y="6629"/>
                      <a:pt x="3721" y="6629"/>
                    </a:cubicBezTo>
                    <a:cubicBezTo>
                      <a:pt x="4458" y="6629"/>
                      <a:pt x="5198" y="6386"/>
                      <a:pt x="5806" y="5883"/>
                    </a:cubicBezTo>
                    <a:cubicBezTo>
                      <a:pt x="7235" y="4728"/>
                      <a:pt x="7448" y="2631"/>
                      <a:pt x="6262" y="1202"/>
                    </a:cubicBezTo>
                    <a:cubicBezTo>
                      <a:pt x="5609" y="412"/>
                      <a:pt x="4665" y="1"/>
                      <a:pt x="3710"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65" name="Google Shape;5065;p85"/>
              <p:cNvSpPr/>
              <p:nvPr/>
            </p:nvSpPr>
            <p:spPr>
              <a:xfrm>
                <a:off x="847118" y="3515917"/>
                <a:ext cx="140008" cy="140008"/>
              </a:xfrm>
              <a:custGeom>
                <a:avLst/>
                <a:gdLst/>
                <a:ahLst/>
                <a:cxnLst/>
                <a:rect l="l" t="t" r="r" b="b"/>
                <a:pathLst>
                  <a:path w="6749" h="6749" extrusionOk="0">
                    <a:moveTo>
                      <a:pt x="3374" y="0"/>
                    </a:moveTo>
                    <a:cubicBezTo>
                      <a:pt x="1520" y="0"/>
                      <a:pt x="1" y="1490"/>
                      <a:pt x="1" y="3374"/>
                    </a:cubicBezTo>
                    <a:cubicBezTo>
                      <a:pt x="1" y="5228"/>
                      <a:pt x="1520" y="6748"/>
                      <a:pt x="3374" y="6748"/>
                    </a:cubicBezTo>
                    <a:cubicBezTo>
                      <a:pt x="5259" y="6748"/>
                      <a:pt x="6748" y="5228"/>
                      <a:pt x="6748" y="3374"/>
                    </a:cubicBezTo>
                    <a:cubicBezTo>
                      <a:pt x="6748" y="1490"/>
                      <a:pt x="5259" y="0"/>
                      <a:pt x="3374"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66" name="Google Shape;5066;p85"/>
              <p:cNvSpPr/>
              <p:nvPr/>
            </p:nvSpPr>
            <p:spPr>
              <a:xfrm>
                <a:off x="856579" y="3524735"/>
                <a:ext cx="121711" cy="121732"/>
              </a:xfrm>
              <a:custGeom>
                <a:avLst/>
                <a:gdLst/>
                <a:ahLst/>
                <a:cxnLst/>
                <a:rect l="l" t="t" r="r" b="b"/>
                <a:pathLst>
                  <a:path w="5867" h="5868" extrusionOk="0">
                    <a:moveTo>
                      <a:pt x="2918" y="1"/>
                    </a:moveTo>
                    <a:cubicBezTo>
                      <a:pt x="1307" y="1"/>
                      <a:pt x="0" y="1308"/>
                      <a:pt x="0" y="2949"/>
                    </a:cubicBezTo>
                    <a:cubicBezTo>
                      <a:pt x="0" y="4560"/>
                      <a:pt x="1307" y="5867"/>
                      <a:pt x="2918" y="5867"/>
                    </a:cubicBezTo>
                    <a:cubicBezTo>
                      <a:pt x="4560" y="5867"/>
                      <a:pt x="5867" y="4560"/>
                      <a:pt x="5867" y="2949"/>
                    </a:cubicBezTo>
                    <a:cubicBezTo>
                      <a:pt x="5867" y="1308"/>
                      <a:pt x="4560" y="1"/>
                      <a:pt x="2918"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67" name="Google Shape;5067;p85"/>
              <p:cNvSpPr/>
              <p:nvPr/>
            </p:nvSpPr>
            <p:spPr>
              <a:xfrm>
                <a:off x="884316" y="3560688"/>
                <a:ext cx="58045" cy="49954"/>
              </a:xfrm>
              <a:custGeom>
                <a:avLst/>
                <a:gdLst/>
                <a:ahLst/>
                <a:cxnLst/>
                <a:rect l="l" t="t" r="r" b="b"/>
                <a:pathLst>
                  <a:path w="2798" h="2408" extrusionOk="0">
                    <a:moveTo>
                      <a:pt x="1581" y="0"/>
                    </a:moveTo>
                    <a:cubicBezTo>
                      <a:pt x="518" y="0"/>
                      <a:pt x="1" y="1307"/>
                      <a:pt x="761" y="2067"/>
                    </a:cubicBezTo>
                    <a:cubicBezTo>
                      <a:pt x="995" y="2302"/>
                      <a:pt x="1290" y="2408"/>
                      <a:pt x="1581" y="2408"/>
                    </a:cubicBezTo>
                    <a:cubicBezTo>
                      <a:pt x="2196" y="2408"/>
                      <a:pt x="2797" y="1938"/>
                      <a:pt x="2797" y="1216"/>
                    </a:cubicBezTo>
                    <a:cubicBezTo>
                      <a:pt x="2797" y="547"/>
                      <a:pt x="2250" y="0"/>
                      <a:pt x="1581"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68" name="Google Shape;5068;p85"/>
              <p:cNvSpPr/>
              <p:nvPr/>
            </p:nvSpPr>
            <p:spPr>
              <a:xfrm>
                <a:off x="1119537" y="3515917"/>
                <a:ext cx="140008" cy="140008"/>
              </a:xfrm>
              <a:custGeom>
                <a:avLst/>
                <a:gdLst/>
                <a:ahLst/>
                <a:cxnLst/>
                <a:rect l="l" t="t" r="r" b="b"/>
                <a:pathLst>
                  <a:path w="6749" h="6749" extrusionOk="0">
                    <a:moveTo>
                      <a:pt x="3374" y="0"/>
                    </a:moveTo>
                    <a:cubicBezTo>
                      <a:pt x="1520" y="0"/>
                      <a:pt x="0" y="1490"/>
                      <a:pt x="0" y="3374"/>
                    </a:cubicBezTo>
                    <a:cubicBezTo>
                      <a:pt x="0" y="5228"/>
                      <a:pt x="1520" y="6748"/>
                      <a:pt x="3374" y="6748"/>
                    </a:cubicBezTo>
                    <a:cubicBezTo>
                      <a:pt x="5259" y="6748"/>
                      <a:pt x="6748" y="5228"/>
                      <a:pt x="6748" y="3374"/>
                    </a:cubicBezTo>
                    <a:cubicBezTo>
                      <a:pt x="6748" y="1490"/>
                      <a:pt x="5259" y="0"/>
                      <a:pt x="3374"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69" name="Google Shape;5069;p85"/>
              <p:cNvSpPr/>
              <p:nvPr/>
            </p:nvSpPr>
            <p:spPr>
              <a:xfrm>
                <a:off x="1108189" y="3524735"/>
                <a:ext cx="142518" cy="122105"/>
              </a:xfrm>
              <a:custGeom>
                <a:avLst/>
                <a:gdLst/>
                <a:ahLst/>
                <a:cxnLst/>
                <a:rect l="l" t="t" r="r" b="b"/>
                <a:pathLst>
                  <a:path w="6870" h="5886" extrusionOk="0">
                    <a:moveTo>
                      <a:pt x="3921" y="1"/>
                    </a:moveTo>
                    <a:cubicBezTo>
                      <a:pt x="1307" y="1"/>
                      <a:pt x="0" y="3162"/>
                      <a:pt x="1854" y="5016"/>
                    </a:cubicBezTo>
                    <a:cubicBezTo>
                      <a:pt x="2455" y="5617"/>
                      <a:pt x="3193" y="5886"/>
                      <a:pt x="3917" y="5886"/>
                    </a:cubicBezTo>
                    <a:cubicBezTo>
                      <a:pt x="5425" y="5886"/>
                      <a:pt x="6870" y="4716"/>
                      <a:pt x="6870" y="2949"/>
                    </a:cubicBezTo>
                    <a:cubicBezTo>
                      <a:pt x="6839" y="1308"/>
                      <a:pt x="5532" y="1"/>
                      <a:pt x="3921"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70" name="Google Shape;5070;p85"/>
              <p:cNvSpPr/>
              <p:nvPr/>
            </p:nvSpPr>
            <p:spPr>
              <a:xfrm>
                <a:off x="1156113" y="3560688"/>
                <a:ext cx="58667" cy="49954"/>
              </a:xfrm>
              <a:custGeom>
                <a:avLst/>
                <a:gdLst/>
                <a:ahLst/>
                <a:cxnLst/>
                <a:rect l="l" t="t" r="r" b="b"/>
                <a:pathLst>
                  <a:path w="2828" h="2408" extrusionOk="0">
                    <a:moveTo>
                      <a:pt x="1611" y="0"/>
                    </a:moveTo>
                    <a:cubicBezTo>
                      <a:pt x="548" y="0"/>
                      <a:pt x="0" y="1307"/>
                      <a:pt x="760" y="2067"/>
                    </a:cubicBezTo>
                    <a:cubicBezTo>
                      <a:pt x="1005" y="2302"/>
                      <a:pt x="1306" y="2408"/>
                      <a:pt x="1602" y="2408"/>
                    </a:cubicBezTo>
                    <a:cubicBezTo>
                      <a:pt x="2226" y="2408"/>
                      <a:pt x="2827" y="1938"/>
                      <a:pt x="2827" y="1216"/>
                    </a:cubicBezTo>
                    <a:cubicBezTo>
                      <a:pt x="2797" y="547"/>
                      <a:pt x="2280" y="0"/>
                      <a:pt x="1611"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71" name="Google Shape;5071;p85"/>
              <p:cNvSpPr/>
              <p:nvPr/>
            </p:nvSpPr>
            <p:spPr>
              <a:xfrm>
                <a:off x="978919" y="3692489"/>
                <a:ext cx="148825" cy="23981"/>
              </a:xfrm>
              <a:custGeom>
                <a:avLst/>
                <a:gdLst/>
                <a:ahLst/>
                <a:cxnLst/>
                <a:rect l="l" t="t" r="r" b="b"/>
                <a:pathLst>
                  <a:path w="7174" h="1156" extrusionOk="0">
                    <a:moveTo>
                      <a:pt x="547" y="0"/>
                    </a:moveTo>
                    <a:cubicBezTo>
                      <a:pt x="243" y="0"/>
                      <a:pt x="0" y="243"/>
                      <a:pt x="0" y="547"/>
                    </a:cubicBezTo>
                    <a:lnTo>
                      <a:pt x="0" y="638"/>
                    </a:lnTo>
                    <a:cubicBezTo>
                      <a:pt x="0" y="912"/>
                      <a:pt x="243" y="1155"/>
                      <a:pt x="547" y="1155"/>
                    </a:cubicBezTo>
                    <a:lnTo>
                      <a:pt x="6657" y="1155"/>
                    </a:lnTo>
                    <a:cubicBezTo>
                      <a:pt x="6961" y="1155"/>
                      <a:pt x="7174" y="912"/>
                      <a:pt x="7174" y="638"/>
                    </a:cubicBezTo>
                    <a:lnTo>
                      <a:pt x="7174" y="547"/>
                    </a:lnTo>
                    <a:cubicBezTo>
                      <a:pt x="7174" y="243"/>
                      <a:pt x="6961" y="0"/>
                      <a:pt x="665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72" name="Google Shape;5072;p85"/>
              <p:cNvSpPr/>
              <p:nvPr/>
            </p:nvSpPr>
            <p:spPr>
              <a:xfrm>
                <a:off x="3148787" y="3041700"/>
                <a:ext cx="516447" cy="716968"/>
              </a:xfrm>
              <a:custGeom>
                <a:avLst/>
                <a:gdLst/>
                <a:ahLst/>
                <a:cxnLst/>
                <a:rect l="l" t="t" r="r" b="b"/>
                <a:pathLst>
                  <a:path w="24895" h="34561" extrusionOk="0">
                    <a:moveTo>
                      <a:pt x="1581" y="1"/>
                    </a:moveTo>
                    <a:cubicBezTo>
                      <a:pt x="700" y="1"/>
                      <a:pt x="1" y="730"/>
                      <a:pt x="31" y="1612"/>
                    </a:cubicBezTo>
                    <a:lnTo>
                      <a:pt x="973" y="33041"/>
                    </a:lnTo>
                    <a:cubicBezTo>
                      <a:pt x="1004" y="33892"/>
                      <a:pt x="1703" y="34561"/>
                      <a:pt x="2554" y="34561"/>
                    </a:cubicBezTo>
                    <a:lnTo>
                      <a:pt x="22342" y="34561"/>
                    </a:lnTo>
                    <a:cubicBezTo>
                      <a:pt x="23193" y="34561"/>
                      <a:pt x="23892" y="33892"/>
                      <a:pt x="23922" y="33041"/>
                    </a:cubicBezTo>
                    <a:lnTo>
                      <a:pt x="24865" y="1612"/>
                    </a:lnTo>
                    <a:cubicBezTo>
                      <a:pt x="24895" y="730"/>
                      <a:pt x="24196" y="1"/>
                      <a:pt x="23314"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73" name="Google Shape;5073;p85"/>
              <p:cNvSpPr/>
              <p:nvPr/>
            </p:nvSpPr>
            <p:spPr>
              <a:xfrm>
                <a:off x="3213121" y="3095931"/>
                <a:ext cx="388429" cy="388450"/>
              </a:xfrm>
              <a:custGeom>
                <a:avLst/>
                <a:gdLst/>
                <a:ahLst/>
                <a:cxnLst/>
                <a:rect l="l" t="t" r="r" b="b"/>
                <a:pathLst>
                  <a:path w="18724" h="18725" extrusionOk="0">
                    <a:moveTo>
                      <a:pt x="9362" y="1"/>
                    </a:moveTo>
                    <a:cubicBezTo>
                      <a:pt x="4164" y="1"/>
                      <a:pt x="0" y="4195"/>
                      <a:pt x="0" y="9363"/>
                    </a:cubicBezTo>
                    <a:cubicBezTo>
                      <a:pt x="0" y="14530"/>
                      <a:pt x="4164" y="18725"/>
                      <a:pt x="9362" y="18725"/>
                    </a:cubicBezTo>
                    <a:cubicBezTo>
                      <a:pt x="14529" y="18725"/>
                      <a:pt x="18724" y="14530"/>
                      <a:pt x="18724" y="9363"/>
                    </a:cubicBezTo>
                    <a:cubicBezTo>
                      <a:pt x="18724" y="4195"/>
                      <a:pt x="14529" y="1"/>
                      <a:pt x="9362"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74" name="Google Shape;5074;p85"/>
              <p:cNvSpPr/>
              <p:nvPr/>
            </p:nvSpPr>
            <p:spPr>
              <a:xfrm>
                <a:off x="3238349" y="3121801"/>
                <a:ext cx="337355" cy="336733"/>
              </a:xfrm>
              <a:custGeom>
                <a:avLst/>
                <a:gdLst/>
                <a:ahLst/>
                <a:cxnLst/>
                <a:rect l="l" t="t" r="r" b="b"/>
                <a:pathLst>
                  <a:path w="16262" h="16232" extrusionOk="0">
                    <a:moveTo>
                      <a:pt x="8146" y="0"/>
                    </a:moveTo>
                    <a:cubicBezTo>
                      <a:pt x="3648" y="0"/>
                      <a:pt x="0" y="3648"/>
                      <a:pt x="0" y="8116"/>
                    </a:cubicBezTo>
                    <a:cubicBezTo>
                      <a:pt x="0" y="12614"/>
                      <a:pt x="3648" y="16231"/>
                      <a:pt x="8146" y="16231"/>
                    </a:cubicBezTo>
                    <a:cubicBezTo>
                      <a:pt x="12614" y="16231"/>
                      <a:pt x="16262" y="12614"/>
                      <a:pt x="16262" y="8116"/>
                    </a:cubicBezTo>
                    <a:cubicBezTo>
                      <a:pt x="16262" y="3648"/>
                      <a:pt x="12614" y="0"/>
                      <a:pt x="8146"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75" name="Google Shape;5075;p85"/>
              <p:cNvSpPr/>
              <p:nvPr/>
            </p:nvSpPr>
            <p:spPr>
              <a:xfrm>
                <a:off x="3331665" y="3221736"/>
                <a:ext cx="150733" cy="137332"/>
              </a:xfrm>
              <a:custGeom>
                <a:avLst/>
                <a:gdLst/>
                <a:ahLst/>
                <a:cxnLst/>
                <a:rect l="l" t="t" r="r" b="b"/>
                <a:pathLst>
                  <a:path w="7266" h="6620" extrusionOk="0">
                    <a:moveTo>
                      <a:pt x="3633" y="1"/>
                    </a:moveTo>
                    <a:cubicBezTo>
                      <a:pt x="2782" y="1"/>
                      <a:pt x="1931" y="320"/>
                      <a:pt x="1277" y="958"/>
                    </a:cubicBezTo>
                    <a:cubicBezTo>
                      <a:pt x="1" y="2265"/>
                      <a:pt x="1" y="4363"/>
                      <a:pt x="1277" y="5639"/>
                    </a:cubicBezTo>
                    <a:cubicBezTo>
                      <a:pt x="1931" y="6293"/>
                      <a:pt x="2782" y="6619"/>
                      <a:pt x="3633" y="6619"/>
                    </a:cubicBezTo>
                    <a:cubicBezTo>
                      <a:pt x="4484" y="6619"/>
                      <a:pt x="5335" y="6293"/>
                      <a:pt x="5989" y="5639"/>
                    </a:cubicBezTo>
                    <a:cubicBezTo>
                      <a:pt x="7265" y="4363"/>
                      <a:pt x="7265" y="2265"/>
                      <a:pt x="5989" y="958"/>
                    </a:cubicBezTo>
                    <a:cubicBezTo>
                      <a:pt x="5335" y="320"/>
                      <a:pt x="4484" y="1"/>
                      <a:pt x="3633"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76" name="Google Shape;5076;p85"/>
              <p:cNvSpPr/>
              <p:nvPr/>
            </p:nvSpPr>
            <p:spPr>
              <a:xfrm>
                <a:off x="3201130" y="3515917"/>
                <a:ext cx="140008" cy="140008"/>
              </a:xfrm>
              <a:custGeom>
                <a:avLst/>
                <a:gdLst/>
                <a:ahLst/>
                <a:cxnLst/>
                <a:rect l="l" t="t" r="r" b="b"/>
                <a:pathLst>
                  <a:path w="6749" h="6749" extrusionOk="0">
                    <a:moveTo>
                      <a:pt x="3375" y="0"/>
                    </a:moveTo>
                    <a:cubicBezTo>
                      <a:pt x="1490" y="0"/>
                      <a:pt x="1" y="1490"/>
                      <a:pt x="1" y="3374"/>
                    </a:cubicBezTo>
                    <a:cubicBezTo>
                      <a:pt x="1" y="5228"/>
                      <a:pt x="1490" y="6748"/>
                      <a:pt x="3375" y="6748"/>
                    </a:cubicBezTo>
                    <a:cubicBezTo>
                      <a:pt x="5229" y="6748"/>
                      <a:pt x="6749" y="5228"/>
                      <a:pt x="6749" y="3374"/>
                    </a:cubicBezTo>
                    <a:cubicBezTo>
                      <a:pt x="6749" y="1490"/>
                      <a:pt x="5229" y="0"/>
                      <a:pt x="3375"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77" name="Google Shape;5077;p85"/>
              <p:cNvSpPr/>
              <p:nvPr/>
            </p:nvSpPr>
            <p:spPr>
              <a:xfrm>
                <a:off x="3209968" y="3524735"/>
                <a:ext cx="121711" cy="121732"/>
              </a:xfrm>
              <a:custGeom>
                <a:avLst/>
                <a:gdLst/>
                <a:ahLst/>
                <a:cxnLst/>
                <a:rect l="l" t="t" r="r" b="b"/>
                <a:pathLst>
                  <a:path w="5867" h="5868" extrusionOk="0">
                    <a:moveTo>
                      <a:pt x="2949" y="1"/>
                    </a:moveTo>
                    <a:cubicBezTo>
                      <a:pt x="1307" y="1"/>
                      <a:pt x="0" y="1308"/>
                      <a:pt x="0" y="2949"/>
                    </a:cubicBezTo>
                    <a:cubicBezTo>
                      <a:pt x="0" y="4560"/>
                      <a:pt x="1307" y="5867"/>
                      <a:pt x="2949" y="5867"/>
                    </a:cubicBezTo>
                    <a:cubicBezTo>
                      <a:pt x="4560" y="5867"/>
                      <a:pt x="5867" y="4560"/>
                      <a:pt x="5867" y="2949"/>
                    </a:cubicBezTo>
                    <a:cubicBezTo>
                      <a:pt x="5867" y="1308"/>
                      <a:pt x="4560" y="1"/>
                      <a:pt x="2949"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78" name="Google Shape;5078;p85"/>
              <p:cNvSpPr/>
              <p:nvPr/>
            </p:nvSpPr>
            <p:spPr>
              <a:xfrm>
                <a:off x="3237705" y="3560688"/>
                <a:ext cx="58045" cy="49954"/>
              </a:xfrm>
              <a:custGeom>
                <a:avLst/>
                <a:gdLst/>
                <a:ahLst/>
                <a:cxnLst/>
                <a:rect l="l" t="t" r="r" b="b"/>
                <a:pathLst>
                  <a:path w="2798" h="2408" extrusionOk="0">
                    <a:moveTo>
                      <a:pt x="1612" y="0"/>
                    </a:moveTo>
                    <a:cubicBezTo>
                      <a:pt x="517" y="0"/>
                      <a:pt x="1" y="1307"/>
                      <a:pt x="761" y="2067"/>
                    </a:cubicBezTo>
                    <a:cubicBezTo>
                      <a:pt x="1005" y="2302"/>
                      <a:pt x="1303" y="2408"/>
                      <a:pt x="1595" y="2408"/>
                    </a:cubicBezTo>
                    <a:cubicBezTo>
                      <a:pt x="2210" y="2408"/>
                      <a:pt x="2797" y="1938"/>
                      <a:pt x="2797" y="1216"/>
                    </a:cubicBezTo>
                    <a:cubicBezTo>
                      <a:pt x="2797" y="547"/>
                      <a:pt x="2250" y="0"/>
                      <a:pt x="1612"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79" name="Google Shape;5079;p85"/>
              <p:cNvSpPr/>
              <p:nvPr/>
            </p:nvSpPr>
            <p:spPr>
              <a:xfrm>
                <a:off x="3472926" y="3515917"/>
                <a:ext cx="140008" cy="140008"/>
              </a:xfrm>
              <a:custGeom>
                <a:avLst/>
                <a:gdLst/>
                <a:ahLst/>
                <a:cxnLst/>
                <a:rect l="l" t="t" r="r" b="b"/>
                <a:pathLst>
                  <a:path w="6749" h="6749" extrusionOk="0">
                    <a:moveTo>
                      <a:pt x="3374" y="0"/>
                    </a:moveTo>
                    <a:cubicBezTo>
                      <a:pt x="1520" y="0"/>
                      <a:pt x="0" y="1490"/>
                      <a:pt x="0" y="3374"/>
                    </a:cubicBezTo>
                    <a:cubicBezTo>
                      <a:pt x="0" y="5228"/>
                      <a:pt x="1520" y="6748"/>
                      <a:pt x="3374" y="6748"/>
                    </a:cubicBezTo>
                    <a:cubicBezTo>
                      <a:pt x="5259" y="6748"/>
                      <a:pt x="6748" y="5228"/>
                      <a:pt x="6748" y="3374"/>
                    </a:cubicBezTo>
                    <a:cubicBezTo>
                      <a:pt x="6748" y="1490"/>
                      <a:pt x="5259" y="0"/>
                      <a:pt x="3374" y="0"/>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80" name="Google Shape;5080;p85"/>
              <p:cNvSpPr/>
              <p:nvPr/>
            </p:nvSpPr>
            <p:spPr>
              <a:xfrm>
                <a:off x="3482386" y="3524735"/>
                <a:ext cx="121711" cy="121732"/>
              </a:xfrm>
              <a:custGeom>
                <a:avLst/>
                <a:gdLst/>
                <a:ahLst/>
                <a:cxnLst/>
                <a:rect l="l" t="t" r="r" b="b"/>
                <a:pathLst>
                  <a:path w="5867" h="5868" extrusionOk="0">
                    <a:moveTo>
                      <a:pt x="2918" y="1"/>
                    </a:moveTo>
                    <a:cubicBezTo>
                      <a:pt x="1307" y="1"/>
                      <a:pt x="0" y="1308"/>
                      <a:pt x="0" y="2949"/>
                    </a:cubicBezTo>
                    <a:cubicBezTo>
                      <a:pt x="0" y="4560"/>
                      <a:pt x="1307" y="5867"/>
                      <a:pt x="2918" y="5867"/>
                    </a:cubicBezTo>
                    <a:cubicBezTo>
                      <a:pt x="4560" y="5867"/>
                      <a:pt x="5867" y="4560"/>
                      <a:pt x="5867" y="2949"/>
                    </a:cubicBezTo>
                    <a:cubicBezTo>
                      <a:pt x="5867" y="1308"/>
                      <a:pt x="4560" y="1"/>
                      <a:pt x="2918"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81" name="Google Shape;5081;p85"/>
              <p:cNvSpPr/>
              <p:nvPr/>
            </p:nvSpPr>
            <p:spPr>
              <a:xfrm>
                <a:off x="3510124" y="3560688"/>
                <a:ext cx="58024" cy="49954"/>
              </a:xfrm>
              <a:custGeom>
                <a:avLst/>
                <a:gdLst/>
                <a:ahLst/>
                <a:cxnLst/>
                <a:rect l="l" t="t" r="r" b="b"/>
                <a:pathLst>
                  <a:path w="2797" h="2408" extrusionOk="0">
                    <a:moveTo>
                      <a:pt x="1581" y="0"/>
                    </a:moveTo>
                    <a:cubicBezTo>
                      <a:pt x="517" y="0"/>
                      <a:pt x="1" y="1307"/>
                      <a:pt x="730" y="2067"/>
                    </a:cubicBezTo>
                    <a:cubicBezTo>
                      <a:pt x="975" y="2302"/>
                      <a:pt x="1276" y="2408"/>
                      <a:pt x="1572" y="2408"/>
                    </a:cubicBezTo>
                    <a:cubicBezTo>
                      <a:pt x="2196" y="2408"/>
                      <a:pt x="2797" y="1938"/>
                      <a:pt x="2797" y="1216"/>
                    </a:cubicBezTo>
                    <a:cubicBezTo>
                      <a:pt x="2797" y="547"/>
                      <a:pt x="2250" y="0"/>
                      <a:pt x="1581"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82" name="Google Shape;5082;p85"/>
              <p:cNvSpPr/>
              <p:nvPr/>
            </p:nvSpPr>
            <p:spPr>
              <a:xfrm>
                <a:off x="3332287" y="3692489"/>
                <a:ext cx="149468" cy="23981"/>
              </a:xfrm>
              <a:custGeom>
                <a:avLst/>
                <a:gdLst/>
                <a:ahLst/>
                <a:cxnLst/>
                <a:rect l="l" t="t" r="r" b="b"/>
                <a:pathLst>
                  <a:path w="7205" h="1156" extrusionOk="0">
                    <a:moveTo>
                      <a:pt x="548" y="0"/>
                    </a:moveTo>
                    <a:cubicBezTo>
                      <a:pt x="244" y="0"/>
                      <a:pt x="1" y="243"/>
                      <a:pt x="1" y="547"/>
                    </a:cubicBezTo>
                    <a:lnTo>
                      <a:pt x="1" y="638"/>
                    </a:lnTo>
                    <a:cubicBezTo>
                      <a:pt x="1" y="912"/>
                      <a:pt x="244" y="1155"/>
                      <a:pt x="548" y="1155"/>
                    </a:cubicBezTo>
                    <a:lnTo>
                      <a:pt x="6658" y="1155"/>
                    </a:lnTo>
                    <a:cubicBezTo>
                      <a:pt x="6962" y="1155"/>
                      <a:pt x="7205" y="912"/>
                      <a:pt x="7205" y="638"/>
                    </a:cubicBezTo>
                    <a:lnTo>
                      <a:pt x="7205" y="547"/>
                    </a:lnTo>
                    <a:cubicBezTo>
                      <a:pt x="7205" y="243"/>
                      <a:pt x="6962" y="0"/>
                      <a:pt x="6658"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83" name="Google Shape;5083;p85"/>
              <p:cNvSpPr/>
              <p:nvPr/>
            </p:nvSpPr>
            <p:spPr>
              <a:xfrm>
                <a:off x="1723024" y="3716450"/>
                <a:ext cx="890355" cy="42258"/>
              </a:xfrm>
              <a:custGeom>
                <a:avLst/>
                <a:gdLst/>
                <a:ahLst/>
                <a:cxnLst/>
                <a:rect l="l" t="t" r="r" b="b"/>
                <a:pathLst>
                  <a:path w="42919" h="2037" extrusionOk="0">
                    <a:moveTo>
                      <a:pt x="0" y="0"/>
                    </a:moveTo>
                    <a:lnTo>
                      <a:pt x="0" y="2037"/>
                    </a:lnTo>
                    <a:lnTo>
                      <a:pt x="42919" y="2037"/>
                    </a:lnTo>
                    <a:lnTo>
                      <a:pt x="42919"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84" name="Google Shape;5084;p85"/>
              <p:cNvSpPr/>
              <p:nvPr/>
            </p:nvSpPr>
            <p:spPr>
              <a:xfrm>
                <a:off x="2755937" y="3683028"/>
                <a:ext cx="168366" cy="75678"/>
              </a:xfrm>
              <a:custGeom>
                <a:avLst/>
                <a:gdLst/>
                <a:ahLst/>
                <a:cxnLst/>
                <a:rect l="l" t="t" r="r" b="b"/>
                <a:pathLst>
                  <a:path w="8116" h="3648" extrusionOk="0">
                    <a:moveTo>
                      <a:pt x="3820" y="0"/>
                    </a:moveTo>
                    <a:cubicBezTo>
                      <a:pt x="2618" y="0"/>
                      <a:pt x="1287" y="912"/>
                      <a:pt x="0" y="3648"/>
                    </a:cubicBezTo>
                    <a:lnTo>
                      <a:pt x="8116" y="3648"/>
                    </a:lnTo>
                    <a:cubicBezTo>
                      <a:pt x="8116" y="3648"/>
                      <a:pt x="6225" y="0"/>
                      <a:pt x="3820"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085" name="Google Shape;5085;p85"/>
              <p:cNvSpPr/>
              <p:nvPr/>
            </p:nvSpPr>
            <p:spPr>
              <a:xfrm>
                <a:off x="2935661" y="4101106"/>
                <a:ext cx="641290" cy="863241"/>
              </a:xfrm>
              <a:custGeom>
                <a:avLst/>
                <a:gdLst/>
                <a:ahLst/>
                <a:cxnLst/>
                <a:rect l="l" t="t" r="r" b="b"/>
                <a:pathLst>
                  <a:path w="30913" h="41612" extrusionOk="0">
                    <a:moveTo>
                      <a:pt x="2584" y="0"/>
                    </a:moveTo>
                    <a:lnTo>
                      <a:pt x="0" y="41612"/>
                    </a:lnTo>
                    <a:lnTo>
                      <a:pt x="30913" y="41612"/>
                    </a:lnTo>
                    <a:lnTo>
                      <a:pt x="28359" y="0"/>
                    </a:ln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5086" name="Google Shape;5086;p85"/>
              <p:cNvSpPr/>
              <p:nvPr/>
            </p:nvSpPr>
            <p:spPr>
              <a:xfrm>
                <a:off x="2935661" y="4964377"/>
                <a:ext cx="641290" cy="179112"/>
              </a:xfrm>
              <a:custGeom>
                <a:avLst/>
                <a:gdLst/>
                <a:ahLst/>
                <a:cxnLst/>
                <a:rect l="l" t="t" r="r" b="b"/>
                <a:pathLst>
                  <a:path w="30913" h="8634" extrusionOk="0">
                    <a:moveTo>
                      <a:pt x="0" y="1"/>
                    </a:moveTo>
                    <a:lnTo>
                      <a:pt x="2584" y="8633"/>
                    </a:lnTo>
                    <a:lnTo>
                      <a:pt x="28359" y="8633"/>
                    </a:lnTo>
                    <a:lnTo>
                      <a:pt x="30913"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87" name="Google Shape;5087;p85"/>
              <p:cNvSpPr/>
              <p:nvPr/>
            </p:nvSpPr>
            <p:spPr>
              <a:xfrm>
                <a:off x="3162044" y="4456759"/>
                <a:ext cx="206205" cy="507609"/>
              </a:xfrm>
              <a:custGeom>
                <a:avLst/>
                <a:gdLst/>
                <a:ahLst/>
                <a:cxnLst/>
                <a:rect l="l" t="t" r="r" b="b"/>
                <a:pathLst>
                  <a:path w="9940" h="24469" extrusionOk="0">
                    <a:moveTo>
                      <a:pt x="1642" y="0"/>
                    </a:moveTo>
                    <a:lnTo>
                      <a:pt x="0" y="24469"/>
                    </a:lnTo>
                    <a:lnTo>
                      <a:pt x="9940" y="24469"/>
                    </a:lnTo>
                    <a:lnTo>
                      <a:pt x="8329"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88" name="Google Shape;5088;p85"/>
              <p:cNvSpPr/>
              <p:nvPr/>
            </p:nvSpPr>
            <p:spPr>
              <a:xfrm>
                <a:off x="3054205" y="4166685"/>
                <a:ext cx="404839" cy="130548"/>
              </a:xfrm>
              <a:custGeom>
                <a:avLst/>
                <a:gdLst/>
                <a:ahLst/>
                <a:cxnLst/>
                <a:rect l="l" t="t" r="r" b="b"/>
                <a:pathLst>
                  <a:path w="19515" h="6293" extrusionOk="0">
                    <a:moveTo>
                      <a:pt x="0" y="1"/>
                    </a:moveTo>
                    <a:lnTo>
                      <a:pt x="0" y="6292"/>
                    </a:lnTo>
                    <a:lnTo>
                      <a:pt x="19515" y="6292"/>
                    </a:lnTo>
                    <a:lnTo>
                      <a:pt x="19515" y="1"/>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5089" name="Google Shape;5089;p85"/>
              <p:cNvSpPr/>
              <p:nvPr/>
            </p:nvSpPr>
            <p:spPr>
              <a:xfrm>
                <a:off x="3297621" y="4316763"/>
                <a:ext cx="65596" cy="18318"/>
              </a:xfrm>
              <a:custGeom>
                <a:avLst/>
                <a:gdLst/>
                <a:ahLst/>
                <a:cxnLst/>
                <a:rect l="l" t="t" r="r" b="b"/>
                <a:pathLst>
                  <a:path w="3162" h="883" extrusionOk="0">
                    <a:moveTo>
                      <a:pt x="0" y="1"/>
                    </a:moveTo>
                    <a:lnTo>
                      <a:pt x="0" y="882"/>
                    </a:lnTo>
                    <a:lnTo>
                      <a:pt x="3161" y="882"/>
                    </a:lnTo>
                    <a:lnTo>
                      <a:pt x="3161"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90" name="Google Shape;5090;p85"/>
              <p:cNvSpPr/>
              <p:nvPr/>
            </p:nvSpPr>
            <p:spPr>
              <a:xfrm>
                <a:off x="3389049" y="4316763"/>
                <a:ext cx="65596" cy="18318"/>
              </a:xfrm>
              <a:custGeom>
                <a:avLst/>
                <a:gdLst/>
                <a:ahLst/>
                <a:cxnLst/>
                <a:rect l="l" t="t" r="r" b="b"/>
                <a:pathLst>
                  <a:path w="3162" h="883" extrusionOk="0">
                    <a:moveTo>
                      <a:pt x="1" y="1"/>
                    </a:moveTo>
                    <a:lnTo>
                      <a:pt x="1" y="882"/>
                    </a:lnTo>
                    <a:lnTo>
                      <a:pt x="3162" y="882"/>
                    </a:lnTo>
                    <a:lnTo>
                      <a:pt x="3162"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91" name="Google Shape;5091;p85"/>
              <p:cNvSpPr/>
              <p:nvPr/>
            </p:nvSpPr>
            <p:spPr>
              <a:xfrm>
                <a:off x="3078167" y="5053939"/>
                <a:ext cx="73168" cy="34063"/>
              </a:xfrm>
              <a:custGeom>
                <a:avLst/>
                <a:gdLst/>
                <a:ahLst/>
                <a:cxnLst/>
                <a:rect l="l" t="t" r="r" b="b"/>
                <a:pathLst>
                  <a:path w="3527" h="1642" extrusionOk="0">
                    <a:moveTo>
                      <a:pt x="760" y="0"/>
                    </a:moveTo>
                    <a:cubicBezTo>
                      <a:pt x="335" y="0"/>
                      <a:pt x="1" y="334"/>
                      <a:pt x="1" y="790"/>
                    </a:cubicBezTo>
                    <a:lnTo>
                      <a:pt x="1" y="882"/>
                    </a:lnTo>
                    <a:cubicBezTo>
                      <a:pt x="1" y="1307"/>
                      <a:pt x="335" y="1641"/>
                      <a:pt x="760" y="1641"/>
                    </a:cubicBezTo>
                    <a:lnTo>
                      <a:pt x="2767" y="1641"/>
                    </a:lnTo>
                    <a:cubicBezTo>
                      <a:pt x="3192" y="1641"/>
                      <a:pt x="3526" y="1307"/>
                      <a:pt x="3526" y="882"/>
                    </a:cubicBezTo>
                    <a:lnTo>
                      <a:pt x="3526" y="790"/>
                    </a:lnTo>
                    <a:cubicBezTo>
                      <a:pt x="3526" y="334"/>
                      <a:pt x="3192" y="0"/>
                      <a:pt x="2767"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92" name="Google Shape;5092;p85"/>
              <p:cNvSpPr/>
              <p:nvPr/>
            </p:nvSpPr>
            <p:spPr>
              <a:xfrm>
                <a:off x="3182852" y="5053939"/>
                <a:ext cx="73790" cy="34063"/>
              </a:xfrm>
              <a:custGeom>
                <a:avLst/>
                <a:gdLst/>
                <a:ahLst/>
                <a:cxnLst/>
                <a:rect l="l" t="t" r="r" b="b"/>
                <a:pathLst>
                  <a:path w="3557" h="1642" extrusionOk="0">
                    <a:moveTo>
                      <a:pt x="760" y="0"/>
                    </a:moveTo>
                    <a:cubicBezTo>
                      <a:pt x="335" y="0"/>
                      <a:pt x="0" y="334"/>
                      <a:pt x="0" y="790"/>
                    </a:cubicBezTo>
                    <a:lnTo>
                      <a:pt x="0" y="882"/>
                    </a:lnTo>
                    <a:cubicBezTo>
                      <a:pt x="0" y="1307"/>
                      <a:pt x="335" y="1641"/>
                      <a:pt x="760" y="1641"/>
                    </a:cubicBezTo>
                    <a:lnTo>
                      <a:pt x="2766" y="1641"/>
                    </a:lnTo>
                    <a:cubicBezTo>
                      <a:pt x="3192" y="1641"/>
                      <a:pt x="3556" y="1307"/>
                      <a:pt x="3556" y="882"/>
                    </a:cubicBezTo>
                    <a:lnTo>
                      <a:pt x="3556" y="790"/>
                    </a:lnTo>
                    <a:cubicBezTo>
                      <a:pt x="3556" y="334"/>
                      <a:pt x="3192" y="0"/>
                      <a:pt x="2766"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93" name="Google Shape;5093;p85"/>
              <p:cNvSpPr/>
              <p:nvPr/>
            </p:nvSpPr>
            <p:spPr>
              <a:xfrm>
                <a:off x="3390315" y="5053939"/>
                <a:ext cx="34063" cy="34063"/>
              </a:xfrm>
              <a:custGeom>
                <a:avLst/>
                <a:gdLst/>
                <a:ahLst/>
                <a:cxnLst/>
                <a:rect l="l" t="t" r="r" b="b"/>
                <a:pathLst>
                  <a:path w="1642" h="1642" extrusionOk="0">
                    <a:moveTo>
                      <a:pt x="760" y="0"/>
                    </a:moveTo>
                    <a:cubicBezTo>
                      <a:pt x="335" y="0"/>
                      <a:pt x="0" y="334"/>
                      <a:pt x="0" y="790"/>
                    </a:cubicBezTo>
                    <a:lnTo>
                      <a:pt x="0" y="882"/>
                    </a:lnTo>
                    <a:cubicBezTo>
                      <a:pt x="0" y="1307"/>
                      <a:pt x="335" y="1641"/>
                      <a:pt x="760" y="1641"/>
                    </a:cubicBezTo>
                    <a:lnTo>
                      <a:pt x="851" y="1641"/>
                    </a:lnTo>
                    <a:cubicBezTo>
                      <a:pt x="1277" y="1641"/>
                      <a:pt x="1642" y="1307"/>
                      <a:pt x="1642" y="882"/>
                    </a:cubicBezTo>
                    <a:lnTo>
                      <a:pt x="1642" y="790"/>
                    </a:lnTo>
                    <a:cubicBezTo>
                      <a:pt x="1642" y="334"/>
                      <a:pt x="1277" y="0"/>
                      <a:pt x="851"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94" name="Google Shape;5094;p85"/>
              <p:cNvSpPr/>
              <p:nvPr/>
            </p:nvSpPr>
            <p:spPr>
              <a:xfrm>
                <a:off x="3448321" y="5053939"/>
                <a:ext cx="34084" cy="34063"/>
              </a:xfrm>
              <a:custGeom>
                <a:avLst/>
                <a:gdLst/>
                <a:ahLst/>
                <a:cxnLst/>
                <a:rect l="l" t="t" r="r" b="b"/>
                <a:pathLst>
                  <a:path w="1643" h="1642" extrusionOk="0">
                    <a:moveTo>
                      <a:pt x="761" y="0"/>
                    </a:moveTo>
                    <a:cubicBezTo>
                      <a:pt x="335" y="0"/>
                      <a:pt x="1" y="334"/>
                      <a:pt x="1" y="790"/>
                    </a:cubicBezTo>
                    <a:lnTo>
                      <a:pt x="1" y="882"/>
                    </a:lnTo>
                    <a:cubicBezTo>
                      <a:pt x="1" y="1307"/>
                      <a:pt x="335" y="1641"/>
                      <a:pt x="761" y="1641"/>
                    </a:cubicBezTo>
                    <a:lnTo>
                      <a:pt x="882" y="1641"/>
                    </a:lnTo>
                    <a:cubicBezTo>
                      <a:pt x="1308" y="1641"/>
                      <a:pt x="1642" y="1307"/>
                      <a:pt x="1642" y="882"/>
                    </a:cubicBezTo>
                    <a:lnTo>
                      <a:pt x="1642" y="790"/>
                    </a:lnTo>
                    <a:cubicBezTo>
                      <a:pt x="1642" y="334"/>
                      <a:pt x="1308" y="0"/>
                      <a:pt x="882"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5095" name="Google Shape;5095;p85"/>
              <p:cNvSpPr/>
              <p:nvPr/>
            </p:nvSpPr>
            <p:spPr>
              <a:xfrm>
                <a:off x="2909791" y="4232264"/>
                <a:ext cx="71280" cy="602829"/>
              </a:xfrm>
              <a:custGeom>
                <a:avLst/>
                <a:gdLst/>
                <a:ahLst/>
                <a:cxnLst/>
                <a:rect l="l" t="t" r="r" b="b"/>
                <a:pathLst>
                  <a:path w="3436" h="29059" extrusionOk="0">
                    <a:moveTo>
                      <a:pt x="3436" y="1"/>
                    </a:moveTo>
                    <a:lnTo>
                      <a:pt x="1" y="6900"/>
                    </a:lnTo>
                    <a:lnTo>
                      <a:pt x="1" y="26110"/>
                    </a:lnTo>
                    <a:lnTo>
                      <a:pt x="1733" y="29059"/>
                    </a:lnTo>
                    <a:lnTo>
                      <a:pt x="3436"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96" name="Google Shape;5096;p85"/>
              <p:cNvSpPr/>
              <p:nvPr/>
            </p:nvSpPr>
            <p:spPr>
              <a:xfrm>
                <a:off x="3532198" y="4232264"/>
                <a:ext cx="71280" cy="602829"/>
              </a:xfrm>
              <a:custGeom>
                <a:avLst/>
                <a:gdLst/>
                <a:ahLst/>
                <a:cxnLst/>
                <a:rect l="l" t="t" r="r" b="b"/>
                <a:pathLst>
                  <a:path w="3436" h="29059" extrusionOk="0">
                    <a:moveTo>
                      <a:pt x="0" y="1"/>
                    </a:moveTo>
                    <a:lnTo>
                      <a:pt x="1703" y="29059"/>
                    </a:lnTo>
                    <a:lnTo>
                      <a:pt x="3435" y="26110"/>
                    </a:lnTo>
                    <a:lnTo>
                      <a:pt x="3405" y="6900"/>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5097" name="Google Shape;5097;p85"/>
              <p:cNvSpPr/>
              <p:nvPr/>
            </p:nvSpPr>
            <p:spPr>
              <a:xfrm>
                <a:off x="3272393" y="2567960"/>
                <a:ext cx="269270" cy="181166"/>
              </a:xfrm>
              <a:custGeom>
                <a:avLst/>
                <a:gdLst/>
                <a:ahLst/>
                <a:cxnLst/>
                <a:rect l="l" t="t" r="r" b="b"/>
                <a:pathLst>
                  <a:path w="12980" h="8733" extrusionOk="0">
                    <a:moveTo>
                      <a:pt x="6252" y="1"/>
                    </a:moveTo>
                    <a:cubicBezTo>
                      <a:pt x="5007" y="1"/>
                      <a:pt x="367" y="631"/>
                      <a:pt x="0" y="8732"/>
                    </a:cubicBezTo>
                    <a:lnTo>
                      <a:pt x="639" y="8611"/>
                    </a:lnTo>
                    <a:cubicBezTo>
                      <a:pt x="639" y="8611"/>
                      <a:pt x="1125" y="1437"/>
                      <a:pt x="6566" y="1407"/>
                    </a:cubicBezTo>
                    <a:cubicBezTo>
                      <a:pt x="12037" y="1437"/>
                      <a:pt x="12341" y="8611"/>
                      <a:pt x="12341" y="8611"/>
                    </a:cubicBezTo>
                    <a:lnTo>
                      <a:pt x="12979" y="8732"/>
                    </a:lnTo>
                    <a:cubicBezTo>
                      <a:pt x="12641" y="631"/>
                      <a:pt x="7950" y="1"/>
                      <a:pt x="6699" y="1"/>
                    </a:cubicBezTo>
                    <a:cubicBezTo>
                      <a:pt x="6603" y="1"/>
                      <a:pt x="6527" y="4"/>
                      <a:pt x="6475" y="9"/>
                    </a:cubicBezTo>
                    <a:cubicBezTo>
                      <a:pt x="6423" y="4"/>
                      <a:pt x="6347" y="1"/>
                      <a:pt x="6252"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98" name="Google Shape;5098;p85"/>
              <p:cNvSpPr/>
              <p:nvPr/>
            </p:nvSpPr>
            <p:spPr>
              <a:xfrm>
                <a:off x="3218785" y="2744075"/>
                <a:ext cx="90822" cy="133847"/>
              </a:xfrm>
              <a:custGeom>
                <a:avLst/>
                <a:gdLst/>
                <a:ahLst/>
                <a:cxnLst/>
                <a:rect l="l" t="t" r="r" b="b"/>
                <a:pathLst>
                  <a:path w="4378" h="6452" extrusionOk="0">
                    <a:moveTo>
                      <a:pt x="3375" y="0"/>
                    </a:moveTo>
                    <a:cubicBezTo>
                      <a:pt x="3071" y="0"/>
                      <a:pt x="2736" y="31"/>
                      <a:pt x="2402" y="122"/>
                    </a:cubicBezTo>
                    <a:cubicBezTo>
                      <a:pt x="2068" y="182"/>
                      <a:pt x="1733" y="274"/>
                      <a:pt x="1399" y="395"/>
                    </a:cubicBezTo>
                    <a:cubicBezTo>
                      <a:pt x="31" y="851"/>
                      <a:pt x="1" y="3344"/>
                      <a:pt x="882" y="5259"/>
                    </a:cubicBezTo>
                    <a:cubicBezTo>
                      <a:pt x="1325" y="6193"/>
                      <a:pt x="2186" y="6451"/>
                      <a:pt x="2933" y="6451"/>
                    </a:cubicBezTo>
                    <a:cubicBezTo>
                      <a:pt x="3109" y="6451"/>
                      <a:pt x="3279" y="6437"/>
                      <a:pt x="3435" y="6414"/>
                    </a:cubicBezTo>
                    <a:cubicBezTo>
                      <a:pt x="3770" y="6383"/>
                      <a:pt x="4074" y="6322"/>
                      <a:pt x="4378" y="6201"/>
                    </a:cubicBezTo>
                    <a:cubicBezTo>
                      <a:pt x="4347" y="4104"/>
                      <a:pt x="4013" y="2006"/>
                      <a:pt x="337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099" name="Google Shape;5099;p85"/>
              <p:cNvSpPr/>
              <p:nvPr/>
            </p:nvSpPr>
            <p:spPr>
              <a:xfrm>
                <a:off x="3216897" y="2746585"/>
                <a:ext cx="73168" cy="131171"/>
              </a:xfrm>
              <a:custGeom>
                <a:avLst/>
                <a:gdLst/>
                <a:ahLst/>
                <a:cxnLst/>
                <a:rect l="l" t="t" r="r" b="b"/>
                <a:pathLst>
                  <a:path w="3527" h="6323" extrusionOk="0">
                    <a:moveTo>
                      <a:pt x="2493" y="1"/>
                    </a:moveTo>
                    <a:cubicBezTo>
                      <a:pt x="2159" y="61"/>
                      <a:pt x="1824" y="153"/>
                      <a:pt x="1490" y="274"/>
                    </a:cubicBezTo>
                    <a:cubicBezTo>
                      <a:pt x="122" y="730"/>
                      <a:pt x="1" y="3131"/>
                      <a:pt x="882" y="5016"/>
                    </a:cubicBezTo>
                    <a:cubicBezTo>
                      <a:pt x="1317" y="6014"/>
                      <a:pt x="2313" y="6323"/>
                      <a:pt x="3106" y="6323"/>
                    </a:cubicBezTo>
                    <a:cubicBezTo>
                      <a:pt x="3255" y="6323"/>
                      <a:pt x="3397" y="6312"/>
                      <a:pt x="3526" y="6293"/>
                    </a:cubicBezTo>
                    <a:cubicBezTo>
                      <a:pt x="3496" y="4165"/>
                      <a:pt x="3131" y="2037"/>
                      <a:pt x="2493"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5100" name="Google Shape;5100;p85"/>
              <p:cNvSpPr/>
              <p:nvPr/>
            </p:nvSpPr>
            <p:spPr>
              <a:xfrm>
                <a:off x="3298886" y="2863241"/>
                <a:ext cx="108476" cy="54352"/>
              </a:xfrm>
              <a:custGeom>
                <a:avLst/>
                <a:gdLst/>
                <a:ahLst/>
                <a:cxnLst/>
                <a:rect l="l" t="t" r="r" b="b"/>
                <a:pathLst>
                  <a:path w="5229" h="2620" extrusionOk="0">
                    <a:moveTo>
                      <a:pt x="395" y="1"/>
                    </a:moveTo>
                    <a:lnTo>
                      <a:pt x="0" y="122"/>
                    </a:lnTo>
                    <a:cubicBezTo>
                      <a:pt x="0" y="122"/>
                      <a:pt x="730" y="2311"/>
                      <a:pt x="3921" y="2311"/>
                    </a:cubicBezTo>
                    <a:lnTo>
                      <a:pt x="4012" y="2311"/>
                    </a:lnTo>
                    <a:cubicBezTo>
                      <a:pt x="4121" y="2502"/>
                      <a:pt x="4304" y="2620"/>
                      <a:pt x="4516" y="2620"/>
                    </a:cubicBezTo>
                    <a:cubicBezTo>
                      <a:pt x="4540" y="2620"/>
                      <a:pt x="4565" y="2618"/>
                      <a:pt x="4590" y="2615"/>
                    </a:cubicBezTo>
                    <a:cubicBezTo>
                      <a:pt x="4955" y="2615"/>
                      <a:pt x="5228" y="2433"/>
                      <a:pt x="5228" y="2159"/>
                    </a:cubicBezTo>
                    <a:cubicBezTo>
                      <a:pt x="5228" y="1885"/>
                      <a:pt x="4985" y="1673"/>
                      <a:pt x="4620" y="1673"/>
                    </a:cubicBezTo>
                    <a:cubicBezTo>
                      <a:pt x="4407" y="1673"/>
                      <a:pt x="4195" y="1764"/>
                      <a:pt x="4073" y="1916"/>
                    </a:cubicBezTo>
                    <a:cubicBezTo>
                      <a:pt x="4025" y="1917"/>
                      <a:pt x="3977" y="1917"/>
                      <a:pt x="3930" y="1917"/>
                    </a:cubicBezTo>
                    <a:cubicBezTo>
                      <a:pt x="1014" y="1917"/>
                      <a:pt x="425" y="91"/>
                      <a:pt x="395"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101" name="Google Shape;5101;p85"/>
              <p:cNvSpPr/>
              <p:nvPr/>
            </p:nvSpPr>
            <p:spPr>
              <a:xfrm>
                <a:off x="3504460" y="2744075"/>
                <a:ext cx="90179" cy="133847"/>
              </a:xfrm>
              <a:custGeom>
                <a:avLst/>
                <a:gdLst/>
                <a:ahLst/>
                <a:cxnLst/>
                <a:rect l="l" t="t" r="r" b="b"/>
                <a:pathLst>
                  <a:path w="4347" h="6452" extrusionOk="0">
                    <a:moveTo>
                      <a:pt x="973" y="0"/>
                    </a:moveTo>
                    <a:cubicBezTo>
                      <a:pt x="365" y="2006"/>
                      <a:pt x="30" y="4104"/>
                      <a:pt x="0" y="6201"/>
                    </a:cubicBezTo>
                    <a:cubicBezTo>
                      <a:pt x="304" y="6322"/>
                      <a:pt x="608" y="6383"/>
                      <a:pt x="942" y="6414"/>
                    </a:cubicBezTo>
                    <a:cubicBezTo>
                      <a:pt x="1099" y="6437"/>
                      <a:pt x="1269" y="6451"/>
                      <a:pt x="1445" y="6451"/>
                    </a:cubicBezTo>
                    <a:cubicBezTo>
                      <a:pt x="2192" y="6451"/>
                      <a:pt x="3053" y="6193"/>
                      <a:pt x="3496" y="5259"/>
                    </a:cubicBezTo>
                    <a:cubicBezTo>
                      <a:pt x="4347" y="3344"/>
                      <a:pt x="4347" y="851"/>
                      <a:pt x="2979" y="395"/>
                    </a:cubicBezTo>
                    <a:cubicBezTo>
                      <a:pt x="2644" y="274"/>
                      <a:pt x="2310" y="182"/>
                      <a:pt x="1976" y="122"/>
                    </a:cubicBezTo>
                    <a:cubicBezTo>
                      <a:pt x="1641" y="31"/>
                      <a:pt x="1307" y="0"/>
                      <a:pt x="97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5102" name="Google Shape;5102;p85"/>
              <p:cNvSpPr/>
              <p:nvPr/>
            </p:nvSpPr>
            <p:spPr>
              <a:xfrm>
                <a:off x="3524003" y="2746585"/>
                <a:ext cx="73168" cy="131171"/>
              </a:xfrm>
              <a:custGeom>
                <a:avLst/>
                <a:gdLst/>
                <a:ahLst/>
                <a:cxnLst/>
                <a:rect l="l" t="t" r="r" b="b"/>
                <a:pathLst>
                  <a:path w="3527" h="6323" extrusionOk="0">
                    <a:moveTo>
                      <a:pt x="1034" y="1"/>
                    </a:moveTo>
                    <a:cubicBezTo>
                      <a:pt x="395" y="2037"/>
                      <a:pt x="31" y="4165"/>
                      <a:pt x="0" y="6293"/>
                    </a:cubicBezTo>
                    <a:cubicBezTo>
                      <a:pt x="130" y="6312"/>
                      <a:pt x="272" y="6323"/>
                      <a:pt x="421" y="6323"/>
                    </a:cubicBezTo>
                    <a:cubicBezTo>
                      <a:pt x="1214" y="6323"/>
                      <a:pt x="2210" y="6014"/>
                      <a:pt x="2645" y="5016"/>
                    </a:cubicBezTo>
                    <a:cubicBezTo>
                      <a:pt x="3526" y="3131"/>
                      <a:pt x="3405" y="730"/>
                      <a:pt x="2037" y="274"/>
                    </a:cubicBezTo>
                    <a:cubicBezTo>
                      <a:pt x="1702" y="153"/>
                      <a:pt x="1368" y="61"/>
                      <a:pt x="1034"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grpSp>
      </p:grpSp>
      <p:grpSp>
        <p:nvGrpSpPr>
          <p:cNvPr id="5103" name="Google Shape;5103;p85"/>
          <p:cNvGrpSpPr/>
          <p:nvPr/>
        </p:nvGrpSpPr>
        <p:grpSpPr>
          <a:xfrm>
            <a:off x="472594" y="1050887"/>
            <a:ext cx="11128400" cy="4423517"/>
            <a:chOff x="355600" y="686850"/>
            <a:chExt cx="8346300" cy="3317638"/>
          </a:xfrm>
        </p:grpSpPr>
        <p:sp>
          <p:nvSpPr>
            <p:cNvPr id="5104" name="Google Shape;5104;p85"/>
            <p:cNvSpPr/>
            <p:nvPr/>
          </p:nvSpPr>
          <p:spPr>
            <a:xfrm rot="10800000" flipH="1">
              <a:off x="6946600" y="19893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105" name="Google Shape;5105;p85"/>
            <p:cNvSpPr/>
            <p:nvPr/>
          </p:nvSpPr>
          <p:spPr>
            <a:xfrm>
              <a:off x="2649250" y="2476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5106" name="Google Shape;5106;p85"/>
            <p:cNvGrpSpPr/>
            <p:nvPr/>
          </p:nvGrpSpPr>
          <p:grpSpPr>
            <a:xfrm>
              <a:off x="355600" y="686850"/>
              <a:ext cx="8346300" cy="3317638"/>
              <a:chOff x="355600" y="686850"/>
              <a:chExt cx="8346300" cy="3317638"/>
            </a:xfrm>
          </p:grpSpPr>
          <p:sp>
            <p:nvSpPr>
              <p:cNvPr id="5107" name="Google Shape;5107;p85"/>
              <p:cNvSpPr/>
              <p:nvPr/>
            </p:nvSpPr>
            <p:spPr>
              <a:xfrm>
                <a:off x="355600" y="32435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108" name="Google Shape;5108;p85"/>
              <p:cNvSpPr/>
              <p:nvPr/>
            </p:nvSpPr>
            <p:spPr>
              <a:xfrm>
                <a:off x="8512300" y="38148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109" name="Google Shape;5109;p85"/>
              <p:cNvSpPr/>
              <p:nvPr/>
            </p:nvSpPr>
            <p:spPr>
              <a:xfrm>
                <a:off x="5516275" y="6868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grpSp>
      <p:sp>
        <p:nvSpPr>
          <p:cNvPr id="2" name="Google Shape;4788;p82">
            <a:extLst>
              <a:ext uri="{FF2B5EF4-FFF2-40B4-BE49-F238E27FC236}">
                <a16:creationId xmlns:a16="http://schemas.microsoft.com/office/drawing/2014/main" id="{A7056296-763B-070C-3865-608E154B081C}"/>
              </a:ext>
            </a:extLst>
          </p:cNvPr>
          <p:cNvSpPr txBox="1">
            <a:spLocks/>
          </p:cNvSpPr>
          <p:nvPr/>
        </p:nvSpPr>
        <p:spPr>
          <a:xfrm flipH="1">
            <a:off x="8414250" y="1042202"/>
            <a:ext cx="3562471" cy="1795497"/>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13730" dirty="0">
                <a:latin typeface="Calibri Light" panose="020F0302020204030204" pitchFamily="34" charset="0"/>
                <a:ea typeface="Calibri Light" panose="020F0302020204030204" pitchFamily="34" charset="0"/>
                <a:cs typeface="Calibri Light" panose="020F0302020204030204" pitchFamily="34" charset="0"/>
              </a:rPr>
              <a:t>05</a:t>
            </a:r>
          </a:p>
        </p:txBody>
      </p:sp>
      <p:sp>
        <p:nvSpPr>
          <p:cNvPr id="3" name="Google Shape;4409;p79">
            <a:extLst>
              <a:ext uri="{FF2B5EF4-FFF2-40B4-BE49-F238E27FC236}">
                <a16:creationId xmlns:a16="http://schemas.microsoft.com/office/drawing/2014/main" id="{28672C01-F24E-00DC-CC5F-A85496EED0C5}"/>
              </a:ext>
            </a:extLst>
          </p:cNvPr>
          <p:cNvSpPr txBox="1">
            <a:spLocks/>
          </p:cNvSpPr>
          <p:nvPr/>
        </p:nvSpPr>
        <p:spPr>
          <a:xfrm flipH="1">
            <a:off x="215279" y="383115"/>
            <a:ext cx="7199538" cy="672838"/>
          </a:xfrm>
          <a:prstGeom prst="rect">
            <a:avLst/>
          </a:prstGeom>
        </p:spPr>
        <p:txBody>
          <a:bodyPr spcFirstLastPara="1" vert="horz" wrap="square" lIns="121900" tIns="121900" rIns="121900" bIns="121900" rtlCol="0"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FFC000"/>
                </a:solidFill>
              </a:rPr>
              <a:t>Tableau Link</a:t>
            </a:r>
          </a:p>
        </p:txBody>
      </p:sp>
      <p:cxnSp>
        <p:nvCxnSpPr>
          <p:cNvPr id="6" name="Google Shape;4613;p79">
            <a:extLst>
              <a:ext uri="{FF2B5EF4-FFF2-40B4-BE49-F238E27FC236}">
                <a16:creationId xmlns:a16="http://schemas.microsoft.com/office/drawing/2014/main" id="{6C82A6DC-53F2-FB69-E501-8732FA54C883}"/>
              </a:ext>
            </a:extLst>
          </p:cNvPr>
          <p:cNvCxnSpPr/>
          <p:nvPr/>
        </p:nvCxnSpPr>
        <p:spPr>
          <a:xfrm rot="10800000">
            <a:off x="51033" y="1194792"/>
            <a:ext cx="73040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4787" name="Google Shape;4787;p82"/>
          <p:cNvSpPr/>
          <p:nvPr/>
        </p:nvSpPr>
        <p:spPr>
          <a:xfrm>
            <a:off x="6991236" y="5415702"/>
            <a:ext cx="2347651" cy="744623"/>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121900" tIns="121900" rIns="121900" bIns="121900" anchor="ctr" anchorCtr="0">
            <a:noAutofit/>
          </a:bodyPr>
          <a:lstStyle/>
          <a:p>
            <a:endParaRPr sz="2400" dirty="0"/>
          </a:p>
        </p:txBody>
      </p:sp>
      <p:sp>
        <p:nvSpPr>
          <p:cNvPr id="4789" name="Google Shape;4789;p82"/>
          <p:cNvSpPr txBox="1">
            <a:spLocks noGrp="1"/>
          </p:cNvSpPr>
          <p:nvPr>
            <p:ph type="title"/>
          </p:nvPr>
        </p:nvSpPr>
        <p:spPr>
          <a:xfrm flipH="1">
            <a:off x="318827" y="3950114"/>
            <a:ext cx="5667200" cy="759760"/>
          </a:xfrm>
          <a:prstGeom prst="rect">
            <a:avLst/>
          </a:prstGeom>
        </p:spPr>
        <p:txBody>
          <a:bodyPr spcFirstLastPara="1" vert="horz" wrap="square" lIns="121900" tIns="121900" rIns="121900" bIns="121900" rtlCol="0" anchor="ctr" anchorCtr="0">
            <a:noAutofit/>
          </a:bodyPr>
          <a:lstStyle/>
          <a:p>
            <a:r>
              <a:rPr lang="en" sz="6600" b="1" dirty="0"/>
              <a:t>Questions</a:t>
            </a:r>
            <a:endParaRPr sz="6600" b="1" dirty="0"/>
          </a:p>
        </p:txBody>
      </p:sp>
      <p:sp>
        <p:nvSpPr>
          <p:cNvPr id="4790" name="Google Shape;4790;p82"/>
          <p:cNvSpPr txBox="1">
            <a:spLocks noGrp="1"/>
          </p:cNvSpPr>
          <p:nvPr>
            <p:ph type="subTitle" idx="1"/>
          </p:nvPr>
        </p:nvSpPr>
        <p:spPr>
          <a:xfrm flipH="1">
            <a:off x="1158385" y="5137240"/>
            <a:ext cx="5579419" cy="1148704"/>
          </a:xfrm>
          <a:prstGeom prst="rect">
            <a:avLst/>
          </a:prstGeom>
        </p:spPr>
        <p:txBody>
          <a:bodyPr spcFirstLastPara="1" vert="horz" wrap="square" lIns="121900" tIns="121900" rIns="121900" bIns="121900" rtlCol="0" anchor="ctr" anchorCtr="0">
            <a:noAutofit/>
          </a:bodyPr>
          <a:lstStyle/>
          <a:p>
            <a:pPr marL="0" indent="0">
              <a:spcAft>
                <a:spcPts val="2133"/>
              </a:spcAft>
              <a:buClr>
                <a:schemeClr val="dk1"/>
              </a:buClr>
              <a:buSzPts val="1100"/>
            </a:pPr>
            <a:r>
              <a:rPr lang="en-US" dirty="0">
                <a:hlinkClick r:id="rId3"/>
              </a:rPr>
              <a:t>Snigdha.priya29@gmail.com</a:t>
            </a:r>
            <a:endParaRPr lang="en-US" dirty="0"/>
          </a:p>
          <a:p>
            <a:pPr marL="0" indent="0">
              <a:spcAft>
                <a:spcPts val="2133"/>
              </a:spcAft>
              <a:buClr>
                <a:schemeClr val="dk1"/>
              </a:buClr>
              <a:buSzPts val="1100"/>
            </a:pPr>
            <a:r>
              <a:rPr lang="en-US" dirty="0"/>
              <a:t>+1 (650) 542-1432</a:t>
            </a:r>
            <a:endParaRPr dirty="0"/>
          </a:p>
        </p:txBody>
      </p:sp>
      <p:grpSp>
        <p:nvGrpSpPr>
          <p:cNvPr id="4791" name="Google Shape;4791;p82"/>
          <p:cNvGrpSpPr/>
          <p:nvPr/>
        </p:nvGrpSpPr>
        <p:grpSpPr>
          <a:xfrm>
            <a:off x="6991239" y="1008558"/>
            <a:ext cx="3997660" cy="5151783"/>
            <a:chOff x="5107174" y="602873"/>
            <a:chExt cx="3172075" cy="4087851"/>
          </a:xfrm>
        </p:grpSpPr>
        <p:sp>
          <p:nvSpPr>
            <p:cNvPr id="4792" name="Google Shape;4792;p82"/>
            <p:cNvSpPr/>
            <p:nvPr/>
          </p:nvSpPr>
          <p:spPr>
            <a:xfrm rot="-487177">
              <a:off x="6237137" y="3836636"/>
              <a:ext cx="823987" cy="488129"/>
            </a:xfrm>
            <a:custGeom>
              <a:avLst/>
              <a:gdLst/>
              <a:ahLst/>
              <a:cxnLst/>
              <a:rect l="l" t="t" r="r" b="b"/>
              <a:pathLst>
                <a:path w="30466" h="18048" extrusionOk="0">
                  <a:moveTo>
                    <a:pt x="3508" y="1"/>
                  </a:moveTo>
                  <a:lnTo>
                    <a:pt x="877" y="4514"/>
                  </a:lnTo>
                  <a:cubicBezTo>
                    <a:pt x="0" y="10163"/>
                    <a:pt x="6422" y="6629"/>
                    <a:pt x="11761" y="9208"/>
                  </a:cubicBezTo>
                  <a:cubicBezTo>
                    <a:pt x="15372" y="10962"/>
                    <a:pt x="19343" y="13438"/>
                    <a:pt x="23006" y="15269"/>
                  </a:cubicBezTo>
                  <a:cubicBezTo>
                    <a:pt x="24244" y="15888"/>
                    <a:pt x="26307" y="17926"/>
                    <a:pt x="27596" y="18029"/>
                  </a:cubicBezTo>
                  <a:cubicBezTo>
                    <a:pt x="27762" y="18042"/>
                    <a:pt x="27914" y="18048"/>
                    <a:pt x="28055" y="18048"/>
                  </a:cubicBezTo>
                  <a:cubicBezTo>
                    <a:pt x="30465" y="18048"/>
                    <a:pt x="29382" y="16206"/>
                    <a:pt x="27287" y="13696"/>
                  </a:cubicBezTo>
                  <a:cubicBezTo>
                    <a:pt x="23444" y="9054"/>
                    <a:pt x="7712" y="1394"/>
                    <a:pt x="3508"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93" name="Google Shape;4793;p82"/>
            <p:cNvSpPr/>
            <p:nvPr/>
          </p:nvSpPr>
          <p:spPr>
            <a:xfrm rot="-487177">
              <a:off x="6838314" y="4228563"/>
              <a:ext cx="252584" cy="212177"/>
            </a:xfrm>
            <a:custGeom>
              <a:avLst/>
              <a:gdLst/>
              <a:ahLst/>
              <a:cxnLst/>
              <a:rect l="l" t="t" r="r" b="b"/>
              <a:pathLst>
                <a:path w="9339" h="7845" extrusionOk="0">
                  <a:moveTo>
                    <a:pt x="4123" y="1"/>
                  </a:moveTo>
                  <a:cubicBezTo>
                    <a:pt x="2154" y="1"/>
                    <a:pt x="453" y="1506"/>
                    <a:pt x="261" y="3505"/>
                  </a:cubicBezTo>
                  <a:cubicBezTo>
                    <a:pt x="0" y="6017"/>
                    <a:pt x="2021" y="7844"/>
                    <a:pt x="4185" y="7844"/>
                  </a:cubicBezTo>
                  <a:cubicBezTo>
                    <a:pt x="5020" y="7844"/>
                    <a:pt x="5876" y="7572"/>
                    <a:pt x="6631" y="6961"/>
                  </a:cubicBezTo>
                  <a:cubicBezTo>
                    <a:pt x="9339" y="4743"/>
                    <a:pt x="8024" y="359"/>
                    <a:pt x="4542" y="24"/>
                  </a:cubicBezTo>
                  <a:cubicBezTo>
                    <a:pt x="4401" y="8"/>
                    <a:pt x="4261" y="1"/>
                    <a:pt x="4123"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94" name="Google Shape;4794;p82"/>
            <p:cNvSpPr/>
            <p:nvPr/>
          </p:nvSpPr>
          <p:spPr>
            <a:xfrm rot="-487177">
              <a:off x="6867375" y="4273571"/>
              <a:ext cx="134663" cy="122384"/>
            </a:xfrm>
            <a:custGeom>
              <a:avLst/>
              <a:gdLst/>
              <a:ahLst/>
              <a:cxnLst/>
              <a:rect l="l" t="t" r="r" b="b"/>
              <a:pathLst>
                <a:path w="4979" h="4525" extrusionOk="0">
                  <a:moveTo>
                    <a:pt x="2645" y="0"/>
                  </a:moveTo>
                  <a:cubicBezTo>
                    <a:pt x="1331" y="0"/>
                    <a:pt x="224" y="970"/>
                    <a:pt x="78" y="2307"/>
                  </a:cubicBezTo>
                  <a:cubicBezTo>
                    <a:pt x="1" y="3158"/>
                    <a:pt x="362" y="3983"/>
                    <a:pt x="1032" y="4525"/>
                  </a:cubicBezTo>
                  <a:cubicBezTo>
                    <a:pt x="852" y="4138"/>
                    <a:pt x="775" y="3700"/>
                    <a:pt x="826" y="3261"/>
                  </a:cubicBezTo>
                  <a:cubicBezTo>
                    <a:pt x="987" y="1867"/>
                    <a:pt x="2151" y="969"/>
                    <a:pt x="3382" y="969"/>
                  </a:cubicBezTo>
                  <a:cubicBezTo>
                    <a:pt x="3928" y="969"/>
                    <a:pt x="4487" y="1145"/>
                    <a:pt x="4978" y="1533"/>
                  </a:cubicBezTo>
                  <a:cubicBezTo>
                    <a:pt x="4592" y="682"/>
                    <a:pt x="3792" y="115"/>
                    <a:pt x="2889" y="11"/>
                  </a:cubicBezTo>
                  <a:cubicBezTo>
                    <a:pt x="2807" y="4"/>
                    <a:pt x="2726" y="0"/>
                    <a:pt x="264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795" name="Google Shape;4795;p82"/>
            <p:cNvSpPr/>
            <p:nvPr/>
          </p:nvSpPr>
          <p:spPr>
            <a:xfrm rot="-487177">
              <a:off x="5323995" y="3948010"/>
              <a:ext cx="885220" cy="221751"/>
            </a:xfrm>
            <a:custGeom>
              <a:avLst/>
              <a:gdLst/>
              <a:ahLst/>
              <a:cxnLst/>
              <a:rect l="l" t="t" r="r" b="b"/>
              <a:pathLst>
                <a:path w="32730" h="8199" extrusionOk="0">
                  <a:moveTo>
                    <a:pt x="30964" y="1"/>
                  </a:moveTo>
                  <a:cubicBezTo>
                    <a:pt x="25383" y="1"/>
                    <a:pt x="9707" y="1465"/>
                    <a:pt x="4746" y="4224"/>
                  </a:cubicBezTo>
                  <a:cubicBezTo>
                    <a:pt x="1729" y="5900"/>
                    <a:pt x="1" y="7293"/>
                    <a:pt x="2889" y="8118"/>
                  </a:cubicBezTo>
                  <a:cubicBezTo>
                    <a:pt x="3068" y="8174"/>
                    <a:pt x="3276" y="8198"/>
                    <a:pt x="3506" y="8198"/>
                  </a:cubicBezTo>
                  <a:cubicBezTo>
                    <a:pt x="4868" y="8198"/>
                    <a:pt x="6985" y="7351"/>
                    <a:pt x="8176" y="7241"/>
                  </a:cubicBezTo>
                  <a:cubicBezTo>
                    <a:pt x="12251" y="6829"/>
                    <a:pt x="16868" y="5952"/>
                    <a:pt x="20865" y="5642"/>
                  </a:cubicBezTo>
                  <a:cubicBezTo>
                    <a:pt x="21118" y="5621"/>
                    <a:pt x="21369" y="5611"/>
                    <a:pt x="21618" y="5611"/>
                  </a:cubicBezTo>
                  <a:cubicBezTo>
                    <a:pt x="25219" y="5611"/>
                    <a:pt x="28325" y="7673"/>
                    <a:pt x="30386" y="7673"/>
                  </a:cubicBezTo>
                  <a:cubicBezTo>
                    <a:pt x="31503" y="7673"/>
                    <a:pt x="32313" y="7068"/>
                    <a:pt x="32729" y="5204"/>
                  </a:cubicBezTo>
                  <a:lnTo>
                    <a:pt x="31930" y="20"/>
                  </a:lnTo>
                  <a:cubicBezTo>
                    <a:pt x="31656" y="7"/>
                    <a:pt x="31332" y="1"/>
                    <a:pt x="30964"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96" name="Google Shape;4796;p82"/>
            <p:cNvSpPr/>
            <p:nvPr/>
          </p:nvSpPr>
          <p:spPr>
            <a:xfrm rot="-487177">
              <a:off x="5336635" y="4172986"/>
              <a:ext cx="252611" cy="212150"/>
            </a:xfrm>
            <a:custGeom>
              <a:avLst/>
              <a:gdLst/>
              <a:ahLst/>
              <a:cxnLst/>
              <a:rect l="l" t="t" r="r" b="b"/>
              <a:pathLst>
                <a:path w="9340" h="7844" extrusionOk="0">
                  <a:moveTo>
                    <a:pt x="4119" y="0"/>
                  </a:moveTo>
                  <a:cubicBezTo>
                    <a:pt x="2132" y="0"/>
                    <a:pt x="454" y="1505"/>
                    <a:pt x="261" y="3505"/>
                  </a:cubicBezTo>
                  <a:cubicBezTo>
                    <a:pt x="1" y="6016"/>
                    <a:pt x="2022" y="7844"/>
                    <a:pt x="4185" y="7844"/>
                  </a:cubicBezTo>
                  <a:cubicBezTo>
                    <a:pt x="5021" y="7844"/>
                    <a:pt x="5877" y="7571"/>
                    <a:pt x="6632" y="6960"/>
                  </a:cubicBezTo>
                  <a:cubicBezTo>
                    <a:pt x="9340" y="4742"/>
                    <a:pt x="8024" y="358"/>
                    <a:pt x="4542" y="23"/>
                  </a:cubicBezTo>
                  <a:cubicBezTo>
                    <a:pt x="4400" y="8"/>
                    <a:pt x="4259" y="0"/>
                    <a:pt x="4119"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97" name="Google Shape;4797;p82"/>
            <p:cNvSpPr/>
            <p:nvPr/>
          </p:nvSpPr>
          <p:spPr>
            <a:xfrm rot="-487177">
              <a:off x="5365715" y="4217858"/>
              <a:ext cx="134663" cy="122519"/>
            </a:xfrm>
            <a:custGeom>
              <a:avLst/>
              <a:gdLst/>
              <a:ahLst/>
              <a:cxnLst/>
              <a:rect l="l" t="t" r="r" b="b"/>
              <a:pathLst>
                <a:path w="4979" h="4530" extrusionOk="0">
                  <a:moveTo>
                    <a:pt x="2608" y="0"/>
                  </a:moveTo>
                  <a:cubicBezTo>
                    <a:pt x="1310" y="0"/>
                    <a:pt x="222" y="986"/>
                    <a:pt x="78" y="2285"/>
                  </a:cubicBezTo>
                  <a:cubicBezTo>
                    <a:pt x="1" y="3162"/>
                    <a:pt x="362" y="3987"/>
                    <a:pt x="1032" y="4529"/>
                  </a:cubicBezTo>
                  <a:cubicBezTo>
                    <a:pt x="852" y="4116"/>
                    <a:pt x="774" y="3678"/>
                    <a:pt x="826" y="3265"/>
                  </a:cubicBezTo>
                  <a:cubicBezTo>
                    <a:pt x="987" y="1865"/>
                    <a:pt x="2162" y="964"/>
                    <a:pt x="3400" y="964"/>
                  </a:cubicBezTo>
                  <a:cubicBezTo>
                    <a:pt x="3940" y="964"/>
                    <a:pt x="4492" y="1135"/>
                    <a:pt x="4978" y="1511"/>
                  </a:cubicBezTo>
                  <a:cubicBezTo>
                    <a:pt x="4591" y="686"/>
                    <a:pt x="3792" y="93"/>
                    <a:pt x="2889" y="16"/>
                  </a:cubicBezTo>
                  <a:cubicBezTo>
                    <a:pt x="2794" y="5"/>
                    <a:pt x="2700" y="0"/>
                    <a:pt x="2608"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798" name="Google Shape;4798;p82"/>
            <p:cNvSpPr/>
            <p:nvPr/>
          </p:nvSpPr>
          <p:spPr>
            <a:xfrm rot="-487177">
              <a:off x="6339624" y="4461774"/>
              <a:ext cx="252584" cy="212177"/>
            </a:xfrm>
            <a:custGeom>
              <a:avLst/>
              <a:gdLst/>
              <a:ahLst/>
              <a:cxnLst/>
              <a:rect l="l" t="t" r="r" b="b"/>
              <a:pathLst>
                <a:path w="9339" h="7845" extrusionOk="0">
                  <a:moveTo>
                    <a:pt x="4123" y="1"/>
                  </a:moveTo>
                  <a:cubicBezTo>
                    <a:pt x="2154" y="1"/>
                    <a:pt x="453" y="1507"/>
                    <a:pt x="261" y="3531"/>
                  </a:cubicBezTo>
                  <a:cubicBezTo>
                    <a:pt x="0" y="6023"/>
                    <a:pt x="2020" y="7845"/>
                    <a:pt x="4182" y="7845"/>
                  </a:cubicBezTo>
                  <a:cubicBezTo>
                    <a:pt x="5018" y="7845"/>
                    <a:pt x="5876" y="7573"/>
                    <a:pt x="6631" y="6961"/>
                  </a:cubicBezTo>
                  <a:cubicBezTo>
                    <a:pt x="9339" y="4743"/>
                    <a:pt x="8024" y="359"/>
                    <a:pt x="4542" y="24"/>
                  </a:cubicBezTo>
                  <a:cubicBezTo>
                    <a:pt x="4401" y="8"/>
                    <a:pt x="4261" y="1"/>
                    <a:pt x="4123"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799" name="Google Shape;4799;p82"/>
            <p:cNvSpPr/>
            <p:nvPr/>
          </p:nvSpPr>
          <p:spPr>
            <a:xfrm rot="-487177">
              <a:off x="6368065" y="4506876"/>
              <a:ext cx="134636" cy="123087"/>
            </a:xfrm>
            <a:custGeom>
              <a:avLst/>
              <a:gdLst/>
              <a:ahLst/>
              <a:cxnLst/>
              <a:rect l="l" t="t" r="r" b="b"/>
              <a:pathLst>
                <a:path w="4978" h="4551" extrusionOk="0">
                  <a:moveTo>
                    <a:pt x="2649" y="0"/>
                  </a:moveTo>
                  <a:cubicBezTo>
                    <a:pt x="1333" y="0"/>
                    <a:pt x="225" y="993"/>
                    <a:pt x="103" y="2307"/>
                  </a:cubicBezTo>
                  <a:cubicBezTo>
                    <a:pt x="0" y="3184"/>
                    <a:pt x="361" y="4009"/>
                    <a:pt x="1032" y="4551"/>
                  </a:cubicBezTo>
                  <a:cubicBezTo>
                    <a:pt x="877" y="4138"/>
                    <a:pt x="800" y="3699"/>
                    <a:pt x="825" y="3287"/>
                  </a:cubicBezTo>
                  <a:cubicBezTo>
                    <a:pt x="987" y="1886"/>
                    <a:pt x="2174" y="986"/>
                    <a:pt x="3411" y="986"/>
                  </a:cubicBezTo>
                  <a:cubicBezTo>
                    <a:pt x="3951" y="986"/>
                    <a:pt x="4500" y="1157"/>
                    <a:pt x="4978" y="1533"/>
                  </a:cubicBezTo>
                  <a:cubicBezTo>
                    <a:pt x="4617" y="682"/>
                    <a:pt x="3817" y="115"/>
                    <a:pt x="2889" y="11"/>
                  </a:cubicBezTo>
                  <a:cubicBezTo>
                    <a:pt x="2808" y="4"/>
                    <a:pt x="2728" y="0"/>
                    <a:pt x="2649"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00" name="Google Shape;4800;p82"/>
            <p:cNvSpPr/>
            <p:nvPr/>
          </p:nvSpPr>
          <p:spPr>
            <a:xfrm rot="-487177">
              <a:off x="5812971" y="4459411"/>
              <a:ext cx="252611" cy="212474"/>
            </a:xfrm>
            <a:custGeom>
              <a:avLst/>
              <a:gdLst/>
              <a:ahLst/>
              <a:cxnLst/>
              <a:rect l="l" t="t" r="r" b="b"/>
              <a:pathLst>
                <a:path w="9340" h="7856" extrusionOk="0">
                  <a:moveTo>
                    <a:pt x="4123" y="1"/>
                  </a:moveTo>
                  <a:cubicBezTo>
                    <a:pt x="2155" y="1"/>
                    <a:pt x="454" y="1505"/>
                    <a:pt x="261" y="3505"/>
                  </a:cubicBezTo>
                  <a:cubicBezTo>
                    <a:pt x="1" y="6016"/>
                    <a:pt x="2019" y="7856"/>
                    <a:pt x="4181" y="7856"/>
                  </a:cubicBezTo>
                  <a:cubicBezTo>
                    <a:pt x="5018" y="7856"/>
                    <a:pt x="5876" y="7580"/>
                    <a:pt x="6631" y="6961"/>
                  </a:cubicBezTo>
                  <a:cubicBezTo>
                    <a:pt x="9339" y="4743"/>
                    <a:pt x="8024" y="359"/>
                    <a:pt x="4542" y="24"/>
                  </a:cubicBezTo>
                  <a:cubicBezTo>
                    <a:pt x="4401" y="8"/>
                    <a:pt x="4261" y="1"/>
                    <a:pt x="4123"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01" name="Google Shape;4801;p82"/>
            <p:cNvSpPr/>
            <p:nvPr/>
          </p:nvSpPr>
          <p:spPr>
            <a:xfrm rot="-487177">
              <a:off x="5842038" y="4504421"/>
              <a:ext cx="134636" cy="122384"/>
            </a:xfrm>
            <a:custGeom>
              <a:avLst/>
              <a:gdLst/>
              <a:ahLst/>
              <a:cxnLst/>
              <a:rect l="l" t="t" r="r" b="b"/>
              <a:pathLst>
                <a:path w="4978" h="4525" extrusionOk="0">
                  <a:moveTo>
                    <a:pt x="2644" y="0"/>
                  </a:moveTo>
                  <a:cubicBezTo>
                    <a:pt x="1331" y="0"/>
                    <a:pt x="223" y="970"/>
                    <a:pt x="78" y="2307"/>
                  </a:cubicBezTo>
                  <a:cubicBezTo>
                    <a:pt x="0" y="3158"/>
                    <a:pt x="361" y="3983"/>
                    <a:pt x="1032" y="4525"/>
                  </a:cubicBezTo>
                  <a:cubicBezTo>
                    <a:pt x="851" y="4138"/>
                    <a:pt x="774" y="3699"/>
                    <a:pt x="825" y="3261"/>
                  </a:cubicBezTo>
                  <a:cubicBezTo>
                    <a:pt x="987" y="1880"/>
                    <a:pt x="2159" y="985"/>
                    <a:pt x="3396" y="985"/>
                  </a:cubicBezTo>
                  <a:cubicBezTo>
                    <a:pt x="3937" y="985"/>
                    <a:pt x="4491" y="1156"/>
                    <a:pt x="4978" y="1533"/>
                  </a:cubicBezTo>
                  <a:cubicBezTo>
                    <a:pt x="4591" y="682"/>
                    <a:pt x="3791" y="115"/>
                    <a:pt x="2889" y="11"/>
                  </a:cubicBezTo>
                  <a:cubicBezTo>
                    <a:pt x="2807" y="4"/>
                    <a:pt x="2725" y="0"/>
                    <a:pt x="2644"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02" name="Google Shape;4802;p82"/>
            <p:cNvSpPr/>
            <p:nvPr/>
          </p:nvSpPr>
          <p:spPr>
            <a:xfrm rot="-487177">
              <a:off x="6184186" y="3960058"/>
              <a:ext cx="293694" cy="593635"/>
            </a:xfrm>
            <a:custGeom>
              <a:avLst/>
              <a:gdLst/>
              <a:ahLst/>
              <a:cxnLst/>
              <a:rect l="l" t="t" r="r" b="b"/>
              <a:pathLst>
                <a:path w="10859" h="21949" extrusionOk="0">
                  <a:moveTo>
                    <a:pt x="6242" y="1"/>
                  </a:moveTo>
                  <a:cubicBezTo>
                    <a:pt x="6242" y="1"/>
                    <a:pt x="1239" y="1265"/>
                    <a:pt x="620" y="3302"/>
                  </a:cubicBezTo>
                  <a:cubicBezTo>
                    <a:pt x="1" y="5365"/>
                    <a:pt x="2606" y="9208"/>
                    <a:pt x="4798" y="14650"/>
                  </a:cubicBezTo>
                  <a:cubicBezTo>
                    <a:pt x="6990" y="20092"/>
                    <a:pt x="7325" y="21949"/>
                    <a:pt x="7325" y="21949"/>
                  </a:cubicBezTo>
                  <a:lnTo>
                    <a:pt x="10652" y="21278"/>
                  </a:lnTo>
                  <a:cubicBezTo>
                    <a:pt x="10652" y="21278"/>
                    <a:pt x="10859" y="18906"/>
                    <a:pt x="9182" y="10910"/>
                  </a:cubicBezTo>
                  <a:cubicBezTo>
                    <a:pt x="7506" y="2915"/>
                    <a:pt x="6242" y="1"/>
                    <a:pt x="6242"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03" name="Google Shape;4803;p82"/>
            <p:cNvSpPr/>
            <p:nvPr/>
          </p:nvSpPr>
          <p:spPr>
            <a:xfrm rot="-487177">
              <a:off x="5851751" y="3962118"/>
              <a:ext cx="365528" cy="576218"/>
            </a:xfrm>
            <a:custGeom>
              <a:avLst/>
              <a:gdLst/>
              <a:ahLst/>
              <a:cxnLst/>
              <a:rect l="l" t="t" r="r" b="b"/>
              <a:pathLst>
                <a:path w="13515" h="21305" extrusionOk="0">
                  <a:moveTo>
                    <a:pt x="8434" y="1"/>
                  </a:moveTo>
                  <a:cubicBezTo>
                    <a:pt x="8434" y="1"/>
                    <a:pt x="6628" y="2606"/>
                    <a:pt x="3456" y="10137"/>
                  </a:cubicBezTo>
                  <a:cubicBezTo>
                    <a:pt x="258" y="17642"/>
                    <a:pt x="0" y="20015"/>
                    <a:pt x="0" y="20015"/>
                  </a:cubicBezTo>
                  <a:lnTo>
                    <a:pt x="3121" y="21304"/>
                  </a:lnTo>
                  <a:cubicBezTo>
                    <a:pt x="3121" y="21304"/>
                    <a:pt x="3817" y="19550"/>
                    <a:pt x="7015" y="14624"/>
                  </a:cubicBezTo>
                  <a:cubicBezTo>
                    <a:pt x="10213" y="9698"/>
                    <a:pt x="13515" y="6423"/>
                    <a:pt x="13308" y="4282"/>
                  </a:cubicBezTo>
                  <a:cubicBezTo>
                    <a:pt x="13076" y="2142"/>
                    <a:pt x="8434" y="1"/>
                    <a:pt x="8434"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04" name="Google Shape;4804;p82"/>
            <p:cNvSpPr/>
            <p:nvPr/>
          </p:nvSpPr>
          <p:spPr>
            <a:xfrm rot="-487177">
              <a:off x="5534454" y="2394137"/>
              <a:ext cx="802188" cy="319929"/>
            </a:xfrm>
            <a:custGeom>
              <a:avLst/>
              <a:gdLst/>
              <a:ahLst/>
              <a:cxnLst/>
              <a:rect l="l" t="t" r="r" b="b"/>
              <a:pathLst>
                <a:path w="29660" h="11829" extrusionOk="0">
                  <a:moveTo>
                    <a:pt x="3879" y="0"/>
                  </a:moveTo>
                  <a:cubicBezTo>
                    <a:pt x="3061" y="0"/>
                    <a:pt x="2362" y="99"/>
                    <a:pt x="1909" y="351"/>
                  </a:cubicBezTo>
                  <a:cubicBezTo>
                    <a:pt x="929" y="970"/>
                    <a:pt x="232" y="1951"/>
                    <a:pt x="0" y="3085"/>
                  </a:cubicBezTo>
                  <a:cubicBezTo>
                    <a:pt x="329" y="3067"/>
                    <a:pt x="657" y="3049"/>
                    <a:pt x="994" y="3049"/>
                  </a:cubicBezTo>
                  <a:cubicBezTo>
                    <a:pt x="1134" y="3049"/>
                    <a:pt x="1275" y="3052"/>
                    <a:pt x="1419" y="3060"/>
                  </a:cubicBezTo>
                  <a:cubicBezTo>
                    <a:pt x="2476" y="3137"/>
                    <a:pt x="3508" y="3317"/>
                    <a:pt x="4539" y="3550"/>
                  </a:cubicBezTo>
                  <a:cubicBezTo>
                    <a:pt x="5752" y="3782"/>
                    <a:pt x="6964" y="4065"/>
                    <a:pt x="8176" y="4349"/>
                  </a:cubicBezTo>
                  <a:cubicBezTo>
                    <a:pt x="10213" y="4839"/>
                    <a:pt x="12277" y="5174"/>
                    <a:pt x="14340" y="5613"/>
                  </a:cubicBezTo>
                  <a:cubicBezTo>
                    <a:pt x="16687" y="6129"/>
                    <a:pt x="19008" y="6722"/>
                    <a:pt x="21252" y="7444"/>
                  </a:cubicBezTo>
                  <a:cubicBezTo>
                    <a:pt x="23341" y="8114"/>
                    <a:pt x="25456" y="8888"/>
                    <a:pt x="27235" y="9971"/>
                  </a:cubicBezTo>
                  <a:cubicBezTo>
                    <a:pt x="28061" y="10410"/>
                    <a:pt x="28731" y="11055"/>
                    <a:pt x="29195" y="11828"/>
                  </a:cubicBezTo>
                  <a:cubicBezTo>
                    <a:pt x="29660" y="10049"/>
                    <a:pt x="29041" y="7083"/>
                    <a:pt x="27106" y="5845"/>
                  </a:cubicBezTo>
                  <a:cubicBezTo>
                    <a:pt x="26513" y="5458"/>
                    <a:pt x="22103" y="4272"/>
                    <a:pt x="20530" y="3807"/>
                  </a:cubicBezTo>
                  <a:cubicBezTo>
                    <a:pt x="17100" y="2853"/>
                    <a:pt x="13669" y="1770"/>
                    <a:pt x="10213" y="970"/>
                  </a:cubicBezTo>
                  <a:cubicBezTo>
                    <a:pt x="8652" y="603"/>
                    <a:pt x="5901" y="0"/>
                    <a:pt x="3879"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05" name="Google Shape;4805;p82"/>
            <p:cNvSpPr/>
            <p:nvPr/>
          </p:nvSpPr>
          <p:spPr>
            <a:xfrm rot="-487177">
              <a:off x="5538670" y="2474377"/>
              <a:ext cx="795913" cy="307839"/>
            </a:xfrm>
            <a:custGeom>
              <a:avLst/>
              <a:gdLst/>
              <a:ahLst/>
              <a:cxnLst/>
              <a:rect l="l" t="t" r="r" b="b"/>
              <a:pathLst>
                <a:path w="29428" h="11382" extrusionOk="0">
                  <a:moveTo>
                    <a:pt x="1102" y="1"/>
                  </a:moveTo>
                  <a:cubicBezTo>
                    <a:pt x="803" y="1"/>
                    <a:pt x="498" y="19"/>
                    <a:pt x="206" y="37"/>
                  </a:cubicBezTo>
                  <a:cubicBezTo>
                    <a:pt x="0" y="862"/>
                    <a:pt x="181" y="1765"/>
                    <a:pt x="671" y="2461"/>
                  </a:cubicBezTo>
                  <a:cubicBezTo>
                    <a:pt x="2321" y="4551"/>
                    <a:pt x="7634" y="5866"/>
                    <a:pt x="10445" y="6820"/>
                  </a:cubicBezTo>
                  <a:cubicBezTo>
                    <a:pt x="14314" y="8135"/>
                    <a:pt x="18337" y="9631"/>
                    <a:pt x="22232" y="10818"/>
                  </a:cubicBezTo>
                  <a:cubicBezTo>
                    <a:pt x="23469" y="11186"/>
                    <a:pt x="24577" y="11381"/>
                    <a:pt x="25541" y="11381"/>
                  </a:cubicBezTo>
                  <a:cubicBezTo>
                    <a:pt x="27412" y="11381"/>
                    <a:pt x="28738" y="10646"/>
                    <a:pt x="29402" y="9012"/>
                  </a:cubicBezTo>
                  <a:cubicBezTo>
                    <a:pt x="29402" y="8987"/>
                    <a:pt x="29402" y="8987"/>
                    <a:pt x="29427" y="8961"/>
                  </a:cubicBezTo>
                  <a:cubicBezTo>
                    <a:pt x="28808" y="6846"/>
                    <a:pt x="23986" y="5195"/>
                    <a:pt x="21535" y="4396"/>
                  </a:cubicBezTo>
                  <a:cubicBezTo>
                    <a:pt x="19266" y="3674"/>
                    <a:pt x="16919" y="3080"/>
                    <a:pt x="14598" y="2590"/>
                  </a:cubicBezTo>
                  <a:cubicBezTo>
                    <a:pt x="12534" y="2126"/>
                    <a:pt x="10471" y="1791"/>
                    <a:pt x="8408" y="1301"/>
                  </a:cubicBezTo>
                  <a:cubicBezTo>
                    <a:pt x="6190" y="785"/>
                    <a:pt x="3714" y="89"/>
                    <a:pt x="1470" y="11"/>
                  </a:cubicBezTo>
                  <a:cubicBezTo>
                    <a:pt x="1349" y="4"/>
                    <a:pt x="1226" y="1"/>
                    <a:pt x="1102"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06" name="Google Shape;4806;p82"/>
            <p:cNvSpPr/>
            <p:nvPr/>
          </p:nvSpPr>
          <p:spPr>
            <a:xfrm rot="-487177">
              <a:off x="5722013" y="2635327"/>
              <a:ext cx="392737" cy="767488"/>
            </a:xfrm>
            <a:custGeom>
              <a:avLst/>
              <a:gdLst/>
              <a:ahLst/>
              <a:cxnLst/>
              <a:rect l="l" t="t" r="r" b="b"/>
              <a:pathLst>
                <a:path w="14521" h="28377" extrusionOk="0">
                  <a:moveTo>
                    <a:pt x="8924" y="0"/>
                  </a:moveTo>
                  <a:cubicBezTo>
                    <a:pt x="8924" y="0"/>
                    <a:pt x="4153" y="14598"/>
                    <a:pt x="2141" y="20401"/>
                  </a:cubicBezTo>
                  <a:cubicBezTo>
                    <a:pt x="1471" y="22335"/>
                    <a:pt x="697" y="24243"/>
                    <a:pt x="1" y="25971"/>
                  </a:cubicBezTo>
                  <a:cubicBezTo>
                    <a:pt x="1672" y="27443"/>
                    <a:pt x="3945" y="28377"/>
                    <a:pt x="6098" y="28377"/>
                  </a:cubicBezTo>
                  <a:cubicBezTo>
                    <a:pt x="7001" y="28377"/>
                    <a:pt x="7884" y="28212"/>
                    <a:pt x="8692" y="27854"/>
                  </a:cubicBezTo>
                  <a:cubicBezTo>
                    <a:pt x="11581" y="18569"/>
                    <a:pt x="14521" y="1290"/>
                    <a:pt x="14521" y="1290"/>
                  </a:cubicBezTo>
                  <a:lnTo>
                    <a:pt x="8924"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07" name="Google Shape;4807;p82"/>
            <p:cNvSpPr/>
            <p:nvPr/>
          </p:nvSpPr>
          <p:spPr>
            <a:xfrm rot="-487177">
              <a:off x="5173345" y="2736565"/>
              <a:ext cx="1632288" cy="1052852"/>
            </a:xfrm>
            <a:custGeom>
              <a:avLst/>
              <a:gdLst/>
              <a:ahLst/>
              <a:cxnLst/>
              <a:rect l="l" t="t" r="r" b="b"/>
              <a:pathLst>
                <a:path w="60352" h="38928" extrusionOk="0">
                  <a:moveTo>
                    <a:pt x="13843" y="0"/>
                  </a:moveTo>
                  <a:cubicBezTo>
                    <a:pt x="11164" y="0"/>
                    <a:pt x="9095" y="842"/>
                    <a:pt x="7635" y="2785"/>
                  </a:cubicBezTo>
                  <a:cubicBezTo>
                    <a:pt x="4540" y="6937"/>
                    <a:pt x="5288" y="9929"/>
                    <a:pt x="3689" y="17976"/>
                  </a:cubicBezTo>
                  <a:cubicBezTo>
                    <a:pt x="2064" y="26022"/>
                    <a:pt x="1" y="28163"/>
                    <a:pt x="2399" y="31181"/>
                  </a:cubicBezTo>
                  <a:cubicBezTo>
                    <a:pt x="4798" y="34224"/>
                    <a:pt x="30202" y="32934"/>
                    <a:pt x="39770" y="34765"/>
                  </a:cubicBezTo>
                  <a:cubicBezTo>
                    <a:pt x="46746" y="36123"/>
                    <a:pt x="51930" y="38928"/>
                    <a:pt x="55161" y="38928"/>
                  </a:cubicBezTo>
                  <a:cubicBezTo>
                    <a:pt x="56350" y="38928"/>
                    <a:pt x="57275" y="38548"/>
                    <a:pt x="57927" y="37577"/>
                  </a:cubicBezTo>
                  <a:cubicBezTo>
                    <a:pt x="60351" y="33966"/>
                    <a:pt x="55864" y="21561"/>
                    <a:pt x="54316" y="18904"/>
                  </a:cubicBezTo>
                  <a:cubicBezTo>
                    <a:pt x="52769" y="16222"/>
                    <a:pt x="51737" y="12714"/>
                    <a:pt x="51737" y="12714"/>
                  </a:cubicBezTo>
                  <a:cubicBezTo>
                    <a:pt x="51737" y="12714"/>
                    <a:pt x="51528" y="12808"/>
                    <a:pt x="50748" y="12808"/>
                  </a:cubicBezTo>
                  <a:cubicBezTo>
                    <a:pt x="49795" y="12808"/>
                    <a:pt x="47990" y="12668"/>
                    <a:pt x="44670" y="12044"/>
                  </a:cubicBezTo>
                  <a:cubicBezTo>
                    <a:pt x="38635" y="10883"/>
                    <a:pt x="32807" y="5777"/>
                    <a:pt x="25353" y="2888"/>
                  </a:cubicBezTo>
                  <a:cubicBezTo>
                    <a:pt x="20728" y="1090"/>
                    <a:pt x="16891" y="0"/>
                    <a:pt x="13843"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08" name="Google Shape;4808;p82"/>
            <p:cNvSpPr/>
            <p:nvPr/>
          </p:nvSpPr>
          <p:spPr>
            <a:xfrm rot="-487177">
              <a:off x="5228860" y="2781777"/>
              <a:ext cx="855902" cy="629985"/>
            </a:xfrm>
            <a:custGeom>
              <a:avLst/>
              <a:gdLst/>
              <a:ahLst/>
              <a:cxnLst/>
              <a:rect l="l" t="t" r="r" b="b"/>
              <a:pathLst>
                <a:path w="31646" h="23293" extrusionOk="0">
                  <a:moveTo>
                    <a:pt x="10793" y="1"/>
                  </a:moveTo>
                  <a:cubicBezTo>
                    <a:pt x="8112" y="1"/>
                    <a:pt x="6042" y="845"/>
                    <a:pt x="4591" y="2789"/>
                  </a:cubicBezTo>
                  <a:cubicBezTo>
                    <a:pt x="1496" y="6941"/>
                    <a:pt x="2244" y="9907"/>
                    <a:pt x="645" y="17980"/>
                  </a:cubicBezTo>
                  <a:cubicBezTo>
                    <a:pt x="413" y="19037"/>
                    <a:pt x="206" y="19991"/>
                    <a:pt x="0" y="20842"/>
                  </a:cubicBezTo>
                  <a:cubicBezTo>
                    <a:pt x="2992" y="21049"/>
                    <a:pt x="6035" y="21745"/>
                    <a:pt x="8898" y="22261"/>
                  </a:cubicBezTo>
                  <a:cubicBezTo>
                    <a:pt x="11929" y="22816"/>
                    <a:pt x="15038" y="23292"/>
                    <a:pt x="18118" y="23292"/>
                  </a:cubicBezTo>
                  <a:cubicBezTo>
                    <a:pt x="20907" y="23292"/>
                    <a:pt x="23672" y="22901"/>
                    <a:pt x="26332" y="21822"/>
                  </a:cubicBezTo>
                  <a:cubicBezTo>
                    <a:pt x="28783" y="20842"/>
                    <a:pt x="31130" y="19089"/>
                    <a:pt x="31413" y="16303"/>
                  </a:cubicBezTo>
                  <a:cubicBezTo>
                    <a:pt x="31645" y="13827"/>
                    <a:pt x="30201" y="11403"/>
                    <a:pt x="28757" y="9494"/>
                  </a:cubicBezTo>
                  <a:cubicBezTo>
                    <a:pt x="26900" y="7148"/>
                    <a:pt x="24682" y="5110"/>
                    <a:pt x="22206" y="3434"/>
                  </a:cubicBezTo>
                  <a:cubicBezTo>
                    <a:pt x="21484" y="2944"/>
                    <a:pt x="20710" y="2454"/>
                    <a:pt x="19936" y="2015"/>
                  </a:cubicBezTo>
                  <a:cubicBezTo>
                    <a:pt x="16355" y="742"/>
                    <a:pt x="13306" y="1"/>
                    <a:pt x="10793"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809" name="Google Shape;4809;p82"/>
            <p:cNvSpPr/>
            <p:nvPr/>
          </p:nvSpPr>
          <p:spPr>
            <a:xfrm rot="-487177">
              <a:off x="6310927" y="1246563"/>
              <a:ext cx="1236062" cy="1685974"/>
            </a:xfrm>
            <a:custGeom>
              <a:avLst/>
              <a:gdLst/>
              <a:ahLst/>
              <a:cxnLst/>
              <a:rect l="l" t="t" r="r" b="b"/>
              <a:pathLst>
                <a:path w="45702" h="62337" extrusionOk="0">
                  <a:moveTo>
                    <a:pt x="45702" y="0"/>
                  </a:moveTo>
                  <a:cubicBezTo>
                    <a:pt x="45701" y="0"/>
                    <a:pt x="34457" y="1548"/>
                    <a:pt x="32316" y="3095"/>
                  </a:cubicBezTo>
                  <a:cubicBezTo>
                    <a:pt x="30176" y="4642"/>
                    <a:pt x="28474" y="5880"/>
                    <a:pt x="27880" y="10187"/>
                  </a:cubicBezTo>
                  <a:cubicBezTo>
                    <a:pt x="27287" y="14494"/>
                    <a:pt x="27674" y="23083"/>
                    <a:pt x="25404" y="26616"/>
                  </a:cubicBezTo>
                  <a:cubicBezTo>
                    <a:pt x="23109" y="30175"/>
                    <a:pt x="15707" y="35746"/>
                    <a:pt x="11916" y="38531"/>
                  </a:cubicBezTo>
                  <a:cubicBezTo>
                    <a:pt x="8099" y="41317"/>
                    <a:pt x="5442" y="41601"/>
                    <a:pt x="2941" y="45547"/>
                  </a:cubicBezTo>
                  <a:cubicBezTo>
                    <a:pt x="465" y="49493"/>
                    <a:pt x="1" y="53542"/>
                    <a:pt x="1110" y="56791"/>
                  </a:cubicBezTo>
                  <a:cubicBezTo>
                    <a:pt x="2193" y="60041"/>
                    <a:pt x="2709" y="62336"/>
                    <a:pt x="2709" y="62336"/>
                  </a:cubicBezTo>
                  <a:cubicBezTo>
                    <a:pt x="2709" y="62336"/>
                    <a:pt x="37836" y="20891"/>
                    <a:pt x="39615" y="18105"/>
                  </a:cubicBezTo>
                  <a:cubicBezTo>
                    <a:pt x="39873" y="17693"/>
                    <a:pt x="40079" y="17254"/>
                    <a:pt x="40260" y="16816"/>
                  </a:cubicBezTo>
                  <a:cubicBezTo>
                    <a:pt x="40260" y="16816"/>
                    <a:pt x="35463" y="16326"/>
                    <a:pt x="34534" y="15165"/>
                  </a:cubicBezTo>
                  <a:cubicBezTo>
                    <a:pt x="33090" y="13437"/>
                    <a:pt x="33967" y="7789"/>
                    <a:pt x="35592" y="6241"/>
                  </a:cubicBezTo>
                  <a:cubicBezTo>
                    <a:pt x="36307" y="5563"/>
                    <a:pt x="38208" y="5386"/>
                    <a:pt x="39997" y="5386"/>
                  </a:cubicBezTo>
                  <a:cubicBezTo>
                    <a:pt x="41949" y="5386"/>
                    <a:pt x="43767" y="5597"/>
                    <a:pt x="43767" y="5597"/>
                  </a:cubicBezTo>
                  <a:cubicBezTo>
                    <a:pt x="43767" y="5984"/>
                    <a:pt x="43742" y="6396"/>
                    <a:pt x="43690" y="6809"/>
                  </a:cubicBezTo>
                  <a:cubicBezTo>
                    <a:pt x="44825" y="3121"/>
                    <a:pt x="45702" y="0"/>
                    <a:pt x="45702"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10" name="Google Shape;4810;p82"/>
            <p:cNvSpPr/>
            <p:nvPr/>
          </p:nvSpPr>
          <p:spPr>
            <a:xfrm rot="-487177">
              <a:off x="7321132" y="1369967"/>
              <a:ext cx="90713" cy="263700"/>
            </a:xfrm>
            <a:custGeom>
              <a:avLst/>
              <a:gdLst/>
              <a:ahLst/>
              <a:cxnLst/>
              <a:rect l="l" t="t" r="r" b="b"/>
              <a:pathLst>
                <a:path w="3354" h="9750" extrusionOk="0">
                  <a:moveTo>
                    <a:pt x="3354" y="1"/>
                  </a:moveTo>
                  <a:lnTo>
                    <a:pt x="3354" y="1"/>
                  </a:lnTo>
                  <a:cubicBezTo>
                    <a:pt x="3173" y="310"/>
                    <a:pt x="1" y="9724"/>
                    <a:pt x="1" y="9750"/>
                  </a:cubicBezTo>
                  <a:cubicBezTo>
                    <a:pt x="981" y="7532"/>
                    <a:pt x="2271" y="3560"/>
                    <a:pt x="3354" y="1"/>
                  </a:cubicBezTo>
                  <a:close/>
                </a:path>
              </a:pathLst>
            </a:custGeom>
            <a:solidFill>
              <a:srgbClr val="242470"/>
            </a:solidFill>
            <a:ln>
              <a:noFill/>
            </a:ln>
          </p:spPr>
          <p:txBody>
            <a:bodyPr spcFirstLastPara="1" wrap="square" lIns="121900" tIns="121900" rIns="121900" bIns="121900" anchor="ctr" anchorCtr="0">
              <a:noAutofit/>
            </a:bodyPr>
            <a:lstStyle/>
            <a:p>
              <a:endParaRPr sz="2400" dirty="0"/>
            </a:p>
          </p:txBody>
        </p:sp>
        <p:sp>
          <p:nvSpPr>
            <p:cNvPr id="4811" name="Google Shape;4811;p82"/>
            <p:cNvSpPr/>
            <p:nvPr/>
          </p:nvSpPr>
          <p:spPr>
            <a:xfrm rot="-487177">
              <a:off x="6402371" y="1777403"/>
              <a:ext cx="991917" cy="1162848"/>
            </a:xfrm>
            <a:custGeom>
              <a:avLst/>
              <a:gdLst/>
              <a:ahLst/>
              <a:cxnLst/>
              <a:rect l="l" t="t" r="r" b="b"/>
              <a:pathLst>
                <a:path w="36675" h="42995" extrusionOk="0">
                  <a:moveTo>
                    <a:pt x="36675" y="1"/>
                  </a:moveTo>
                  <a:cubicBezTo>
                    <a:pt x="35205" y="646"/>
                    <a:pt x="33580" y="1058"/>
                    <a:pt x="32033" y="1780"/>
                  </a:cubicBezTo>
                  <a:cubicBezTo>
                    <a:pt x="30537" y="2477"/>
                    <a:pt x="29299" y="3663"/>
                    <a:pt x="28525" y="5108"/>
                  </a:cubicBezTo>
                  <a:cubicBezTo>
                    <a:pt x="27622" y="6707"/>
                    <a:pt x="26797" y="8306"/>
                    <a:pt x="25843" y="9827"/>
                  </a:cubicBezTo>
                  <a:cubicBezTo>
                    <a:pt x="23908" y="12948"/>
                    <a:pt x="21304" y="15604"/>
                    <a:pt x="18235" y="17564"/>
                  </a:cubicBezTo>
                  <a:lnTo>
                    <a:pt x="12251" y="21433"/>
                  </a:lnTo>
                  <a:cubicBezTo>
                    <a:pt x="10575" y="22542"/>
                    <a:pt x="8821" y="23574"/>
                    <a:pt x="7299" y="24889"/>
                  </a:cubicBezTo>
                  <a:cubicBezTo>
                    <a:pt x="2683" y="28887"/>
                    <a:pt x="877" y="34457"/>
                    <a:pt x="0" y="40312"/>
                  </a:cubicBezTo>
                  <a:cubicBezTo>
                    <a:pt x="491" y="41963"/>
                    <a:pt x="723" y="42994"/>
                    <a:pt x="723" y="42994"/>
                  </a:cubicBezTo>
                  <a:cubicBezTo>
                    <a:pt x="723" y="42994"/>
                    <a:pt x="30743" y="7532"/>
                    <a:pt x="36675" y="1"/>
                  </a:cubicBezTo>
                  <a:close/>
                </a:path>
              </a:pathLst>
            </a:custGeom>
            <a:solidFill>
              <a:srgbClr val="242470"/>
            </a:solidFill>
            <a:ln>
              <a:noFill/>
            </a:ln>
          </p:spPr>
          <p:txBody>
            <a:bodyPr spcFirstLastPara="1" wrap="square" lIns="121900" tIns="121900" rIns="121900" bIns="121900" anchor="ctr" anchorCtr="0">
              <a:noAutofit/>
            </a:bodyPr>
            <a:lstStyle/>
            <a:p>
              <a:endParaRPr sz="2400" dirty="0"/>
            </a:p>
          </p:txBody>
        </p:sp>
        <p:sp>
          <p:nvSpPr>
            <p:cNvPr id="4812" name="Google Shape;4812;p82"/>
            <p:cNvSpPr/>
            <p:nvPr/>
          </p:nvSpPr>
          <p:spPr>
            <a:xfrm rot="-487177">
              <a:off x="7321132" y="1369967"/>
              <a:ext cx="90713" cy="263700"/>
            </a:xfrm>
            <a:custGeom>
              <a:avLst/>
              <a:gdLst/>
              <a:ahLst/>
              <a:cxnLst/>
              <a:rect l="l" t="t" r="r" b="b"/>
              <a:pathLst>
                <a:path w="3354" h="9750" extrusionOk="0">
                  <a:moveTo>
                    <a:pt x="3354" y="1"/>
                  </a:moveTo>
                  <a:lnTo>
                    <a:pt x="3354" y="1"/>
                  </a:lnTo>
                  <a:cubicBezTo>
                    <a:pt x="3173" y="310"/>
                    <a:pt x="1" y="9724"/>
                    <a:pt x="1" y="9750"/>
                  </a:cubicBezTo>
                  <a:cubicBezTo>
                    <a:pt x="981" y="7532"/>
                    <a:pt x="2271" y="3560"/>
                    <a:pt x="3354" y="1"/>
                  </a:cubicBezTo>
                  <a:close/>
                </a:path>
              </a:pathLst>
            </a:custGeom>
            <a:solidFill>
              <a:srgbClr val="553D8B"/>
            </a:solidFill>
            <a:ln>
              <a:noFill/>
            </a:ln>
          </p:spPr>
          <p:txBody>
            <a:bodyPr spcFirstLastPara="1" wrap="square" lIns="121900" tIns="121900" rIns="121900" bIns="121900" anchor="ctr" anchorCtr="0">
              <a:noAutofit/>
            </a:bodyPr>
            <a:lstStyle/>
            <a:p>
              <a:endParaRPr sz="2400" dirty="0"/>
            </a:p>
          </p:txBody>
        </p:sp>
        <p:sp>
          <p:nvSpPr>
            <p:cNvPr id="4813" name="Google Shape;4813;p82"/>
            <p:cNvSpPr/>
            <p:nvPr/>
          </p:nvSpPr>
          <p:spPr>
            <a:xfrm rot="-487177">
              <a:off x="6364570" y="713144"/>
              <a:ext cx="1735496" cy="2451867"/>
            </a:xfrm>
            <a:custGeom>
              <a:avLst/>
              <a:gdLst/>
              <a:ahLst/>
              <a:cxnLst/>
              <a:rect l="l" t="t" r="r" b="b"/>
              <a:pathLst>
                <a:path w="64168" h="90655" extrusionOk="0">
                  <a:moveTo>
                    <a:pt x="54024" y="1"/>
                  </a:moveTo>
                  <a:cubicBezTo>
                    <a:pt x="53496" y="1"/>
                    <a:pt x="53032" y="59"/>
                    <a:pt x="52665" y="184"/>
                  </a:cubicBezTo>
                  <a:cubicBezTo>
                    <a:pt x="49209" y="1345"/>
                    <a:pt x="48873" y="6039"/>
                    <a:pt x="45701" y="11481"/>
                  </a:cubicBezTo>
                  <a:cubicBezTo>
                    <a:pt x="42529" y="16897"/>
                    <a:pt x="41162" y="23680"/>
                    <a:pt x="40079" y="27600"/>
                  </a:cubicBezTo>
                  <a:cubicBezTo>
                    <a:pt x="38999" y="31483"/>
                    <a:pt x="36097" y="36085"/>
                    <a:pt x="34854" y="36085"/>
                  </a:cubicBezTo>
                  <a:cubicBezTo>
                    <a:pt x="34850" y="36085"/>
                    <a:pt x="34847" y="36085"/>
                    <a:pt x="34843" y="36085"/>
                  </a:cubicBezTo>
                  <a:cubicBezTo>
                    <a:pt x="34463" y="36069"/>
                    <a:pt x="33949" y="36002"/>
                    <a:pt x="33349" y="36002"/>
                  </a:cubicBezTo>
                  <a:cubicBezTo>
                    <a:pt x="32032" y="36002"/>
                    <a:pt x="30300" y="36323"/>
                    <a:pt x="28654" y="38200"/>
                  </a:cubicBezTo>
                  <a:cubicBezTo>
                    <a:pt x="26281" y="40908"/>
                    <a:pt x="17692" y="59142"/>
                    <a:pt x="13463" y="63991"/>
                  </a:cubicBezTo>
                  <a:cubicBezTo>
                    <a:pt x="9233" y="68839"/>
                    <a:pt x="77" y="78408"/>
                    <a:pt x="52" y="80419"/>
                  </a:cubicBezTo>
                  <a:cubicBezTo>
                    <a:pt x="0" y="82457"/>
                    <a:pt x="1676" y="89240"/>
                    <a:pt x="3147" y="90426"/>
                  </a:cubicBezTo>
                  <a:cubicBezTo>
                    <a:pt x="3339" y="90581"/>
                    <a:pt x="3526" y="90655"/>
                    <a:pt x="3724" y="90655"/>
                  </a:cubicBezTo>
                  <a:cubicBezTo>
                    <a:pt x="5042" y="90655"/>
                    <a:pt x="6860" y="87404"/>
                    <a:pt x="14056" y="83256"/>
                  </a:cubicBezTo>
                  <a:cubicBezTo>
                    <a:pt x="22335" y="78459"/>
                    <a:pt x="29195" y="70567"/>
                    <a:pt x="34611" y="63733"/>
                  </a:cubicBezTo>
                  <a:cubicBezTo>
                    <a:pt x="40027" y="56924"/>
                    <a:pt x="39821" y="53571"/>
                    <a:pt x="42529" y="49470"/>
                  </a:cubicBezTo>
                  <a:cubicBezTo>
                    <a:pt x="45211" y="45370"/>
                    <a:pt x="49982" y="36962"/>
                    <a:pt x="55166" y="29895"/>
                  </a:cubicBezTo>
                  <a:cubicBezTo>
                    <a:pt x="60376" y="22854"/>
                    <a:pt x="64167" y="8231"/>
                    <a:pt x="63600" y="5033"/>
                  </a:cubicBezTo>
                  <a:cubicBezTo>
                    <a:pt x="63089" y="2277"/>
                    <a:pt x="57312" y="1"/>
                    <a:pt x="54024"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4814" name="Google Shape;4814;p82"/>
            <p:cNvSpPr/>
            <p:nvPr/>
          </p:nvSpPr>
          <p:spPr>
            <a:xfrm rot="-487177">
              <a:off x="7244258" y="709758"/>
              <a:ext cx="487615" cy="903124"/>
            </a:xfrm>
            <a:custGeom>
              <a:avLst/>
              <a:gdLst/>
              <a:ahLst/>
              <a:cxnLst/>
              <a:rect l="l" t="t" r="r" b="b"/>
              <a:pathLst>
                <a:path w="18029" h="33392" extrusionOk="0">
                  <a:moveTo>
                    <a:pt x="14212" y="1"/>
                  </a:moveTo>
                  <a:cubicBezTo>
                    <a:pt x="12432" y="2038"/>
                    <a:pt x="11633" y="5804"/>
                    <a:pt x="9208" y="9956"/>
                  </a:cubicBezTo>
                  <a:cubicBezTo>
                    <a:pt x="6036" y="15398"/>
                    <a:pt x="4669" y="22181"/>
                    <a:pt x="3586" y="26075"/>
                  </a:cubicBezTo>
                  <a:cubicBezTo>
                    <a:pt x="2838" y="28680"/>
                    <a:pt x="1626" y="31104"/>
                    <a:pt x="1" y="33271"/>
                  </a:cubicBezTo>
                  <a:cubicBezTo>
                    <a:pt x="468" y="33351"/>
                    <a:pt x="946" y="33392"/>
                    <a:pt x="1427" y="33392"/>
                  </a:cubicBezTo>
                  <a:cubicBezTo>
                    <a:pt x="1716" y="33392"/>
                    <a:pt x="2006" y="33377"/>
                    <a:pt x="2296" y="33348"/>
                  </a:cubicBezTo>
                  <a:cubicBezTo>
                    <a:pt x="4334" y="33168"/>
                    <a:pt x="6216" y="32213"/>
                    <a:pt x="7790" y="30950"/>
                  </a:cubicBezTo>
                  <a:cubicBezTo>
                    <a:pt x="9466" y="29608"/>
                    <a:pt x="10704" y="27906"/>
                    <a:pt x="11761" y="26101"/>
                  </a:cubicBezTo>
                  <a:cubicBezTo>
                    <a:pt x="13051" y="23934"/>
                    <a:pt x="14186" y="21716"/>
                    <a:pt x="15140" y="19395"/>
                  </a:cubicBezTo>
                  <a:cubicBezTo>
                    <a:pt x="16739" y="15656"/>
                    <a:pt x="18029" y="11555"/>
                    <a:pt x="17951" y="7454"/>
                  </a:cubicBezTo>
                  <a:cubicBezTo>
                    <a:pt x="17900" y="5056"/>
                    <a:pt x="17435" y="130"/>
                    <a:pt x="14212"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815" name="Google Shape;4815;p82"/>
            <p:cNvSpPr/>
            <p:nvPr/>
          </p:nvSpPr>
          <p:spPr>
            <a:xfrm rot="-487177">
              <a:off x="6429826" y="1845860"/>
              <a:ext cx="874753" cy="1142618"/>
            </a:xfrm>
            <a:custGeom>
              <a:avLst/>
              <a:gdLst/>
              <a:ahLst/>
              <a:cxnLst/>
              <a:rect l="l" t="t" r="r" b="b"/>
              <a:pathLst>
                <a:path w="32343" h="42247" extrusionOk="0">
                  <a:moveTo>
                    <a:pt x="27494" y="1"/>
                  </a:moveTo>
                  <a:cubicBezTo>
                    <a:pt x="24244" y="5314"/>
                    <a:pt x="17126" y="19937"/>
                    <a:pt x="13412" y="24193"/>
                  </a:cubicBezTo>
                  <a:cubicBezTo>
                    <a:pt x="9182" y="29041"/>
                    <a:pt x="26" y="38635"/>
                    <a:pt x="1" y="40647"/>
                  </a:cubicBezTo>
                  <a:cubicBezTo>
                    <a:pt x="1" y="41189"/>
                    <a:pt x="52" y="41730"/>
                    <a:pt x="155" y="42246"/>
                  </a:cubicBezTo>
                  <a:cubicBezTo>
                    <a:pt x="1754" y="41653"/>
                    <a:pt x="3328" y="40982"/>
                    <a:pt x="4849" y="40209"/>
                  </a:cubicBezTo>
                  <a:cubicBezTo>
                    <a:pt x="8769" y="38249"/>
                    <a:pt x="12458" y="35824"/>
                    <a:pt x="15810" y="33013"/>
                  </a:cubicBezTo>
                  <a:cubicBezTo>
                    <a:pt x="20865" y="28758"/>
                    <a:pt x="24889" y="22980"/>
                    <a:pt x="27726" y="17074"/>
                  </a:cubicBezTo>
                  <a:cubicBezTo>
                    <a:pt x="30253" y="11813"/>
                    <a:pt x="32342" y="4437"/>
                    <a:pt x="27494" y="1"/>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4816" name="Google Shape;4816;p82"/>
            <p:cNvSpPr/>
            <p:nvPr/>
          </p:nvSpPr>
          <p:spPr>
            <a:xfrm rot="-487177">
              <a:off x="6444858" y="2400511"/>
              <a:ext cx="756859" cy="765892"/>
            </a:xfrm>
            <a:custGeom>
              <a:avLst/>
              <a:gdLst/>
              <a:ahLst/>
              <a:cxnLst/>
              <a:rect l="l" t="t" r="r" b="b"/>
              <a:pathLst>
                <a:path w="27984" h="28318" extrusionOk="0">
                  <a:moveTo>
                    <a:pt x="17667" y="0"/>
                  </a:moveTo>
                  <a:cubicBezTo>
                    <a:pt x="17667" y="0"/>
                    <a:pt x="9182" y="10007"/>
                    <a:pt x="6474" y="12561"/>
                  </a:cubicBezTo>
                  <a:cubicBezTo>
                    <a:pt x="3740" y="15114"/>
                    <a:pt x="1316" y="19756"/>
                    <a:pt x="671" y="20530"/>
                  </a:cubicBezTo>
                  <a:cubicBezTo>
                    <a:pt x="1" y="21329"/>
                    <a:pt x="1600" y="25611"/>
                    <a:pt x="3018" y="27983"/>
                  </a:cubicBezTo>
                  <a:cubicBezTo>
                    <a:pt x="3154" y="28213"/>
                    <a:pt x="3407" y="28318"/>
                    <a:pt x="3756" y="28318"/>
                  </a:cubicBezTo>
                  <a:cubicBezTo>
                    <a:pt x="7055" y="28318"/>
                    <a:pt x="18930" y="18953"/>
                    <a:pt x="21355" y="16971"/>
                  </a:cubicBezTo>
                  <a:cubicBezTo>
                    <a:pt x="24037" y="14779"/>
                    <a:pt x="27983" y="8511"/>
                    <a:pt x="27983" y="8511"/>
                  </a:cubicBezTo>
                  <a:lnTo>
                    <a:pt x="19653" y="6319"/>
                  </a:lnTo>
                  <a:lnTo>
                    <a:pt x="17667"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17" name="Google Shape;4817;p82"/>
            <p:cNvSpPr/>
            <p:nvPr/>
          </p:nvSpPr>
          <p:spPr>
            <a:xfrm rot="-487177">
              <a:off x="6489800" y="2619029"/>
              <a:ext cx="719184" cy="684997"/>
            </a:xfrm>
            <a:custGeom>
              <a:avLst/>
              <a:gdLst/>
              <a:ahLst/>
              <a:cxnLst/>
              <a:rect l="l" t="t" r="r" b="b"/>
              <a:pathLst>
                <a:path w="26591" h="25327" fill="none" extrusionOk="0">
                  <a:moveTo>
                    <a:pt x="26591" y="0"/>
                  </a:moveTo>
                  <a:lnTo>
                    <a:pt x="1" y="25327"/>
                  </a:lnTo>
                </a:path>
              </a:pathLst>
            </a:custGeom>
            <a:noFill/>
            <a:ln w="8375" cap="flat" cmpd="sng">
              <a:solidFill>
                <a:srgbClr val="6554B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4818" name="Google Shape;4818;p82"/>
            <p:cNvSpPr/>
            <p:nvPr/>
          </p:nvSpPr>
          <p:spPr>
            <a:xfrm rot="-487177">
              <a:off x="6541427" y="2675017"/>
              <a:ext cx="719887" cy="684321"/>
            </a:xfrm>
            <a:custGeom>
              <a:avLst/>
              <a:gdLst/>
              <a:ahLst/>
              <a:cxnLst/>
              <a:rect l="l" t="t" r="r" b="b"/>
              <a:pathLst>
                <a:path w="26617" h="25302" fill="none" extrusionOk="0">
                  <a:moveTo>
                    <a:pt x="26617" y="1"/>
                  </a:moveTo>
                  <a:lnTo>
                    <a:pt x="1" y="25301"/>
                  </a:lnTo>
                </a:path>
              </a:pathLst>
            </a:custGeom>
            <a:noFill/>
            <a:ln w="8375" cap="flat" cmpd="sng">
              <a:solidFill>
                <a:srgbClr val="6554B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4819" name="Google Shape;4819;p82"/>
            <p:cNvSpPr/>
            <p:nvPr/>
          </p:nvSpPr>
          <p:spPr>
            <a:xfrm rot="-487177">
              <a:off x="6572753" y="2760783"/>
              <a:ext cx="719184" cy="685024"/>
            </a:xfrm>
            <a:custGeom>
              <a:avLst/>
              <a:gdLst/>
              <a:ahLst/>
              <a:cxnLst/>
              <a:rect l="l" t="t" r="r" b="b"/>
              <a:pathLst>
                <a:path w="26591" h="25328" fill="none" extrusionOk="0">
                  <a:moveTo>
                    <a:pt x="26590" y="1"/>
                  </a:moveTo>
                  <a:lnTo>
                    <a:pt x="0" y="25327"/>
                  </a:lnTo>
                </a:path>
              </a:pathLst>
            </a:custGeom>
            <a:noFill/>
            <a:ln w="8375" cap="flat" cmpd="sng">
              <a:solidFill>
                <a:srgbClr val="6554BF"/>
              </a:solidFill>
              <a:prstDash val="solid"/>
              <a:miter lim="25790"/>
              <a:headEnd type="none" w="sm" len="sm"/>
              <a:tailEnd type="none" w="sm" len="sm"/>
            </a:ln>
          </p:spPr>
          <p:txBody>
            <a:bodyPr spcFirstLastPara="1" wrap="square" lIns="121900" tIns="121900" rIns="121900" bIns="121900" anchor="ctr" anchorCtr="0">
              <a:noAutofit/>
            </a:bodyPr>
            <a:lstStyle/>
            <a:p>
              <a:endParaRPr sz="2400" dirty="0"/>
            </a:p>
          </p:txBody>
        </p:sp>
        <p:sp>
          <p:nvSpPr>
            <p:cNvPr id="4820" name="Google Shape;4820;p82"/>
            <p:cNvSpPr/>
            <p:nvPr/>
          </p:nvSpPr>
          <p:spPr>
            <a:xfrm rot="-487177">
              <a:off x="6392054" y="1261633"/>
              <a:ext cx="1662255" cy="2377571"/>
            </a:xfrm>
            <a:custGeom>
              <a:avLst/>
              <a:gdLst/>
              <a:ahLst/>
              <a:cxnLst/>
              <a:rect l="l" t="t" r="r" b="b"/>
              <a:pathLst>
                <a:path w="61460" h="87908" extrusionOk="0">
                  <a:moveTo>
                    <a:pt x="61279" y="0"/>
                  </a:moveTo>
                  <a:cubicBezTo>
                    <a:pt x="59809" y="568"/>
                    <a:pt x="58391" y="3250"/>
                    <a:pt x="57669" y="4694"/>
                  </a:cubicBezTo>
                  <a:cubicBezTo>
                    <a:pt x="53980" y="12096"/>
                    <a:pt x="48693" y="18415"/>
                    <a:pt x="43896" y="25043"/>
                  </a:cubicBezTo>
                  <a:cubicBezTo>
                    <a:pt x="41781" y="27957"/>
                    <a:pt x="40518" y="31259"/>
                    <a:pt x="39228" y="34560"/>
                  </a:cubicBezTo>
                  <a:cubicBezTo>
                    <a:pt x="38016" y="37655"/>
                    <a:pt x="36082" y="41007"/>
                    <a:pt x="34147" y="43844"/>
                  </a:cubicBezTo>
                  <a:cubicBezTo>
                    <a:pt x="29660" y="50447"/>
                    <a:pt x="23728" y="55244"/>
                    <a:pt x="17564" y="60247"/>
                  </a:cubicBezTo>
                  <a:cubicBezTo>
                    <a:pt x="12896" y="64064"/>
                    <a:pt x="7686" y="66927"/>
                    <a:pt x="3766" y="71492"/>
                  </a:cubicBezTo>
                  <a:cubicBezTo>
                    <a:pt x="1703" y="73891"/>
                    <a:pt x="0" y="76805"/>
                    <a:pt x="1806" y="79823"/>
                  </a:cubicBezTo>
                  <a:cubicBezTo>
                    <a:pt x="2554" y="81086"/>
                    <a:pt x="3946" y="81783"/>
                    <a:pt x="4978" y="82789"/>
                  </a:cubicBezTo>
                  <a:cubicBezTo>
                    <a:pt x="6035" y="83794"/>
                    <a:pt x="6887" y="84929"/>
                    <a:pt x="8047" y="85832"/>
                  </a:cubicBezTo>
                  <a:cubicBezTo>
                    <a:pt x="9896" y="87292"/>
                    <a:pt x="11834" y="87908"/>
                    <a:pt x="13781" y="87908"/>
                  </a:cubicBezTo>
                  <a:cubicBezTo>
                    <a:pt x="20738" y="87908"/>
                    <a:pt x="27804" y="80036"/>
                    <a:pt x="31310" y="74716"/>
                  </a:cubicBezTo>
                  <a:cubicBezTo>
                    <a:pt x="32961" y="72189"/>
                    <a:pt x="34637" y="69532"/>
                    <a:pt x="36288" y="67056"/>
                  </a:cubicBezTo>
                  <a:cubicBezTo>
                    <a:pt x="37939" y="64606"/>
                    <a:pt x="44335" y="54264"/>
                    <a:pt x="46088" y="51659"/>
                  </a:cubicBezTo>
                  <a:cubicBezTo>
                    <a:pt x="49828" y="46166"/>
                    <a:pt x="51891" y="40672"/>
                    <a:pt x="52175" y="34044"/>
                  </a:cubicBezTo>
                  <a:cubicBezTo>
                    <a:pt x="52433" y="28344"/>
                    <a:pt x="53000" y="22541"/>
                    <a:pt x="55218" y="17409"/>
                  </a:cubicBezTo>
                  <a:cubicBezTo>
                    <a:pt x="56456" y="14520"/>
                    <a:pt x="57333" y="11606"/>
                    <a:pt x="58520" y="8795"/>
                  </a:cubicBezTo>
                  <a:cubicBezTo>
                    <a:pt x="59706" y="6009"/>
                    <a:pt x="60996" y="3121"/>
                    <a:pt x="61460" y="181"/>
                  </a:cubicBezTo>
                  <a:lnTo>
                    <a:pt x="61279"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21" name="Google Shape;4821;p82"/>
            <p:cNvSpPr/>
            <p:nvPr/>
          </p:nvSpPr>
          <p:spPr>
            <a:xfrm rot="-487177">
              <a:off x="6457993" y="2190565"/>
              <a:ext cx="1411835" cy="1461708"/>
            </a:xfrm>
            <a:custGeom>
              <a:avLst/>
              <a:gdLst/>
              <a:ahLst/>
              <a:cxnLst/>
              <a:rect l="l" t="t" r="r" b="b"/>
              <a:pathLst>
                <a:path w="52201" h="54045" extrusionOk="0">
                  <a:moveTo>
                    <a:pt x="52201" y="0"/>
                  </a:moveTo>
                  <a:cubicBezTo>
                    <a:pt x="44696" y="2837"/>
                    <a:pt x="42736" y="11916"/>
                    <a:pt x="38867" y="18002"/>
                  </a:cubicBezTo>
                  <a:cubicBezTo>
                    <a:pt x="36417" y="21897"/>
                    <a:pt x="33915" y="25791"/>
                    <a:pt x="30743" y="29144"/>
                  </a:cubicBezTo>
                  <a:cubicBezTo>
                    <a:pt x="27803" y="32265"/>
                    <a:pt x="24270" y="35024"/>
                    <a:pt x="19859" y="35411"/>
                  </a:cubicBezTo>
                  <a:cubicBezTo>
                    <a:pt x="19496" y="35442"/>
                    <a:pt x="19133" y="35457"/>
                    <a:pt x="18771" y="35457"/>
                  </a:cubicBezTo>
                  <a:cubicBezTo>
                    <a:pt x="15482" y="35457"/>
                    <a:pt x="12266" y="34221"/>
                    <a:pt x="9595" y="32316"/>
                  </a:cubicBezTo>
                  <a:cubicBezTo>
                    <a:pt x="7480" y="33864"/>
                    <a:pt x="5520" y="35643"/>
                    <a:pt x="3766" y="37629"/>
                  </a:cubicBezTo>
                  <a:cubicBezTo>
                    <a:pt x="1703" y="40028"/>
                    <a:pt x="0" y="42916"/>
                    <a:pt x="1806" y="45960"/>
                  </a:cubicBezTo>
                  <a:cubicBezTo>
                    <a:pt x="2554" y="47223"/>
                    <a:pt x="3946" y="47920"/>
                    <a:pt x="5004" y="48926"/>
                  </a:cubicBezTo>
                  <a:cubicBezTo>
                    <a:pt x="6035" y="49931"/>
                    <a:pt x="6887" y="51066"/>
                    <a:pt x="8047" y="51969"/>
                  </a:cubicBezTo>
                  <a:cubicBezTo>
                    <a:pt x="9896" y="53429"/>
                    <a:pt x="11834" y="54045"/>
                    <a:pt x="13781" y="54045"/>
                  </a:cubicBezTo>
                  <a:cubicBezTo>
                    <a:pt x="20738" y="54045"/>
                    <a:pt x="27804" y="46173"/>
                    <a:pt x="31310" y="40853"/>
                  </a:cubicBezTo>
                  <a:cubicBezTo>
                    <a:pt x="32987" y="38326"/>
                    <a:pt x="34637" y="35643"/>
                    <a:pt x="36288" y="33193"/>
                  </a:cubicBezTo>
                  <a:cubicBezTo>
                    <a:pt x="37939" y="30743"/>
                    <a:pt x="44360" y="20401"/>
                    <a:pt x="46114" y="17796"/>
                  </a:cubicBezTo>
                  <a:cubicBezTo>
                    <a:pt x="49828" y="12303"/>
                    <a:pt x="51891" y="6809"/>
                    <a:pt x="52201" y="181"/>
                  </a:cubicBezTo>
                  <a:lnTo>
                    <a:pt x="52201"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22" name="Google Shape;4822;p82"/>
            <p:cNvSpPr/>
            <p:nvPr/>
          </p:nvSpPr>
          <p:spPr>
            <a:xfrm rot="-487177">
              <a:off x="6350155" y="749841"/>
              <a:ext cx="1759919" cy="2520483"/>
            </a:xfrm>
            <a:custGeom>
              <a:avLst/>
              <a:gdLst/>
              <a:ahLst/>
              <a:cxnLst/>
              <a:rect l="l" t="t" r="r" b="b"/>
              <a:pathLst>
                <a:path w="65071" h="93192" extrusionOk="0">
                  <a:moveTo>
                    <a:pt x="60402" y="0"/>
                  </a:moveTo>
                  <a:lnTo>
                    <a:pt x="60402" y="0"/>
                  </a:lnTo>
                  <a:cubicBezTo>
                    <a:pt x="61279" y="1109"/>
                    <a:pt x="57539" y="17203"/>
                    <a:pt x="52098" y="26668"/>
                  </a:cubicBezTo>
                  <a:cubicBezTo>
                    <a:pt x="47739" y="34250"/>
                    <a:pt x="42142" y="42168"/>
                    <a:pt x="39460" y="46269"/>
                  </a:cubicBezTo>
                  <a:cubicBezTo>
                    <a:pt x="36778" y="50395"/>
                    <a:pt x="36958" y="53748"/>
                    <a:pt x="31542" y="60583"/>
                  </a:cubicBezTo>
                  <a:cubicBezTo>
                    <a:pt x="26126" y="67417"/>
                    <a:pt x="19240" y="75283"/>
                    <a:pt x="10987" y="80132"/>
                  </a:cubicBezTo>
                  <a:cubicBezTo>
                    <a:pt x="6139" y="82943"/>
                    <a:pt x="1445" y="87637"/>
                    <a:pt x="0" y="88901"/>
                  </a:cubicBezTo>
                  <a:cubicBezTo>
                    <a:pt x="516" y="90448"/>
                    <a:pt x="980" y="92589"/>
                    <a:pt x="1548" y="93053"/>
                  </a:cubicBezTo>
                  <a:cubicBezTo>
                    <a:pt x="1664" y="93147"/>
                    <a:pt x="1794" y="93192"/>
                    <a:pt x="1939" y="93192"/>
                  </a:cubicBezTo>
                  <a:cubicBezTo>
                    <a:pt x="3616" y="93192"/>
                    <a:pt x="7259" y="87177"/>
                    <a:pt x="14882" y="82737"/>
                  </a:cubicBezTo>
                  <a:cubicBezTo>
                    <a:pt x="23135" y="77914"/>
                    <a:pt x="30021" y="70022"/>
                    <a:pt x="35437" y="63187"/>
                  </a:cubicBezTo>
                  <a:cubicBezTo>
                    <a:pt x="40879" y="56353"/>
                    <a:pt x="40672" y="53000"/>
                    <a:pt x="43355" y="48899"/>
                  </a:cubicBezTo>
                  <a:cubicBezTo>
                    <a:pt x="46037" y="44773"/>
                    <a:pt x="50808" y="36339"/>
                    <a:pt x="56018" y="29273"/>
                  </a:cubicBezTo>
                  <a:cubicBezTo>
                    <a:pt x="61202" y="22180"/>
                    <a:pt x="65070" y="6912"/>
                    <a:pt x="64503" y="3714"/>
                  </a:cubicBezTo>
                  <a:cubicBezTo>
                    <a:pt x="64219" y="2141"/>
                    <a:pt x="62646" y="929"/>
                    <a:pt x="60402" y="0"/>
                  </a:cubicBezTo>
                  <a:close/>
                </a:path>
              </a:pathLst>
            </a:custGeom>
            <a:solidFill>
              <a:srgbClr val="212041"/>
            </a:solidFill>
            <a:ln>
              <a:noFill/>
            </a:ln>
          </p:spPr>
          <p:txBody>
            <a:bodyPr spcFirstLastPara="1" wrap="square" lIns="121900" tIns="121900" rIns="121900" bIns="121900" anchor="ctr" anchorCtr="0">
              <a:noAutofit/>
            </a:bodyPr>
            <a:lstStyle/>
            <a:p>
              <a:endParaRPr sz="2400" dirty="0"/>
            </a:p>
          </p:txBody>
        </p:sp>
        <p:sp>
          <p:nvSpPr>
            <p:cNvPr id="4823" name="Google Shape;4823;p82"/>
            <p:cNvSpPr/>
            <p:nvPr/>
          </p:nvSpPr>
          <p:spPr>
            <a:xfrm rot="-487177">
              <a:off x="6391794" y="810558"/>
              <a:ext cx="1719458" cy="2452137"/>
            </a:xfrm>
            <a:custGeom>
              <a:avLst/>
              <a:gdLst/>
              <a:ahLst/>
              <a:cxnLst/>
              <a:rect l="l" t="t" r="r" b="b"/>
              <a:pathLst>
                <a:path w="63575" h="90665" extrusionOk="0">
                  <a:moveTo>
                    <a:pt x="62465" y="0"/>
                  </a:moveTo>
                  <a:lnTo>
                    <a:pt x="62465" y="0"/>
                  </a:lnTo>
                  <a:cubicBezTo>
                    <a:pt x="63110" y="2914"/>
                    <a:pt x="59319" y="18492"/>
                    <a:pt x="54419" y="25094"/>
                  </a:cubicBezTo>
                  <a:cubicBezTo>
                    <a:pt x="49080" y="32290"/>
                    <a:pt x="44205" y="40853"/>
                    <a:pt x="41446" y="45031"/>
                  </a:cubicBezTo>
                  <a:cubicBezTo>
                    <a:pt x="38712" y="49209"/>
                    <a:pt x="38918" y="52613"/>
                    <a:pt x="33373" y="59551"/>
                  </a:cubicBezTo>
                  <a:cubicBezTo>
                    <a:pt x="27802" y="66514"/>
                    <a:pt x="20762" y="74510"/>
                    <a:pt x="12302" y="79410"/>
                  </a:cubicBezTo>
                  <a:cubicBezTo>
                    <a:pt x="5726" y="83201"/>
                    <a:pt x="2012" y="88179"/>
                    <a:pt x="0" y="89597"/>
                  </a:cubicBezTo>
                  <a:cubicBezTo>
                    <a:pt x="103" y="89958"/>
                    <a:pt x="284" y="90268"/>
                    <a:pt x="516" y="90526"/>
                  </a:cubicBezTo>
                  <a:cubicBezTo>
                    <a:pt x="632" y="90620"/>
                    <a:pt x="762" y="90664"/>
                    <a:pt x="907" y="90664"/>
                  </a:cubicBezTo>
                  <a:cubicBezTo>
                    <a:pt x="2588" y="90664"/>
                    <a:pt x="6251" y="84650"/>
                    <a:pt x="13850" y="80209"/>
                  </a:cubicBezTo>
                  <a:cubicBezTo>
                    <a:pt x="22103" y="75386"/>
                    <a:pt x="29015" y="67494"/>
                    <a:pt x="34431" y="60660"/>
                  </a:cubicBezTo>
                  <a:cubicBezTo>
                    <a:pt x="39847" y="53825"/>
                    <a:pt x="39640" y="50473"/>
                    <a:pt x="42348" y="46372"/>
                  </a:cubicBezTo>
                  <a:cubicBezTo>
                    <a:pt x="45056" y="42245"/>
                    <a:pt x="49802" y="33812"/>
                    <a:pt x="54986" y="26745"/>
                  </a:cubicBezTo>
                  <a:cubicBezTo>
                    <a:pt x="60170" y="19653"/>
                    <a:pt x="63574" y="4075"/>
                    <a:pt x="63394" y="1805"/>
                  </a:cubicBezTo>
                  <a:cubicBezTo>
                    <a:pt x="63342" y="774"/>
                    <a:pt x="62646" y="335"/>
                    <a:pt x="62465"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4824" name="Google Shape;4824;p82"/>
            <p:cNvSpPr/>
            <p:nvPr/>
          </p:nvSpPr>
          <p:spPr>
            <a:xfrm rot="-487177">
              <a:off x="5186478" y="3257947"/>
              <a:ext cx="1602970" cy="571512"/>
            </a:xfrm>
            <a:custGeom>
              <a:avLst/>
              <a:gdLst/>
              <a:ahLst/>
              <a:cxnLst/>
              <a:rect l="l" t="t" r="r" b="b"/>
              <a:pathLst>
                <a:path w="59268" h="21131" extrusionOk="0">
                  <a:moveTo>
                    <a:pt x="12500" y="0"/>
                  </a:moveTo>
                  <a:cubicBezTo>
                    <a:pt x="9285" y="0"/>
                    <a:pt x="6373" y="677"/>
                    <a:pt x="4617" y="2704"/>
                  </a:cubicBezTo>
                  <a:cubicBezTo>
                    <a:pt x="1600" y="6160"/>
                    <a:pt x="1" y="12608"/>
                    <a:pt x="5520" y="14929"/>
                  </a:cubicBezTo>
                  <a:cubicBezTo>
                    <a:pt x="15424" y="19081"/>
                    <a:pt x="30898" y="19855"/>
                    <a:pt x="41782" y="20887"/>
                  </a:cubicBezTo>
                  <a:cubicBezTo>
                    <a:pt x="43284" y="21038"/>
                    <a:pt x="45116" y="21131"/>
                    <a:pt x="47058" y="21131"/>
                  </a:cubicBezTo>
                  <a:cubicBezTo>
                    <a:pt x="51384" y="21131"/>
                    <a:pt x="56260" y="20672"/>
                    <a:pt x="59268" y="19391"/>
                  </a:cubicBezTo>
                  <a:lnTo>
                    <a:pt x="55812" y="10493"/>
                  </a:lnTo>
                  <a:cubicBezTo>
                    <a:pt x="53155" y="9539"/>
                    <a:pt x="50422" y="9074"/>
                    <a:pt x="47585" y="8378"/>
                  </a:cubicBezTo>
                  <a:cubicBezTo>
                    <a:pt x="40389" y="6598"/>
                    <a:pt x="33193" y="3968"/>
                    <a:pt x="25920" y="2240"/>
                  </a:cubicBezTo>
                  <a:cubicBezTo>
                    <a:pt x="22592" y="1457"/>
                    <a:pt x="17219" y="0"/>
                    <a:pt x="12500"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25" name="Google Shape;4825;p82"/>
            <p:cNvSpPr/>
            <p:nvPr/>
          </p:nvSpPr>
          <p:spPr>
            <a:xfrm rot="-487177">
              <a:off x="5247462" y="3308876"/>
              <a:ext cx="1443912" cy="357712"/>
            </a:xfrm>
            <a:custGeom>
              <a:avLst/>
              <a:gdLst/>
              <a:ahLst/>
              <a:cxnLst/>
              <a:rect l="l" t="t" r="r" b="b"/>
              <a:pathLst>
                <a:path w="53387" h="13226" extrusionOk="0">
                  <a:moveTo>
                    <a:pt x="9024" y="0"/>
                  </a:moveTo>
                  <a:cubicBezTo>
                    <a:pt x="5812" y="0"/>
                    <a:pt x="2899" y="677"/>
                    <a:pt x="1135" y="2702"/>
                  </a:cubicBezTo>
                  <a:cubicBezTo>
                    <a:pt x="722" y="3192"/>
                    <a:pt x="335" y="3734"/>
                    <a:pt x="0" y="4276"/>
                  </a:cubicBezTo>
                  <a:cubicBezTo>
                    <a:pt x="1842" y="3039"/>
                    <a:pt x="4379" y="2595"/>
                    <a:pt x="7138" y="2595"/>
                  </a:cubicBezTo>
                  <a:cubicBezTo>
                    <a:pt x="12263" y="2595"/>
                    <a:pt x="18156" y="4125"/>
                    <a:pt x="21793" y="4946"/>
                  </a:cubicBezTo>
                  <a:cubicBezTo>
                    <a:pt x="29608" y="6726"/>
                    <a:pt x="37371" y="9382"/>
                    <a:pt x="45134" y="11213"/>
                  </a:cubicBezTo>
                  <a:cubicBezTo>
                    <a:pt x="47971" y="11884"/>
                    <a:pt x="50705" y="12374"/>
                    <a:pt x="53387" y="13225"/>
                  </a:cubicBezTo>
                  <a:lnTo>
                    <a:pt x="52329" y="10517"/>
                  </a:lnTo>
                  <a:cubicBezTo>
                    <a:pt x="49673" y="9537"/>
                    <a:pt x="46939" y="9073"/>
                    <a:pt x="44102" y="8376"/>
                  </a:cubicBezTo>
                  <a:cubicBezTo>
                    <a:pt x="36907" y="6597"/>
                    <a:pt x="29711" y="3992"/>
                    <a:pt x="22438" y="2264"/>
                  </a:cubicBezTo>
                  <a:cubicBezTo>
                    <a:pt x="19122" y="1466"/>
                    <a:pt x="13749" y="0"/>
                    <a:pt x="9024"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4826" name="Google Shape;4826;p82"/>
            <p:cNvSpPr/>
            <p:nvPr/>
          </p:nvSpPr>
          <p:spPr>
            <a:xfrm rot="-487177">
              <a:off x="5771690" y="2983000"/>
              <a:ext cx="916593" cy="365934"/>
            </a:xfrm>
            <a:custGeom>
              <a:avLst/>
              <a:gdLst/>
              <a:ahLst/>
              <a:cxnLst/>
              <a:rect l="l" t="t" r="r" b="b"/>
              <a:pathLst>
                <a:path w="33890" h="13530" extrusionOk="0">
                  <a:moveTo>
                    <a:pt x="4419" y="1"/>
                  </a:moveTo>
                  <a:cubicBezTo>
                    <a:pt x="3484" y="1"/>
                    <a:pt x="2686" y="113"/>
                    <a:pt x="2167" y="402"/>
                  </a:cubicBezTo>
                  <a:cubicBezTo>
                    <a:pt x="1136" y="995"/>
                    <a:pt x="310" y="2233"/>
                    <a:pt x="1" y="3522"/>
                  </a:cubicBezTo>
                  <a:cubicBezTo>
                    <a:pt x="366" y="3504"/>
                    <a:pt x="743" y="3486"/>
                    <a:pt x="1125" y="3486"/>
                  </a:cubicBezTo>
                  <a:cubicBezTo>
                    <a:pt x="1283" y="3486"/>
                    <a:pt x="1441" y="3489"/>
                    <a:pt x="1600" y="3497"/>
                  </a:cubicBezTo>
                  <a:cubicBezTo>
                    <a:pt x="2812" y="3600"/>
                    <a:pt x="3998" y="3780"/>
                    <a:pt x="5185" y="4064"/>
                  </a:cubicBezTo>
                  <a:cubicBezTo>
                    <a:pt x="6578" y="4348"/>
                    <a:pt x="7944" y="4657"/>
                    <a:pt x="9311" y="4993"/>
                  </a:cubicBezTo>
                  <a:cubicBezTo>
                    <a:pt x="11658" y="5534"/>
                    <a:pt x="14031" y="5921"/>
                    <a:pt x="16378" y="6437"/>
                  </a:cubicBezTo>
                  <a:cubicBezTo>
                    <a:pt x="19060" y="7004"/>
                    <a:pt x="21717" y="7701"/>
                    <a:pt x="24296" y="8500"/>
                  </a:cubicBezTo>
                  <a:cubicBezTo>
                    <a:pt x="26669" y="9274"/>
                    <a:pt x="29093" y="10151"/>
                    <a:pt x="31130" y="11389"/>
                  </a:cubicBezTo>
                  <a:cubicBezTo>
                    <a:pt x="32162" y="12033"/>
                    <a:pt x="32961" y="12756"/>
                    <a:pt x="33374" y="13529"/>
                  </a:cubicBezTo>
                  <a:cubicBezTo>
                    <a:pt x="33890" y="11466"/>
                    <a:pt x="33194" y="8113"/>
                    <a:pt x="31001" y="6695"/>
                  </a:cubicBezTo>
                  <a:cubicBezTo>
                    <a:pt x="30305" y="6256"/>
                    <a:pt x="25276" y="4889"/>
                    <a:pt x="23445" y="4374"/>
                  </a:cubicBezTo>
                  <a:cubicBezTo>
                    <a:pt x="19550" y="3239"/>
                    <a:pt x="15630" y="2001"/>
                    <a:pt x="11658" y="1098"/>
                  </a:cubicBezTo>
                  <a:cubicBezTo>
                    <a:pt x="9893" y="694"/>
                    <a:pt x="6738" y="1"/>
                    <a:pt x="4419" y="1"/>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4827" name="Google Shape;4827;p82"/>
            <p:cNvSpPr/>
            <p:nvPr/>
          </p:nvSpPr>
          <p:spPr>
            <a:xfrm rot="-487177">
              <a:off x="5776709" y="3074694"/>
              <a:ext cx="909615" cy="351816"/>
            </a:xfrm>
            <a:custGeom>
              <a:avLst/>
              <a:gdLst/>
              <a:ahLst/>
              <a:cxnLst/>
              <a:rect l="l" t="t" r="r" b="b"/>
              <a:pathLst>
                <a:path w="33632" h="13008" extrusionOk="0">
                  <a:moveTo>
                    <a:pt x="1651" y="1"/>
                  </a:moveTo>
                  <a:cubicBezTo>
                    <a:pt x="1186" y="1"/>
                    <a:pt x="696" y="1"/>
                    <a:pt x="232" y="27"/>
                  </a:cubicBezTo>
                  <a:cubicBezTo>
                    <a:pt x="0" y="981"/>
                    <a:pt x="181" y="2012"/>
                    <a:pt x="748" y="2812"/>
                  </a:cubicBezTo>
                  <a:cubicBezTo>
                    <a:pt x="2631" y="5185"/>
                    <a:pt x="8717" y="6706"/>
                    <a:pt x="11941" y="7815"/>
                  </a:cubicBezTo>
                  <a:cubicBezTo>
                    <a:pt x="16351" y="9285"/>
                    <a:pt x="20942" y="11013"/>
                    <a:pt x="25430" y="12355"/>
                  </a:cubicBezTo>
                  <a:cubicBezTo>
                    <a:pt x="26857" y="12780"/>
                    <a:pt x="28132" y="13008"/>
                    <a:pt x="29238" y="13008"/>
                  </a:cubicBezTo>
                  <a:cubicBezTo>
                    <a:pt x="31349" y="13008"/>
                    <a:pt x="32844" y="12179"/>
                    <a:pt x="33605" y="10317"/>
                  </a:cubicBezTo>
                  <a:lnTo>
                    <a:pt x="33631" y="10240"/>
                  </a:lnTo>
                  <a:cubicBezTo>
                    <a:pt x="32935" y="7815"/>
                    <a:pt x="27416" y="5933"/>
                    <a:pt x="24604" y="5030"/>
                  </a:cubicBezTo>
                  <a:cubicBezTo>
                    <a:pt x="22025" y="4205"/>
                    <a:pt x="19343" y="3534"/>
                    <a:pt x="16661" y="2941"/>
                  </a:cubicBezTo>
                  <a:cubicBezTo>
                    <a:pt x="14288" y="2425"/>
                    <a:pt x="11941" y="2038"/>
                    <a:pt x="9568" y="1497"/>
                  </a:cubicBezTo>
                  <a:cubicBezTo>
                    <a:pt x="7041" y="903"/>
                    <a:pt x="4230" y="104"/>
                    <a:pt x="1651" y="1"/>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4828" name="Google Shape;4828;p82"/>
            <p:cNvSpPr/>
            <p:nvPr/>
          </p:nvSpPr>
          <p:spPr>
            <a:xfrm rot="-487177">
              <a:off x="5986114" y="3258631"/>
              <a:ext cx="448533" cy="877971"/>
            </a:xfrm>
            <a:custGeom>
              <a:avLst/>
              <a:gdLst/>
              <a:ahLst/>
              <a:cxnLst/>
              <a:rect l="l" t="t" r="r" b="b"/>
              <a:pathLst>
                <a:path w="16584" h="32462" extrusionOk="0">
                  <a:moveTo>
                    <a:pt x="10187" y="1"/>
                  </a:moveTo>
                  <a:cubicBezTo>
                    <a:pt x="10187" y="1"/>
                    <a:pt x="800" y="27726"/>
                    <a:pt x="0" y="29712"/>
                  </a:cubicBezTo>
                  <a:cubicBezTo>
                    <a:pt x="1915" y="31390"/>
                    <a:pt x="4528" y="32462"/>
                    <a:pt x="6988" y="32462"/>
                  </a:cubicBezTo>
                  <a:cubicBezTo>
                    <a:pt x="8006" y="32462"/>
                    <a:pt x="8998" y="32278"/>
                    <a:pt x="9904" y="31878"/>
                  </a:cubicBezTo>
                  <a:cubicBezTo>
                    <a:pt x="13205" y="21252"/>
                    <a:pt x="16583" y="1471"/>
                    <a:pt x="16583" y="1471"/>
                  </a:cubicBezTo>
                  <a:lnTo>
                    <a:pt x="10187"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grpSp>
      <p:cxnSp>
        <p:nvCxnSpPr>
          <p:cNvPr id="4829" name="Google Shape;4829;p82"/>
          <p:cNvCxnSpPr/>
          <p:nvPr/>
        </p:nvCxnSpPr>
        <p:spPr>
          <a:xfrm rot="10800000">
            <a:off x="-15683" y="4750267"/>
            <a:ext cx="6418800" cy="0"/>
          </a:xfrm>
          <a:prstGeom prst="straightConnector1">
            <a:avLst/>
          </a:prstGeom>
          <a:noFill/>
          <a:ln w="19050" cap="flat" cmpd="sng">
            <a:solidFill>
              <a:schemeClr val="accent1"/>
            </a:solidFill>
            <a:prstDash val="solid"/>
            <a:round/>
            <a:headEnd type="none" w="med" len="med"/>
            <a:tailEnd type="none" w="med" len="med"/>
          </a:ln>
        </p:spPr>
      </p:cxnSp>
      <p:sp>
        <p:nvSpPr>
          <p:cNvPr id="4830" name="Google Shape;4830;p82"/>
          <p:cNvSpPr/>
          <p:nvPr/>
        </p:nvSpPr>
        <p:spPr>
          <a:xfrm rot="10800000" flipH="1">
            <a:off x="6403133" y="4651567"/>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4831" name="Google Shape;4831;p82"/>
          <p:cNvGrpSpPr/>
          <p:nvPr/>
        </p:nvGrpSpPr>
        <p:grpSpPr>
          <a:xfrm>
            <a:off x="669757" y="502016"/>
            <a:ext cx="10371367" cy="5669883"/>
            <a:chOff x="523625" y="492340"/>
            <a:chExt cx="7778525" cy="4252412"/>
          </a:xfrm>
        </p:grpSpPr>
        <p:sp>
          <p:nvSpPr>
            <p:cNvPr id="4832" name="Google Shape;4832;p82"/>
            <p:cNvSpPr/>
            <p:nvPr/>
          </p:nvSpPr>
          <p:spPr>
            <a:xfrm rot="10800000" flipH="1">
              <a:off x="8160850" y="27691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833" name="Google Shape;4833;p82"/>
            <p:cNvSpPr/>
            <p:nvPr/>
          </p:nvSpPr>
          <p:spPr>
            <a:xfrm>
              <a:off x="6053138" y="13160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834" name="Google Shape;4834;p82"/>
            <p:cNvSpPr/>
            <p:nvPr/>
          </p:nvSpPr>
          <p:spPr>
            <a:xfrm>
              <a:off x="2995225" y="44048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835" name="Google Shape;4835;p82"/>
            <p:cNvSpPr/>
            <p:nvPr/>
          </p:nvSpPr>
          <p:spPr>
            <a:xfrm>
              <a:off x="2001450" y="2866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4836" name="Google Shape;4836;p82"/>
            <p:cNvSpPr/>
            <p:nvPr/>
          </p:nvSpPr>
          <p:spPr>
            <a:xfrm>
              <a:off x="523625" y="12918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4837" name="Google Shape;4837;p82"/>
            <p:cNvGrpSpPr/>
            <p:nvPr/>
          </p:nvGrpSpPr>
          <p:grpSpPr>
            <a:xfrm rot="-7546048">
              <a:off x="5334034" y="424568"/>
              <a:ext cx="161701" cy="641985"/>
              <a:chOff x="7004550" y="3676293"/>
              <a:chExt cx="161700" cy="641982"/>
            </a:xfrm>
          </p:grpSpPr>
          <p:sp>
            <p:nvSpPr>
              <p:cNvPr id="4838" name="Google Shape;4838;p82"/>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839" name="Google Shape;4839;p82"/>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840" name="Google Shape;4840;p82"/>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841" name="Google Shape;4841;p82"/>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4842" name="Google Shape;4842;p82"/>
            <p:cNvGrpSpPr/>
            <p:nvPr/>
          </p:nvGrpSpPr>
          <p:grpSpPr>
            <a:xfrm>
              <a:off x="694195" y="4237851"/>
              <a:ext cx="545147" cy="506901"/>
              <a:chOff x="4818730" y="3307263"/>
              <a:chExt cx="1827512" cy="1699300"/>
            </a:xfrm>
          </p:grpSpPr>
          <p:sp>
            <p:nvSpPr>
              <p:cNvPr id="4843" name="Google Shape;4843;p8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44" name="Google Shape;4844;p8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45" name="Google Shape;4845;p8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4846" name="Google Shape;4846;p8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47" name="Google Shape;4847;p8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48" name="Google Shape;4848;p8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49" name="Google Shape;4849;p8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0" name="Google Shape;4850;p8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1" name="Google Shape;4851;p8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2" name="Google Shape;4852;p8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4853" name="Google Shape;4853;p8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4" name="Google Shape;4854;p8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4855" name="Google Shape;4855;p8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6" name="Google Shape;4856;p8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7" name="Google Shape;4857;p8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8" name="Google Shape;4858;p8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59" name="Google Shape;4859;p8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60" name="Google Shape;4860;p8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61" name="Google Shape;4861;p8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62" name="Google Shape;4862;p8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63" name="Google Shape;4863;p8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4864" name="Google Shape;4864;p8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65" name="Google Shape;4865;p8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866" name="Google Shape;4866;p8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4867" name="Google Shape;4867;p8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 name="Google Shape;4788;p82">
            <a:extLst>
              <a:ext uri="{FF2B5EF4-FFF2-40B4-BE49-F238E27FC236}">
                <a16:creationId xmlns:a16="http://schemas.microsoft.com/office/drawing/2014/main" id="{3D8FA298-63BB-D96D-444C-9F57615835B1}"/>
              </a:ext>
            </a:extLst>
          </p:cNvPr>
          <p:cNvSpPr txBox="1">
            <a:spLocks/>
          </p:cNvSpPr>
          <p:nvPr/>
        </p:nvSpPr>
        <p:spPr>
          <a:xfrm flipH="1">
            <a:off x="5999347" y="1327314"/>
            <a:ext cx="2568767" cy="1689268"/>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13730" dirty="0">
                <a:latin typeface="Calibri Light" panose="020F0302020204030204" pitchFamily="34" charset="0"/>
                <a:ea typeface="Calibri Light" panose="020F0302020204030204" pitchFamily="34" charset="0"/>
                <a:cs typeface="Calibri Light" panose="020F0302020204030204" pitchFamily="34" charset="0"/>
              </a:rPr>
              <a:t>06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60DA9F-F8BD-A145-E694-C68D55A4ECF3}"/>
              </a:ext>
            </a:extLst>
          </p:cNvPr>
          <p:cNvSpPr>
            <a:spLocks noGrp="1"/>
          </p:cNvSpPr>
          <p:nvPr>
            <p:ph type="title" idx="2"/>
          </p:nvPr>
        </p:nvSpPr>
        <p:spPr>
          <a:xfrm flipH="1">
            <a:off x="3074078" y="2635200"/>
            <a:ext cx="6734943" cy="1587600"/>
          </a:xfrm>
        </p:spPr>
        <p:txBody>
          <a:bodyPr/>
          <a:lstStyle/>
          <a:p>
            <a:r>
              <a:rPr lang="en-US" dirty="0"/>
              <a:t>Thanks!</a:t>
            </a:r>
          </a:p>
        </p:txBody>
      </p:sp>
      <p:grpSp>
        <p:nvGrpSpPr>
          <p:cNvPr id="5" name="Google Shape;4831;p82">
            <a:extLst>
              <a:ext uri="{FF2B5EF4-FFF2-40B4-BE49-F238E27FC236}">
                <a16:creationId xmlns:a16="http://schemas.microsoft.com/office/drawing/2014/main" id="{34A11548-EFB3-3234-8FB5-B03732A61364}"/>
              </a:ext>
            </a:extLst>
          </p:cNvPr>
          <p:cNvGrpSpPr/>
          <p:nvPr/>
        </p:nvGrpSpPr>
        <p:grpSpPr>
          <a:xfrm>
            <a:off x="698169" y="656453"/>
            <a:ext cx="10371367" cy="5669883"/>
            <a:chOff x="523625" y="492340"/>
            <a:chExt cx="7778525" cy="4252412"/>
          </a:xfrm>
        </p:grpSpPr>
        <p:sp>
          <p:nvSpPr>
            <p:cNvPr id="6" name="Google Shape;4832;p82">
              <a:extLst>
                <a:ext uri="{FF2B5EF4-FFF2-40B4-BE49-F238E27FC236}">
                  <a16:creationId xmlns:a16="http://schemas.microsoft.com/office/drawing/2014/main" id="{4393A959-5E3C-ECF4-B433-AAC033873DDB}"/>
                </a:ext>
              </a:extLst>
            </p:cNvPr>
            <p:cNvSpPr/>
            <p:nvPr/>
          </p:nvSpPr>
          <p:spPr>
            <a:xfrm rot="10800000" flipH="1">
              <a:off x="8160850" y="27691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 name="Google Shape;4833;p82">
              <a:extLst>
                <a:ext uri="{FF2B5EF4-FFF2-40B4-BE49-F238E27FC236}">
                  <a16:creationId xmlns:a16="http://schemas.microsoft.com/office/drawing/2014/main" id="{095C27B4-44F7-DC54-F7F6-DFBC3ED32FE1}"/>
                </a:ext>
              </a:extLst>
            </p:cNvPr>
            <p:cNvSpPr/>
            <p:nvPr/>
          </p:nvSpPr>
          <p:spPr>
            <a:xfrm>
              <a:off x="6053138" y="13160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 name="Google Shape;4834;p82">
              <a:extLst>
                <a:ext uri="{FF2B5EF4-FFF2-40B4-BE49-F238E27FC236}">
                  <a16:creationId xmlns:a16="http://schemas.microsoft.com/office/drawing/2014/main" id="{3D715593-A04F-E763-FD1D-9DE3CB707FAD}"/>
                </a:ext>
              </a:extLst>
            </p:cNvPr>
            <p:cNvSpPr/>
            <p:nvPr/>
          </p:nvSpPr>
          <p:spPr>
            <a:xfrm>
              <a:off x="2995225" y="44048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9" name="Google Shape;4835;p82">
              <a:extLst>
                <a:ext uri="{FF2B5EF4-FFF2-40B4-BE49-F238E27FC236}">
                  <a16:creationId xmlns:a16="http://schemas.microsoft.com/office/drawing/2014/main" id="{FF1EAEA8-357A-DE5E-9771-3D1DB57A640E}"/>
                </a:ext>
              </a:extLst>
            </p:cNvPr>
            <p:cNvSpPr/>
            <p:nvPr/>
          </p:nvSpPr>
          <p:spPr>
            <a:xfrm>
              <a:off x="2001450" y="2866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0" name="Google Shape;4836;p82">
              <a:extLst>
                <a:ext uri="{FF2B5EF4-FFF2-40B4-BE49-F238E27FC236}">
                  <a16:creationId xmlns:a16="http://schemas.microsoft.com/office/drawing/2014/main" id="{2A04C215-6647-ECFB-AC6B-BE9441D53AEC}"/>
                </a:ext>
              </a:extLst>
            </p:cNvPr>
            <p:cNvSpPr/>
            <p:nvPr/>
          </p:nvSpPr>
          <p:spPr>
            <a:xfrm>
              <a:off x="523625" y="12918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1" name="Google Shape;4837;p82">
              <a:extLst>
                <a:ext uri="{FF2B5EF4-FFF2-40B4-BE49-F238E27FC236}">
                  <a16:creationId xmlns:a16="http://schemas.microsoft.com/office/drawing/2014/main" id="{438879B5-FCC7-4D35-2402-CE2CCC743E55}"/>
                </a:ext>
              </a:extLst>
            </p:cNvPr>
            <p:cNvGrpSpPr/>
            <p:nvPr/>
          </p:nvGrpSpPr>
          <p:grpSpPr>
            <a:xfrm rot="-7546048">
              <a:off x="5334034" y="424568"/>
              <a:ext cx="161701" cy="641985"/>
              <a:chOff x="7004550" y="3676293"/>
              <a:chExt cx="161700" cy="641982"/>
            </a:xfrm>
          </p:grpSpPr>
          <p:sp>
            <p:nvSpPr>
              <p:cNvPr id="38" name="Google Shape;4838;p82">
                <a:extLst>
                  <a:ext uri="{FF2B5EF4-FFF2-40B4-BE49-F238E27FC236}">
                    <a16:creationId xmlns:a16="http://schemas.microsoft.com/office/drawing/2014/main" id="{372C8AFB-759B-AEBE-9921-FF4085BBDCC2}"/>
                  </a:ext>
                </a:extLst>
              </p:cNvPr>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39" name="Google Shape;4839;p82">
                <a:extLst>
                  <a:ext uri="{FF2B5EF4-FFF2-40B4-BE49-F238E27FC236}">
                    <a16:creationId xmlns:a16="http://schemas.microsoft.com/office/drawing/2014/main" id="{5B00F370-276C-4F3B-EB03-AD363E846357}"/>
                  </a:ext>
                </a:extLst>
              </p:cNvPr>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0" name="Google Shape;4840;p82">
                <a:extLst>
                  <a:ext uri="{FF2B5EF4-FFF2-40B4-BE49-F238E27FC236}">
                    <a16:creationId xmlns:a16="http://schemas.microsoft.com/office/drawing/2014/main" id="{92B385AB-3C2A-C470-D04D-D31EB8BE9761}"/>
                  </a:ext>
                </a:extLst>
              </p:cNvPr>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1" name="Google Shape;4841;p82">
                <a:extLst>
                  <a:ext uri="{FF2B5EF4-FFF2-40B4-BE49-F238E27FC236}">
                    <a16:creationId xmlns:a16="http://schemas.microsoft.com/office/drawing/2014/main" id="{1D35966C-0CA4-F143-3BB6-786F5B3A6BE8}"/>
                  </a:ext>
                </a:extLst>
              </p:cNvPr>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2" name="Google Shape;4842;p82">
              <a:extLst>
                <a:ext uri="{FF2B5EF4-FFF2-40B4-BE49-F238E27FC236}">
                  <a16:creationId xmlns:a16="http://schemas.microsoft.com/office/drawing/2014/main" id="{1C173445-F813-5AC1-C5D5-092912CAADCE}"/>
                </a:ext>
              </a:extLst>
            </p:cNvPr>
            <p:cNvGrpSpPr/>
            <p:nvPr/>
          </p:nvGrpSpPr>
          <p:grpSpPr>
            <a:xfrm>
              <a:off x="694195" y="4237851"/>
              <a:ext cx="545147" cy="506901"/>
              <a:chOff x="4818730" y="3307263"/>
              <a:chExt cx="1827512" cy="1699300"/>
            </a:xfrm>
          </p:grpSpPr>
          <p:sp>
            <p:nvSpPr>
              <p:cNvPr id="13" name="Google Shape;4843;p82">
                <a:extLst>
                  <a:ext uri="{FF2B5EF4-FFF2-40B4-BE49-F238E27FC236}">
                    <a16:creationId xmlns:a16="http://schemas.microsoft.com/office/drawing/2014/main" id="{5D8A9551-D153-47C7-8097-1A09F2010FC9}"/>
                  </a:ext>
                </a:extLst>
              </p:cNvPr>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4" name="Google Shape;4844;p82">
                <a:extLst>
                  <a:ext uri="{FF2B5EF4-FFF2-40B4-BE49-F238E27FC236}">
                    <a16:creationId xmlns:a16="http://schemas.microsoft.com/office/drawing/2014/main" id="{C5F1D4C3-8148-ACC8-1FBF-56D85202591E}"/>
                  </a:ext>
                </a:extLst>
              </p:cNvPr>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 name="Google Shape;4845;p82">
                <a:extLst>
                  <a:ext uri="{FF2B5EF4-FFF2-40B4-BE49-F238E27FC236}">
                    <a16:creationId xmlns:a16="http://schemas.microsoft.com/office/drawing/2014/main" id="{8536196A-06C1-E151-89E3-E01F76FFB3A8}"/>
                  </a:ext>
                </a:extLst>
              </p:cNvPr>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16" name="Google Shape;4846;p82">
                <a:extLst>
                  <a:ext uri="{FF2B5EF4-FFF2-40B4-BE49-F238E27FC236}">
                    <a16:creationId xmlns:a16="http://schemas.microsoft.com/office/drawing/2014/main" id="{E30E6543-38E9-5687-D746-599A3EFD5660}"/>
                  </a:ext>
                </a:extLst>
              </p:cNvPr>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 name="Google Shape;4847;p82">
                <a:extLst>
                  <a:ext uri="{FF2B5EF4-FFF2-40B4-BE49-F238E27FC236}">
                    <a16:creationId xmlns:a16="http://schemas.microsoft.com/office/drawing/2014/main" id="{A5B17B25-1854-CB55-9324-930E74E79586}"/>
                  </a:ext>
                </a:extLst>
              </p:cNvPr>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8" name="Google Shape;4848;p82">
                <a:extLst>
                  <a:ext uri="{FF2B5EF4-FFF2-40B4-BE49-F238E27FC236}">
                    <a16:creationId xmlns:a16="http://schemas.microsoft.com/office/drawing/2014/main" id="{C30D2155-01E4-F1AF-6335-5C8CB675C45C}"/>
                  </a:ext>
                </a:extLst>
              </p:cNvPr>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9" name="Google Shape;4849;p82">
                <a:extLst>
                  <a:ext uri="{FF2B5EF4-FFF2-40B4-BE49-F238E27FC236}">
                    <a16:creationId xmlns:a16="http://schemas.microsoft.com/office/drawing/2014/main" id="{FC99599D-2474-4479-2637-C91A45716EBD}"/>
                  </a:ext>
                </a:extLst>
              </p:cNvPr>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0" name="Google Shape;4850;p82">
                <a:extLst>
                  <a:ext uri="{FF2B5EF4-FFF2-40B4-BE49-F238E27FC236}">
                    <a16:creationId xmlns:a16="http://schemas.microsoft.com/office/drawing/2014/main" id="{52BE2C10-A93E-BF14-38BB-AAB7CB6E85BA}"/>
                  </a:ext>
                </a:extLst>
              </p:cNvPr>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1" name="Google Shape;4851;p82">
                <a:extLst>
                  <a:ext uri="{FF2B5EF4-FFF2-40B4-BE49-F238E27FC236}">
                    <a16:creationId xmlns:a16="http://schemas.microsoft.com/office/drawing/2014/main" id="{C640DC94-3FFD-2353-6F90-28510CB7ADB3}"/>
                  </a:ext>
                </a:extLst>
              </p:cNvPr>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2" name="Google Shape;4852;p82">
                <a:extLst>
                  <a:ext uri="{FF2B5EF4-FFF2-40B4-BE49-F238E27FC236}">
                    <a16:creationId xmlns:a16="http://schemas.microsoft.com/office/drawing/2014/main" id="{E3A760C7-2B7F-B9B3-2A36-C0EF6BC7D759}"/>
                  </a:ext>
                </a:extLst>
              </p:cNvPr>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23" name="Google Shape;4853;p82">
                <a:extLst>
                  <a:ext uri="{FF2B5EF4-FFF2-40B4-BE49-F238E27FC236}">
                    <a16:creationId xmlns:a16="http://schemas.microsoft.com/office/drawing/2014/main" id="{7314FB43-297A-BA86-DE6E-B3581B11AF5E}"/>
                  </a:ext>
                </a:extLst>
              </p:cNvPr>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4" name="Google Shape;4854;p82">
                <a:extLst>
                  <a:ext uri="{FF2B5EF4-FFF2-40B4-BE49-F238E27FC236}">
                    <a16:creationId xmlns:a16="http://schemas.microsoft.com/office/drawing/2014/main" id="{24E48675-D96D-C3F0-C0FC-A268DB1F10E0}"/>
                  </a:ext>
                </a:extLst>
              </p:cNvPr>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25" name="Google Shape;4855;p82">
                <a:extLst>
                  <a:ext uri="{FF2B5EF4-FFF2-40B4-BE49-F238E27FC236}">
                    <a16:creationId xmlns:a16="http://schemas.microsoft.com/office/drawing/2014/main" id="{88DCBD8E-C1B7-DFD8-E9AC-37ACAD722250}"/>
                  </a:ext>
                </a:extLst>
              </p:cNvPr>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6" name="Google Shape;4856;p82">
                <a:extLst>
                  <a:ext uri="{FF2B5EF4-FFF2-40B4-BE49-F238E27FC236}">
                    <a16:creationId xmlns:a16="http://schemas.microsoft.com/office/drawing/2014/main" id="{F157F0C4-8C42-B6BD-1BDE-67F6B6059020}"/>
                  </a:ext>
                </a:extLst>
              </p:cNvPr>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7" name="Google Shape;4857;p82">
                <a:extLst>
                  <a:ext uri="{FF2B5EF4-FFF2-40B4-BE49-F238E27FC236}">
                    <a16:creationId xmlns:a16="http://schemas.microsoft.com/office/drawing/2014/main" id="{1A217D3A-7C4D-38AF-77E5-793B866ACC86}"/>
                  </a:ext>
                </a:extLst>
              </p:cNvPr>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8" name="Google Shape;4858;p82">
                <a:extLst>
                  <a:ext uri="{FF2B5EF4-FFF2-40B4-BE49-F238E27FC236}">
                    <a16:creationId xmlns:a16="http://schemas.microsoft.com/office/drawing/2014/main" id="{FF197EFE-6E05-0DBC-C89F-01A097B5C2A1}"/>
                  </a:ext>
                </a:extLst>
              </p:cNvPr>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9" name="Google Shape;4859;p82">
                <a:extLst>
                  <a:ext uri="{FF2B5EF4-FFF2-40B4-BE49-F238E27FC236}">
                    <a16:creationId xmlns:a16="http://schemas.microsoft.com/office/drawing/2014/main" id="{082A99C2-D27C-4D35-BA65-315CF9907B0C}"/>
                  </a:ext>
                </a:extLst>
              </p:cNvPr>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0" name="Google Shape;4860;p82">
                <a:extLst>
                  <a:ext uri="{FF2B5EF4-FFF2-40B4-BE49-F238E27FC236}">
                    <a16:creationId xmlns:a16="http://schemas.microsoft.com/office/drawing/2014/main" id="{F5D2BF3F-0B79-702C-B26B-D8C5F9496F11}"/>
                  </a:ext>
                </a:extLst>
              </p:cNvPr>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1" name="Google Shape;4861;p82">
                <a:extLst>
                  <a:ext uri="{FF2B5EF4-FFF2-40B4-BE49-F238E27FC236}">
                    <a16:creationId xmlns:a16="http://schemas.microsoft.com/office/drawing/2014/main" id="{1F8B3DC4-F3F8-CF38-CAB8-FC9BC93F6D81}"/>
                  </a:ext>
                </a:extLst>
              </p:cNvPr>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2" name="Google Shape;4862;p82">
                <a:extLst>
                  <a:ext uri="{FF2B5EF4-FFF2-40B4-BE49-F238E27FC236}">
                    <a16:creationId xmlns:a16="http://schemas.microsoft.com/office/drawing/2014/main" id="{15C29538-8148-ED8B-47CE-1F2BF936E1A1}"/>
                  </a:ext>
                </a:extLst>
              </p:cNvPr>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3" name="Google Shape;4863;p82">
                <a:extLst>
                  <a:ext uri="{FF2B5EF4-FFF2-40B4-BE49-F238E27FC236}">
                    <a16:creationId xmlns:a16="http://schemas.microsoft.com/office/drawing/2014/main" id="{4C0896AE-F507-CA76-0573-1F340875E890}"/>
                  </a:ext>
                </a:extLst>
              </p:cNvPr>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34" name="Google Shape;4864;p82">
                <a:extLst>
                  <a:ext uri="{FF2B5EF4-FFF2-40B4-BE49-F238E27FC236}">
                    <a16:creationId xmlns:a16="http://schemas.microsoft.com/office/drawing/2014/main" id="{9AEB0132-4266-B623-D439-E76E632157B5}"/>
                  </a:ext>
                </a:extLst>
              </p:cNvPr>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5" name="Google Shape;4865;p82">
                <a:extLst>
                  <a:ext uri="{FF2B5EF4-FFF2-40B4-BE49-F238E27FC236}">
                    <a16:creationId xmlns:a16="http://schemas.microsoft.com/office/drawing/2014/main" id="{05709772-F765-BD9F-D946-840260CB113B}"/>
                  </a:ext>
                </a:extLst>
              </p:cNvPr>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6" name="Google Shape;4866;p82">
                <a:extLst>
                  <a:ext uri="{FF2B5EF4-FFF2-40B4-BE49-F238E27FC236}">
                    <a16:creationId xmlns:a16="http://schemas.microsoft.com/office/drawing/2014/main" id="{4E65C9D5-E11B-342B-EA47-C9D639D9572F}"/>
                  </a:ext>
                </a:extLst>
              </p:cNvPr>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37" name="Google Shape;4867;p82">
                <a:extLst>
                  <a:ext uri="{FF2B5EF4-FFF2-40B4-BE49-F238E27FC236}">
                    <a16:creationId xmlns:a16="http://schemas.microsoft.com/office/drawing/2014/main" id="{DA8C26ED-BCC2-D5BC-B527-9798A0BEC233}"/>
                  </a:ext>
                </a:extLst>
              </p:cNvPr>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 name="Google Shape;4790;p82">
            <a:extLst>
              <a:ext uri="{FF2B5EF4-FFF2-40B4-BE49-F238E27FC236}">
                <a16:creationId xmlns:a16="http://schemas.microsoft.com/office/drawing/2014/main" id="{B293226C-4AF3-3093-F640-15271167B468}"/>
              </a:ext>
            </a:extLst>
          </p:cNvPr>
          <p:cNvSpPr txBox="1">
            <a:spLocks noGrp="1"/>
          </p:cNvSpPr>
          <p:nvPr>
            <p:ph type="subTitle" idx="1"/>
          </p:nvPr>
        </p:nvSpPr>
        <p:spPr>
          <a:xfrm flipH="1">
            <a:off x="10646679" y="6457905"/>
            <a:ext cx="1523212" cy="482325"/>
          </a:xfrm>
          <a:prstGeom prst="rect">
            <a:avLst/>
          </a:prstGeom>
        </p:spPr>
        <p:txBody>
          <a:bodyPr spcFirstLastPara="1" vert="horz" wrap="square" lIns="121900" tIns="121900" rIns="121900" bIns="121900" rtlCol="0" anchor="ctr" anchorCtr="0">
            <a:noAutofit/>
          </a:bodyPr>
          <a:lstStyle/>
          <a:p>
            <a:pPr marL="0" indent="0">
              <a:spcAft>
                <a:spcPts val="2133"/>
              </a:spcAft>
              <a:buClr>
                <a:schemeClr val="dk1"/>
              </a:buClr>
              <a:buSzPts val="1100"/>
            </a:pPr>
            <a:r>
              <a:rPr lang="en-US" sz="1100" dirty="0"/>
              <a:t>Made with </a:t>
            </a:r>
            <a:r>
              <a:rPr lang="en-US" sz="1100" dirty="0" err="1"/>
              <a:t>Slidesgo</a:t>
            </a:r>
            <a:endParaRPr sz="1100" dirty="0"/>
          </a:p>
        </p:txBody>
      </p:sp>
    </p:spTree>
    <p:extLst>
      <p:ext uri="{BB962C8B-B14F-4D97-AF65-F5344CB8AC3E}">
        <p14:creationId xmlns:p14="http://schemas.microsoft.com/office/powerpoint/2010/main" val="40497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1"/>
          <p:cNvSpPr/>
          <p:nvPr/>
        </p:nvSpPr>
        <p:spPr>
          <a:xfrm>
            <a:off x="926684" y="1839267"/>
            <a:ext cx="1024800" cy="10248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77" name="Google Shape;777;p51"/>
          <p:cNvSpPr/>
          <p:nvPr/>
        </p:nvSpPr>
        <p:spPr>
          <a:xfrm>
            <a:off x="926684" y="3471159"/>
            <a:ext cx="1024800" cy="10248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78" name="Google Shape;778;p51"/>
          <p:cNvSpPr/>
          <p:nvPr/>
        </p:nvSpPr>
        <p:spPr>
          <a:xfrm>
            <a:off x="926684" y="5103051"/>
            <a:ext cx="1024800" cy="10248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79" name="Google Shape;779;p51"/>
          <p:cNvSpPr/>
          <p:nvPr/>
        </p:nvSpPr>
        <p:spPr>
          <a:xfrm>
            <a:off x="6303217" y="1858317"/>
            <a:ext cx="1024800" cy="10248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80" name="Google Shape;780;p51"/>
          <p:cNvSpPr/>
          <p:nvPr/>
        </p:nvSpPr>
        <p:spPr>
          <a:xfrm>
            <a:off x="6303217" y="3490208"/>
            <a:ext cx="1024800" cy="10248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81" name="Google Shape;781;p51"/>
          <p:cNvSpPr/>
          <p:nvPr/>
        </p:nvSpPr>
        <p:spPr>
          <a:xfrm>
            <a:off x="6303217" y="5122100"/>
            <a:ext cx="1024800" cy="10248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82" name="Google Shape;782;p51"/>
          <p:cNvSpPr txBox="1">
            <a:spLocks noGrp="1"/>
          </p:cNvSpPr>
          <p:nvPr>
            <p:ph type="title" idx="8"/>
          </p:nvPr>
        </p:nvSpPr>
        <p:spPr>
          <a:xfrm>
            <a:off x="886733" y="1770500"/>
            <a:ext cx="1085200" cy="1167200"/>
          </a:xfrm>
          <a:prstGeom prst="rect">
            <a:avLst/>
          </a:prstGeom>
        </p:spPr>
        <p:txBody>
          <a:bodyPr spcFirstLastPara="1" vert="horz" wrap="square" lIns="121900" tIns="121900" rIns="121900" bIns="121900" rtlCol="0" anchor="ctr" anchorCtr="0">
            <a:noAutofit/>
          </a:bodyPr>
          <a:lstStyle/>
          <a:p>
            <a:r>
              <a:rPr lang="en"/>
              <a:t>01</a:t>
            </a:r>
            <a:endParaRPr dirty="0"/>
          </a:p>
        </p:txBody>
      </p:sp>
      <p:sp>
        <p:nvSpPr>
          <p:cNvPr id="783" name="Google Shape;783;p51"/>
          <p:cNvSpPr txBox="1">
            <a:spLocks noGrp="1"/>
          </p:cNvSpPr>
          <p:nvPr>
            <p:ph type="title" idx="9"/>
          </p:nvPr>
        </p:nvSpPr>
        <p:spPr>
          <a:xfrm>
            <a:off x="886733" y="3399977"/>
            <a:ext cx="1085200" cy="1167200"/>
          </a:xfrm>
          <a:prstGeom prst="rect">
            <a:avLst/>
          </a:prstGeom>
        </p:spPr>
        <p:txBody>
          <a:bodyPr spcFirstLastPara="1" vert="horz" wrap="square" lIns="121900" tIns="121900" rIns="121900" bIns="121900" rtlCol="0" anchor="ctr" anchorCtr="0">
            <a:noAutofit/>
          </a:bodyPr>
          <a:lstStyle/>
          <a:p>
            <a:r>
              <a:rPr lang="en"/>
              <a:t>02</a:t>
            </a:r>
            <a:endParaRPr dirty="0"/>
          </a:p>
        </p:txBody>
      </p:sp>
      <p:sp>
        <p:nvSpPr>
          <p:cNvPr id="784" name="Google Shape;784;p51"/>
          <p:cNvSpPr txBox="1">
            <a:spLocks noGrp="1"/>
          </p:cNvSpPr>
          <p:nvPr>
            <p:ph type="title" idx="13"/>
          </p:nvPr>
        </p:nvSpPr>
        <p:spPr>
          <a:xfrm>
            <a:off x="6264249" y="3422327"/>
            <a:ext cx="1085200" cy="1167200"/>
          </a:xfrm>
          <a:prstGeom prst="rect">
            <a:avLst/>
          </a:prstGeom>
        </p:spPr>
        <p:txBody>
          <a:bodyPr spcFirstLastPara="1" vert="horz" wrap="square" lIns="121900" tIns="121900" rIns="121900" bIns="121900" rtlCol="0" anchor="ctr" anchorCtr="0">
            <a:noAutofit/>
          </a:bodyPr>
          <a:lstStyle/>
          <a:p>
            <a:r>
              <a:rPr lang="en"/>
              <a:t>05</a:t>
            </a:r>
            <a:endParaRPr dirty="0"/>
          </a:p>
        </p:txBody>
      </p:sp>
      <p:sp>
        <p:nvSpPr>
          <p:cNvPr id="785" name="Google Shape;785;p51"/>
          <p:cNvSpPr txBox="1">
            <a:spLocks noGrp="1"/>
          </p:cNvSpPr>
          <p:nvPr>
            <p:ph type="title" idx="14"/>
          </p:nvPr>
        </p:nvSpPr>
        <p:spPr>
          <a:xfrm>
            <a:off x="6264249" y="1784759"/>
            <a:ext cx="1085200" cy="1167200"/>
          </a:xfrm>
          <a:prstGeom prst="rect">
            <a:avLst/>
          </a:prstGeom>
        </p:spPr>
        <p:txBody>
          <a:bodyPr spcFirstLastPara="1" vert="horz" wrap="square" lIns="121900" tIns="121900" rIns="121900" bIns="121900" rtlCol="0" anchor="ctr" anchorCtr="0">
            <a:noAutofit/>
          </a:bodyPr>
          <a:lstStyle/>
          <a:p>
            <a:r>
              <a:rPr lang="en"/>
              <a:t>04</a:t>
            </a:r>
            <a:endParaRPr dirty="0"/>
          </a:p>
        </p:txBody>
      </p:sp>
      <p:sp>
        <p:nvSpPr>
          <p:cNvPr id="786" name="Google Shape;786;p51"/>
          <p:cNvSpPr txBox="1">
            <a:spLocks noGrp="1"/>
          </p:cNvSpPr>
          <p:nvPr>
            <p:ph type="title" idx="19"/>
          </p:nvPr>
        </p:nvSpPr>
        <p:spPr>
          <a:xfrm>
            <a:off x="886733" y="5029453"/>
            <a:ext cx="1085200" cy="1167200"/>
          </a:xfrm>
          <a:prstGeom prst="rect">
            <a:avLst/>
          </a:prstGeom>
        </p:spPr>
        <p:txBody>
          <a:bodyPr spcFirstLastPara="1" vert="horz" wrap="square" lIns="121900" tIns="121900" rIns="121900" bIns="121900" rtlCol="0" anchor="ctr" anchorCtr="0">
            <a:noAutofit/>
          </a:bodyPr>
          <a:lstStyle/>
          <a:p>
            <a:r>
              <a:rPr lang="en"/>
              <a:t>03</a:t>
            </a:r>
            <a:endParaRPr dirty="0"/>
          </a:p>
        </p:txBody>
      </p:sp>
      <p:sp>
        <p:nvSpPr>
          <p:cNvPr id="787" name="Google Shape;787;p51"/>
          <p:cNvSpPr txBox="1">
            <a:spLocks noGrp="1"/>
          </p:cNvSpPr>
          <p:nvPr>
            <p:ph type="title" idx="20"/>
          </p:nvPr>
        </p:nvSpPr>
        <p:spPr>
          <a:xfrm>
            <a:off x="6264249" y="5059895"/>
            <a:ext cx="1085200" cy="1167200"/>
          </a:xfrm>
          <a:prstGeom prst="rect">
            <a:avLst/>
          </a:prstGeom>
        </p:spPr>
        <p:txBody>
          <a:bodyPr spcFirstLastPara="1" vert="horz" wrap="square" lIns="121900" tIns="121900" rIns="121900" bIns="121900" rtlCol="0" anchor="ctr" anchorCtr="0">
            <a:noAutofit/>
          </a:bodyPr>
          <a:lstStyle/>
          <a:p>
            <a:r>
              <a:rPr lang="en"/>
              <a:t>06</a:t>
            </a:r>
            <a:endParaRPr dirty="0"/>
          </a:p>
        </p:txBody>
      </p:sp>
      <p:sp>
        <p:nvSpPr>
          <p:cNvPr id="788" name="Google Shape;788;p51"/>
          <p:cNvSpPr txBox="1">
            <a:spLocks noGrp="1"/>
          </p:cNvSpPr>
          <p:nvPr>
            <p:ph type="title" idx="21"/>
          </p:nvPr>
        </p:nvSpPr>
        <p:spPr>
          <a:xfrm>
            <a:off x="956567" y="518567"/>
            <a:ext cx="10278800" cy="784800"/>
          </a:xfrm>
          <a:prstGeom prst="rect">
            <a:avLst/>
          </a:prstGeom>
        </p:spPr>
        <p:txBody>
          <a:bodyPr spcFirstLastPara="1" vert="horz" wrap="square" lIns="121900" tIns="121900" rIns="121900" bIns="121900" rtlCol="0" anchor="t" anchorCtr="0">
            <a:noAutofit/>
          </a:bodyPr>
          <a:lstStyle/>
          <a:p>
            <a:r>
              <a:rPr lang="en" b="1" dirty="0"/>
              <a:t>Table of contents</a:t>
            </a:r>
            <a:endParaRPr b="1" dirty="0"/>
          </a:p>
        </p:txBody>
      </p:sp>
      <p:sp>
        <p:nvSpPr>
          <p:cNvPr id="790" name="Google Shape;790;p51"/>
          <p:cNvSpPr txBox="1">
            <a:spLocks noGrp="1"/>
          </p:cNvSpPr>
          <p:nvPr>
            <p:ph type="title"/>
          </p:nvPr>
        </p:nvSpPr>
        <p:spPr>
          <a:xfrm>
            <a:off x="2073524" y="2135647"/>
            <a:ext cx="4160400" cy="454400"/>
          </a:xfrm>
          <a:prstGeom prst="rect">
            <a:avLst/>
          </a:prstGeom>
        </p:spPr>
        <p:txBody>
          <a:bodyPr spcFirstLastPara="1" vert="horz" wrap="square" lIns="121900" tIns="121900" rIns="121900" bIns="121900" rtlCol="0" anchor="ctr" anchorCtr="0">
            <a:noAutofit/>
          </a:bodyPr>
          <a:lstStyle/>
          <a:p>
            <a:r>
              <a:rPr lang="en" dirty="0"/>
              <a:t>Overview</a:t>
            </a:r>
            <a:endParaRPr dirty="0"/>
          </a:p>
        </p:txBody>
      </p:sp>
      <p:sp>
        <p:nvSpPr>
          <p:cNvPr id="791" name="Google Shape;791;p51"/>
          <p:cNvSpPr txBox="1">
            <a:spLocks noGrp="1"/>
          </p:cNvSpPr>
          <p:nvPr>
            <p:ph type="title" idx="2"/>
          </p:nvPr>
        </p:nvSpPr>
        <p:spPr>
          <a:xfrm>
            <a:off x="2092023" y="3755959"/>
            <a:ext cx="4160400" cy="455200"/>
          </a:xfrm>
          <a:prstGeom prst="rect">
            <a:avLst/>
          </a:prstGeom>
        </p:spPr>
        <p:txBody>
          <a:bodyPr spcFirstLastPara="1" vert="horz" wrap="square" lIns="121900" tIns="121900" rIns="121900" bIns="121900" rtlCol="0" anchor="ctr" anchorCtr="0">
            <a:noAutofit/>
          </a:bodyPr>
          <a:lstStyle/>
          <a:p>
            <a:r>
              <a:rPr lang="en-US" dirty="0"/>
              <a:t>Statistics</a:t>
            </a:r>
            <a:endParaRPr dirty="0"/>
          </a:p>
        </p:txBody>
      </p:sp>
      <p:sp>
        <p:nvSpPr>
          <p:cNvPr id="793" name="Google Shape;793;p51"/>
          <p:cNvSpPr txBox="1">
            <a:spLocks noGrp="1"/>
          </p:cNvSpPr>
          <p:nvPr>
            <p:ph type="title" idx="4"/>
          </p:nvPr>
        </p:nvSpPr>
        <p:spPr>
          <a:xfrm>
            <a:off x="7435759" y="2120364"/>
            <a:ext cx="4160400" cy="454400"/>
          </a:xfrm>
          <a:prstGeom prst="rect">
            <a:avLst/>
          </a:prstGeom>
        </p:spPr>
        <p:txBody>
          <a:bodyPr spcFirstLastPara="1" vert="horz" wrap="square" lIns="121900" tIns="121900" rIns="121900" bIns="121900" rtlCol="0" anchor="ctr" anchorCtr="0">
            <a:noAutofit/>
          </a:bodyPr>
          <a:lstStyle/>
          <a:p>
            <a:r>
              <a:rPr lang="en-US" dirty="0"/>
              <a:t>Recommendations</a:t>
            </a:r>
            <a:endParaRPr dirty="0"/>
          </a:p>
        </p:txBody>
      </p:sp>
      <p:sp>
        <p:nvSpPr>
          <p:cNvPr id="795" name="Google Shape;795;p51"/>
          <p:cNvSpPr txBox="1">
            <a:spLocks noGrp="1"/>
          </p:cNvSpPr>
          <p:nvPr>
            <p:ph type="title" idx="6"/>
          </p:nvPr>
        </p:nvSpPr>
        <p:spPr>
          <a:xfrm>
            <a:off x="7435759" y="3758720"/>
            <a:ext cx="4160400" cy="455200"/>
          </a:xfrm>
          <a:prstGeom prst="rect">
            <a:avLst/>
          </a:prstGeom>
        </p:spPr>
        <p:txBody>
          <a:bodyPr spcFirstLastPara="1" vert="horz" wrap="square" lIns="121900" tIns="121900" rIns="121900" bIns="121900" rtlCol="0" anchor="ctr" anchorCtr="0">
            <a:noAutofit/>
          </a:bodyPr>
          <a:lstStyle/>
          <a:p>
            <a:r>
              <a:rPr lang="en-US" dirty="0"/>
              <a:t>Tableau Link</a:t>
            </a:r>
            <a:endParaRPr dirty="0"/>
          </a:p>
        </p:txBody>
      </p:sp>
      <p:sp>
        <p:nvSpPr>
          <p:cNvPr id="797" name="Google Shape;797;p51"/>
          <p:cNvSpPr txBox="1">
            <a:spLocks noGrp="1"/>
          </p:cNvSpPr>
          <p:nvPr>
            <p:ph type="title" idx="15"/>
          </p:nvPr>
        </p:nvSpPr>
        <p:spPr>
          <a:xfrm>
            <a:off x="2073520" y="5384653"/>
            <a:ext cx="4160400" cy="456800"/>
          </a:xfrm>
          <a:prstGeom prst="rect">
            <a:avLst/>
          </a:prstGeom>
        </p:spPr>
        <p:txBody>
          <a:bodyPr spcFirstLastPara="1" vert="horz" wrap="square" lIns="121900" tIns="121900" rIns="121900" bIns="121900" rtlCol="0" anchor="ctr" anchorCtr="0">
            <a:noAutofit/>
          </a:bodyPr>
          <a:lstStyle/>
          <a:p>
            <a:r>
              <a:rPr lang="en-US" dirty="0"/>
              <a:t>Insights</a:t>
            </a:r>
          </a:p>
        </p:txBody>
      </p:sp>
      <p:sp>
        <p:nvSpPr>
          <p:cNvPr id="799" name="Google Shape;799;p51"/>
          <p:cNvSpPr txBox="1">
            <a:spLocks noGrp="1"/>
          </p:cNvSpPr>
          <p:nvPr>
            <p:ph type="title" idx="17"/>
          </p:nvPr>
        </p:nvSpPr>
        <p:spPr>
          <a:xfrm>
            <a:off x="7435759" y="5384653"/>
            <a:ext cx="4160400" cy="456800"/>
          </a:xfrm>
          <a:prstGeom prst="rect">
            <a:avLst/>
          </a:prstGeom>
        </p:spPr>
        <p:txBody>
          <a:bodyPr spcFirstLastPara="1" vert="horz" wrap="square" lIns="121900" tIns="121900" rIns="121900" bIns="121900" rtlCol="0" anchor="ctr" anchorCtr="0">
            <a:noAutofit/>
          </a:bodyPr>
          <a:lstStyle/>
          <a:p>
            <a:r>
              <a:rPr lang="en-US" dirty="0"/>
              <a:t>Questions</a:t>
            </a:r>
            <a:endParaRPr dirty="0"/>
          </a:p>
        </p:txBody>
      </p:sp>
      <p:grpSp>
        <p:nvGrpSpPr>
          <p:cNvPr id="801" name="Google Shape;801;p51"/>
          <p:cNvGrpSpPr/>
          <p:nvPr/>
        </p:nvGrpSpPr>
        <p:grpSpPr>
          <a:xfrm>
            <a:off x="563737" y="1061603"/>
            <a:ext cx="11171057" cy="4203803"/>
            <a:chOff x="422800" y="796200"/>
            <a:chExt cx="8378293" cy="3152852"/>
          </a:xfrm>
        </p:grpSpPr>
        <p:grpSp>
          <p:nvGrpSpPr>
            <p:cNvPr id="802" name="Google Shape;802;p51"/>
            <p:cNvGrpSpPr/>
            <p:nvPr/>
          </p:nvGrpSpPr>
          <p:grpSpPr>
            <a:xfrm>
              <a:off x="7926645" y="3442151"/>
              <a:ext cx="545147" cy="506901"/>
              <a:chOff x="4818730" y="3307263"/>
              <a:chExt cx="1827512" cy="1699300"/>
            </a:xfrm>
          </p:grpSpPr>
          <p:sp>
            <p:nvSpPr>
              <p:cNvPr id="803" name="Google Shape;803;p5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04" name="Google Shape;804;p5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05" name="Google Shape;805;p5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806" name="Google Shape;806;p5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07" name="Google Shape;807;p5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08" name="Google Shape;808;p5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09" name="Google Shape;809;p5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0" name="Google Shape;810;p5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1" name="Google Shape;811;p5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2" name="Google Shape;812;p5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813" name="Google Shape;813;p5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4" name="Google Shape;814;p5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815" name="Google Shape;815;p5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6" name="Google Shape;816;p5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7" name="Google Shape;817;p5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8" name="Google Shape;818;p5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19" name="Google Shape;819;p5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20" name="Google Shape;820;p5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21" name="Google Shape;821;p5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22" name="Google Shape;822;p5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23" name="Google Shape;823;p5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824" name="Google Shape;824;p5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25" name="Google Shape;825;p5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26" name="Google Shape;826;p5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827" name="Google Shape;827;p5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sp>
          <p:nvSpPr>
            <p:cNvPr id="828" name="Google Shape;828;p51"/>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29" name="Google Shape;829;p51"/>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30" name="Google Shape;830;p51"/>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831" name="Google Shape;831;p51"/>
            <p:cNvGrpSpPr/>
            <p:nvPr/>
          </p:nvGrpSpPr>
          <p:grpSpPr>
            <a:xfrm rot="-7546048">
              <a:off x="8412534" y="1743468"/>
              <a:ext cx="161701" cy="641985"/>
              <a:chOff x="7004550" y="3676293"/>
              <a:chExt cx="161700" cy="641982"/>
            </a:xfrm>
          </p:grpSpPr>
          <p:sp>
            <p:nvSpPr>
              <p:cNvPr id="832" name="Google Shape;832;p51"/>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833" name="Google Shape;833;p51"/>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834" name="Google Shape;834;p51"/>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835" name="Google Shape;835;p51"/>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52"/>
          <p:cNvSpPr txBox="1">
            <a:spLocks noGrp="1"/>
          </p:cNvSpPr>
          <p:nvPr>
            <p:ph type="title"/>
          </p:nvPr>
        </p:nvSpPr>
        <p:spPr>
          <a:xfrm>
            <a:off x="3376717" y="2192396"/>
            <a:ext cx="5393600" cy="1290400"/>
          </a:xfrm>
          <a:prstGeom prst="rect">
            <a:avLst/>
          </a:prstGeom>
        </p:spPr>
        <p:txBody>
          <a:bodyPr spcFirstLastPara="1" vert="horz" wrap="square" lIns="121900" tIns="121900" rIns="121900" bIns="121900" rtlCol="0" anchor="ctr" anchorCtr="0">
            <a:noAutofit/>
          </a:bodyPr>
          <a:lstStyle/>
          <a:p>
            <a:r>
              <a:rPr lang="en" b="1" dirty="0"/>
              <a:t>Overview</a:t>
            </a:r>
            <a:endParaRPr b="1" dirty="0"/>
          </a:p>
        </p:txBody>
      </p:sp>
      <p:sp>
        <p:nvSpPr>
          <p:cNvPr id="841" name="Google Shape;841;p52"/>
          <p:cNvSpPr txBox="1">
            <a:spLocks noGrp="1"/>
          </p:cNvSpPr>
          <p:nvPr>
            <p:ph type="subTitle" idx="1"/>
          </p:nvPr>
        </p:nvSpPr>
        <p:spPr>
          <a:xfrm>
            <a:off x="2118467" y="3548024"/>
            <a:ext cx="7910100" cy="1917598"/>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p>
            <a:pPr algn="l"/>
            <a:r>
              <a:rPr lang="en-US" sz="1800"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p:txBody>
      </p:sp>
      <p:grpSp>
        <p:nvGrpSpPr>
          <p:cNvPr id="842" name="Google Shape;842;p52"/>
          <p:cNvGrpSpPr/>
          <p:nvPr/>
        </p:nvGrpSpPr>
        <p:grpSpPr>
          <a:xfrm>
            <a:off x="3320333" y="3229167"/>
            <a:ext cx="5506400" cy="188400"/>
            <a:chOff x="2490250" y="2498075"/>
            <a:chExt cx="4129800" cy="141300"/>
          </a:xfrm>
        </p:grpSpPr>
        <p:cxnSp>
          <p:nvCxnSpPr>
            <p:cNvPr id="843" name="Google Shape;843;p52"/>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844" name="Google Shape;844;p52"/>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45" name="Google Shape;845;p52"/>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grpSp>
        <p:nvGrpSpPr>
          <p:cNvPr id="846" name="Google Shape;846;p52"/>
          <p:cNvGrpSpPr/>
          <p:nvPr/>
        </p:nvGrpSpPr>
        <p:grpSpPr>
          <a:xfrm>
            <a:off x="862367" y="1169220"/>
            <a:ext cx="10378656" cy="4934417"/>
            <a:chOff x="646775" y="876913"/>
            <a:chExt cx="7783992" cy="3700813"/>
          </a:xfrm>
        </p:grpSpPr>
        <p:sp>
          <p:nvSpPr>
            <p:cNvPr id="847" name="Google Shape;847;p52"/>
            <p:cNvSpPr/>
            <p:nvPr/>
          </p:nvSpPr>
          <p:spPr>
            <a:xfrm>
              <a:off x="646775"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48" name="Google Shape;848;p52"/>
            <p:cNvSpPr/>
            <p:nvPr/>
          </p:nvSpPr>
          <p:spPr>
            <a:xfrm>
              <a:off x="5094600" y="8769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49" name="Google Shape;849;p52"/>
            <p:cNvSpPr/>
            <p:nvPr/>
          </p:nvSpPr>
          <p:spPr>
            <a:xfrm>
              <a:off x="6825500"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50" name="Google Shape;850;p52"/>
            <p:cNvSpPr/>
            <p:nvPr/>
          </p:nvSpPr>
          <p:spPr>
            <a:xfrm>
              <a:off x="2716650" y="4388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51" name="Google Shape;851;p52"/>
            <p:cNvSpPr/>
            <p:nvPr/>
          </p:nvSpPr>
          <p:spPr>
            <a:xfrm>
              <a:off x="7991850" y="26393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52" name="Google Shape;852;p52"/>
            <p:cNvSpPr/>
            <p:nvPr/>
          </p:nvSpPr>
          <p:spPr>
            <a:xfrm>
              <a:off x="1437575" y="1651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853" name="Google Shape;853;p52"/>
            <p:cNvGrpSpPr/>
            <p:nvPr/>
          </p:nvGrpSpPr>
          <p:grpSpPr>
            <a:xfrm rot="-7546048">
              <a:off x="1451522" y="3852493"/>
              <a:ext cx="161701" cy="641985"/>
              <a:chOff x="7004550" y="3676293"/>
              <a:chExt cx="161700" cy="641982"/>
            </a:xfrm>
          </p:grpSpPr>
          <p:sp>
            <p:nvSpPr>
              <p:cNvPr id="854" name="Google Shape;854;p52"/>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855" name="Google Shape;855;p52"/>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856" name="Google Shape;856;p52"/>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857" name="Google Shape;857;p52"/>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858" name="Google Shape;858;p52"/>
            <p:cNvGrpSpPr/>
            <p:nvPr/>
          </p:nvGrpSpPr>
          <p:grpSpPr>
            <a:xfrm>
              <a:off x="7885620" y="1519651"/>
              <a:ext cx="545147" cy="506901"/>
              <a:chOff x="4818730" y="3307263"/>
              <a:chExt cx="1827512" cy="1699300"/>
            </a:xfrm>
          </p:grpSpPr>
          <p:sp>
            <p:nvSpPr>
              <p:cNvPr id="859" name="Google Shape;859;p5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0" name="Google Shape;860;p5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1" name="Google Shape;861;p5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862" name="Google Shape;862;p5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3" name="Google Shape;863;p5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4" name="Google Shape;864;p5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5" name="Google Shape;865;p5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6" name="Google Shape;866;p5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7" name="Google Shape;867;p5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68" name="Google Shape;868;p5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869" name="Google Shape;869;p5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0" name="Google Shape;870;p5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871" name="Google Shape;871;p5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2" name="Google Shape;872;p5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3" name="Google Shape;873;p5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4" name="Google Shape;874;p5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5" name="Google Shape;875;p5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6" name="Google Shape;876;p5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7" name="Google Shape;877;p5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8" name="Google Shape;878;p5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79" name="Google Shape;879;p5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880" name="Google Shape;880;p5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81" name="Google Shape;881;p5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882" name="Google Shape;882;p5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883" name="Google Shape;883;p5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 name="Google Shape;890;p53">
            <a:extLst>
              <a:ext uri="{FF2B5EF4-FFF2-40B4-BE49-F238E27FC236}">
                <a16:creationId xmlns:a16="http://schemas.microsoft.com/office/drawing/2014/main" id="{6B2C472E-3E58-62D5-3315-5ABEDB65632C}"/>
              </a:ext>
            </a:extLst>
          </p:cNvPr>
          <p:cNvSpPr txBox="1">
            <a:spLocks/>
          </p:cNvSpPr>
          <p:nvPr/>
        </p:nvSpPr>
        <p:spPr>
          <a:xfrm>
            <a:off x="9398791" y="400035"/>
            <a:ext cx="2957600" cy="15876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13780" dirty="0"/>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62"/>
          <p:cNvSpPr txBox="1">
            <a:spLocks noGrp="1"/>
          </p:cNvSpPr>
          <p:nvPr>
            <p:ph type="title"/>
          </p:nvPr>
        </p:nvSpPr>
        <p:spPr>
          <a:xfrm flipH="1">
            <a:off x="6081769" y="3364733"/>
            <a:ext cx="5667200" cy="913200"/>
          </a:xfrm>
          <a:prstGeom prst="rect">
            <a:avLst/>
          </a:prstGeom>
        </p:spPr>
        <p:txBody>
          <a:bodyPr spcFirstLastPara="1" vert="horz" wrap="square" lIns="121900" tIns="121900" rIns="121900" bIns="121900" rtlCol="0" anchor="ctr" anchorCtr="0">
            <a:noAutofit/>
          </a:bodyPr>
          <a:lstStyle/>
          <a:p>
            <a:pPr algn="ctr"/>
            <a:r>
              <a:rPr lang="en" sz="6800" b="1" dirty="0"/>
              <a:t>Statistics</a:t>
            </a:r>
            <a:endParaRPr sz="6800" b="1" dirty="0"/>
          </a:p>
        </p:txBody>
      </p:sp>
      <p:sp>
        <p:nvSpPr>
          <p:cNvPr id="1611" name="Google Shape;1611;p62"/>
          <p:cNvSpPr txBox="1">
            <a:spLocks noGrp="1"/>
          </p:cNvSpPr>
          <p:nvPr>
            <p:ph type="title" idx="2"/>
          </p:nvPr>
        </p:nvSpPr>
        <p:spPr>
          <a:xfrm flipH="1">
            <a:off x="8306167" y="1565900"/>
            <a:ext cx="2957600" cy="1587600"/>
          </a:xfrm>
          <a:prstGeom prst="rect">
            <a:avLst/>
          </a:prstGeom>
        </p:spPr>
        <p:txBody>
          <a:bodyPr spcFirstLastPara="1" vert="horz" wrap="square" lIns="121900" tIns="121900" rIns="121900" bIns="121900" rtlCol="0" anchor="ctr" anchorCtr="0">
            <a:noAutofit/>
          </a:bodyPr>
          <a:lstStyle/>
          <a:p>
            <a:r>
              <a:rPr lang="en" dirty="0"/>
              <a:t>02</a:t>
            </a:r>
            <a:endParaRPr dirty="0"/>
          </a:p>
        </p:txBody>
      </p:sp>
      <p:grpSp>
        <p:nvGrpSpPr>
          <p:cNvPr id="1613" name="Google Shape;1613;p62"/>
          <p:cNvGrpSpPr/>
          <p:nvPr/>
        </p:nvGrpSpPr>
        <p:grpSpPr>
          <a:xfrm>
            <a:off x="492868" y="2377868"/>
            <a:ext cx="5254755" cy="3587997"/>
            <a:chOff x="369650" y="1783400"/>
            <a:chExt cx="3941066" cy="2690998"/>
          </a:xfrm>
        </p:grpSpPr>
        <p:sp>
          <p:nvSpPr>
            <p:cNvPr id="1614" name="Google Shape;1614;p62"/>
            <p:cNvSpPr/>
            <p:nvPr/>
          </p:nvSpPr>
          <p:spPr>
            <a:xfrm>
              <a:off x="369650" y="4194302"/>
              <a:ext cx="3941066" cy="280096"/>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121900" tIns="121900" rIns="121900" bIns="121900" anchor="ctr" anchorCtr="0">
              <a:noAutofit/>
            </a:bodyPr>
            <a:lstStyle/>
            <a:p>
              <a:endParaRPr sz="2400" dirty="0"/>
            </a:p>
          </p:txBody>
        </p:sp>
        <p:sp>
          <p:nvSpPr>
            <p:cNvPr id="1615" name="Google Shape;1615;p62"/>
            <p:cNvSpPr/>
            <p:nvPr/>
          </p:nvSpPr>
          <p:spPr>
            <a:xfrm>
              <a:off x="1919150" y="2415625"/>
              <a:ext cx="456725" cy="518250"/>
            </a:xfrm>
            <a:custGeom>
              <a:avLst/>
              <a:gdLst/>
              <a:ahLst/>
              <a:cxnLst/>
              <a:rect l="l" t="t" r="r" b="b"/>
              <a:pathLst>
                <a:path w="18269" h="20730" extrusionOk="0">
                  <a:moveTo>
                    <a:pt x="1" y="0"/>
                  </a:moveTo>
                  <a:lnTo>
                    <a:pt x="1" y="760"/>
                  </a:lnTo>
                  <a:lnTo>
                    <a:pt x="11156" y="760"/>
                  </a:lnTo>
                  <a:cubicBezTo>
                    <a:pt x="14652" y="760"/>
                    <a:pt x="17509" y="3617"/>
                    <a:pt x="17509" y="7143"/>
                  </a:cubicBezTo>
                  <a:lnTo>
                    <a:pt x="17509" y="13587"/>
                  </a:lnTo>
                  <a:cubicBezTo>
                    <a:pt x="17509" y="17113"/>
                    <a:pt x="14652" y="19970"/>
                    <a:pt x="11156" y="19970"/>
                  </a:cubicBezTo>
                  <a:lnTo>
                    <a:pt x="1" y="19970"/>
                  </a:lnTo>
                  <a:lnTo>
                    <a:pt x="1" y="20730"/>
                  </a:lnTo>
                  <a:lnTo>
                    <a:pt x="11156" y="20730"/>
                  </a:lnTo>
                  <a:cubicBezTo>
                    <a:pt x="15077" y="20730"/>
                    <a:pt x="18269" y="17538"/>
                    <a:pt x="18269" y="13587"/>
                  </a:cubicBezTo>
                  <a:lnTo>
                    <a:pt x="18269" y="7143"/>
                  </a:lnTo>
                  <a:cubicBezTo>
                    <a:pt x="18269" y="3192"/>
                    <a:pt x="15077" y="0"/>
                    <a:pt x="11156"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16" name="Google Shape;1616;p62"/>
            <p:cNvSpPr/>
            <p:nvPr/>
          </p:nvSpPr>
          <p:spPr>
            <a:xfrm>
              <a:off x="1274000" y="1783400"/>
              <a:ext cx="1342775" cy="817650"/>
            </a:xfrm>
            <a:custGeom>
              <a:avLst/>
              <a:gdLst/>
              <a:ahLst/>
              <a:cxnLst/>
              <a:rect l="l" t="t" r="r" b="b"/>
              <a:pathLst>
                <a:path w="53711" h="32706" extrusionOk="0">
                  <a:moveTo>
                    <a:pt x="1" y="0"/>
                  </a:moveTo>
                  <a:lnTo>
                    <a:pt x="1" y="32706"/>
                  </a:lnTo>
                  <a:lnTo>
                    <a:pt x="53710" y="32706"/>
                  </a:lnTo>
                  <a:lnTo>
                    <a:pt x="53710"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17" name="Google Shape;1617;p62"/>
            <p:cNvSpPr/>
            <p:nvPr/>
          </p:nvSpPr>
          <p:spPr>
            <a:xfrm>
              <a:off x="1247425" y="1783400"/>
              <a:ext cx="1342750" cy="818425"/>
            </a:xfrm>
            <a:custGeom>
              <a:avLst/>
              <a:gdLst/>
              <a:ahLst/>
              <a:cxnLst/>
              <a:rect l="l" t="t" r="r" b="b"/>
              <a:pathLst>
                <a:path w="53710" h="32737" extrusionOk="0">
                  <a:moveTo>
                    <a:pt x="0" y="0"/>
                  </a:moveTo>
                  <a:lnTo>
                    <a:pt x="0" y="32736"/>
                  </a:lnTo>
                  <a:lnTo>
                    <a:pt x="53709" y="32736"/>
                  </a:lnTo>
                  <a:lnTo>
                    <a:pt x="53709"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18" name="Google Shape;1618;p62"/>
            <p:cNvSpPr/>
            <p:nvPr/>
          </p:nvSpPr>
          <p:spPr>
            <a:xfrm>
              <a:off x="1324925" y="1860900"/>
              <a:ext cx="1187725" cy="663400"/>
            </a:xfrm>
            <a:custGeom>
              <a:avLst/>
              <a:gdLst/>
              <a:ahLst/>
              <a:cxnLst/>
              <a:rect l="l" t="t" r="r" b="b"/>
              <a:pathLst>
                <a:path w="47509" h="26536" extrusionOk="0">
                  <a:moveTo>
                    <a:pt x="0" y="0"/>
                  </a:moveTo>
                  <a:lnTo>
                    <a:pt x="0" y="26536"/>
                  </a:lnTo>
                  <a:lnTo>
                    <a:pt x="47509" y="26536"/>
                  </a:lnTo>
                  <a:lnTo>
                    <a:pt x="47509" y="0"/>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619" name="Google Shape;1619;p62"/>
            <p:cNvSpPr/>
            <p:nvPr/>
          </p:nvSpPr>
          <p:spPr>
            <a:xfrm>
              <a:off x="1324925" y="1860900"/>
              <a:ext cx="1187725" cy="663400"/>
            </a:xfrm>
            <a:custGeom>
              <a:avLst/>
              <a:gdLst/>
              <a:ahLst/>
              <a:cxnLst/>
              <a:rect l="l" t="t" r="r" b="b"/>
              <a:pathLst>
                <a:path w="47509" h="26536" extrusionOk="0">
                  <a:moveTo>
                    <a:pt x="0" y="0"/>
                  </a:moveTo>
                  <a:lnTo>
                    <a:pt x="0" y="26536"/>
                  </a:lnTo>
                  <a:lnTo>
                    <a:pt x="47509" y="0"/>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620" name="Google Shape;1620;p62"/>
            <p:cNvSpPr/>
            <p:nvPr/>
          </p:nvSpPr>
          <p:spPr>
            <a:xfrm>
              <a:off x="3419175" y="1783400"/>
              <a:ext cx="262200" cy="162625"/>
            </a:xfrm>
            <a:custGeom>
              <a:avLst/>
              <a:gdLst/>
              <a:ahLst/>
              <a:cxnLst/>
              <a:rect l="l" t="t" r="r" b="b"/>
              <a:pathLst>
                <a:path w="10488" h="6505" extrusionOk="0">
                  <a:moveTo>
                    <a:pt x="1885" y="0"/>
                  </a:moveTo>
                  <a:cubicBezTo>
                    <a:pt x="852" y="0"/>
                    <a:pt x="1" y="851"/>
                    <a:pt x="1" y="1915"/>
                  </a:cubicBezTo>
                  <a:lnTo>
                    <a:pt x="1" y="4620"/>
                  </a:lnTo>
                  <a:cubicBezTo>
                    <a:pt x="1" y="5654"/>
                    <a:pt x="852" y="6505"/>
                    <a:pt x="1885" y="6505"/>
                  </a:cubicBezTo>
                  <a:lnTo>
                    <a:pt x="8603" y="6505"/>
                  </a:lnTo>
                  <a:cubicBezTo>
                    <a:pt x="9667" y="6505"/>
                    <a:pt x="10487" y="5654"/>
                    <a:pt x="10487" y="4620"/>
                  </a:cubicBezTo>
                  <a:lnTo>
                    <a:pt x="10487" y="1915"/>
                  </a:lnTo>
                  <a:cubicBezTo>
                    <a:pt x="10487" y="851"/>
                    <a:pt x="9667" y="0"/>
                    <a:pt x="8603"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1" name="Google Shape;1621;p62"/>
            <p:cNvSpPr/>
            <p:nvPr/>
          </p:nvSpPr>
          <p:spPr>
            <a:xfrm>
              <a:off x="3381200" y="1783400"/>
              <a:ext cx="262950" cy="162625"/>
            </a:xfrm>
            <a:custGeom>
              <a:avLst/>
              <a:gdLst/>
              <a:ahLst/>
              <a:cxnLst/>
              <a:rect l="l" t="t" r="r" b="b"/>
              <a:pathLst>
                <a:path w="10518" h="6505" extrusionOk="0">
                  <a:moveTo>
                    <a:pt x="1915" y="0"/>
                  </a:moveTo>
                  <a:cubicBezTo>
                    <a:pt x="851" y="0"/>
                    <a:pt x="0" y="851"/>
                    <a:pt x="0" y="1885"/>
                  </a:cubicBezTo>
                  <a:lnTo>
                    <a:pt x="0" y="4620"/>
                  </a:lnTo>
                  <a:cubicBezTo>
                    <a:pt x="0" y="5654"/>
                    <a:pt x="851" y="6505"/>
                    <a:pt x="1915" y="6505"/>
                  </a:cubicBezTo>
                  <a:lnTo>
                    <a:pt x="8602" y="6505"/>
                  </a:lnTo>
                  <a:cubicBezTo>
                    <a:pt x="9666" y="6505"/>
                    <a:pt x="10517" y="5654"/>
                    <a:pt x="10517" y="4620"/>
                  </a:cubicBezTo>
                  <a:lnTo>
                    <a:pt x="10517" y="1885"/>
                  </a:lnTo>
                  <a:cubicBezTo>
                    <a:pt x="10517" y="851"/>
                    <a:pt x="9666" y="0"/>
                    <a:pt x="8602"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22" name="Google Shape;1622;p62"/>
            <p:cNvSpPr/>
            <p:nvPr/>
          </p:nvSpPr>
          <p:spPr>
            <a:xfrm>
              <a:off x="3468575" y="1832025"/>
              <a:ext cx="77550" cy="65850"/>
            </a:xfrm>
            <a:custGeom>
              <a:avLst/>
              <a:gdLst/>
              <a:ahLst/>
              <a:cxnLst/>
              <a:rect l="l" t="t" r="r" b="b"/>
              <a:pathLst>
                <a:path w="3102" h="2634" extrusionOk="0">
                  <a:moveTo>
                    <a:pt x="1794" y="0"/>
                  </a:moveTo>
                  <a:cubicBezTo>
                    <a:pt x="609" y="0"/>
                    <a:pt x="1" y="1399"/>
                    <a:pt x="852" y="2250"/>
                  </a:cubicBezTo>
                  <a:cubicBezTo>
                    <a:pt x="1117" y="2515"/>
                    <a:pt x="1445" y="2634"/>
                    <a:pt x="1768" y="2634"/>
                  </a:cubicBezTo>
                  <a:cubicBezTo>
                    <a:pt x="2446" y="2634"/>
                    <a:pt x="3101" y="2110"/>
                    <a:pt x="3101" y="1307"/>
                  </a:cubicBezTo>
                  <a:cubicBezTo>
                    <a:pt x="3101" y="578"/>
                    <a:pt x="2524" y="0"/>
                    <a:pt x="1794"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3" name="Google Shape;1623;p62"/>
            <p:cNvSpPr/>
            <p:nvPr/>
          </p:nvSpPr>
          <p:spPr>
            <a:xfrm>
              <a:off x="3490625" y="1847975"/>
              <a:ext cx="38775" cy="33525"/>
            </a:xfrm>
            <a:custGeom>
              <a:avLst/>
              <a:gdLst/>
              <a:ahLst/>
              <a:cxnLst/>
              <a:rect l="l" t="t" r="r" b="b"/>
              <a:pathLst>
                <a:path w="1551" h="1341" extrusionOk="0">
                  <a:moveTo>
                    <a:pt x="882" y="1"/>
                  </a:moveTo>
                  <a:cubicBezTo>
                    <a:pt x="304" y="1"/>
                    <a:pt x="0" y="730"/>
                    <a:pt x="426" y="1156"/>
                  </a:cubicBezTo>
                  <a:cubicBezTo>
                    <a:pt x="553" y="1283"/>
                    <a:pt x="714" y="1341"/>
                    <a:pt x="875" y="1341"/>
                  </a:cubicBezTo>
                  <a:cubicBezTo>
                    <a:pt x="1214" y="1341"/>
                    <a:pt x="1550" y="1082"/>
                    <a:pt x="1550" y="669"/>
                  </a:cubicBezTo>
                  <a:cubicBezTo>
                    <a:pt x="1550" y="305"/>
                    <a:pt x="1246" y="1"/>
                    <a:pt x="882" y="1"/>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624" name="Google Shape;1624;p62"/>
            <p:cNvSpPr/>
            <p:nvPr/>
          </p:nvSpPr>
          <p:spPr>
            <a:xfrm>
              <a:off x="3253500" y="2404988"/>
              <a:ext cx="457475" cy="518250"/>
            </a:xfrm>
            <a:custGeom>
              <a:avLst/>
              <a:gdLst/>
              <a:ahLst/>
              <a:cxnLst/>
              <a:rect l="l" t="t" r="r" b="b"/>
              <a:pathLst>
                <a:path w="18299" h="20730" extrusionOk="0">
                  <a:moveTo>
                    <a:pt x="0" y="0"/>
                  </a:moveTo>
                  <a:lnTo>
                    <a:pt x="0" y="760"/>
                  </a:lnTo>
                  <a:lnTo>
                    <a:pt x="11155" y="760"/>
                  </a:lnTo>
                  <a:cubicBezTo>
                    <a:pt x="14681" y="760"/>
                    <a:pt x="17508" y="3617"/>
                    <a:pt x="17538" y="7143"/>
                  </a:cubicBezTo>
                  <a:lnTo>
                    <a:pt x="17538" y="13587"/>
                  </a:lnTo>
                  <a:cubicBezTo>
                    <a:pt x="17508" y="17113"/>
                    <a:pt x="14681" y="19970"/>
                    <a:pt x="11155" y="19970"/>
                  </a:cubicBezTo>
                  <a:lnTo>
                    <a:pt x="0" y="19970"/>
                  </a:lnTo>
                  <a:lnTo>
                    <a:pt x="0" y="20730"/>
                  </a:lnTo>
                  <a:lnTo>
                    <a:pt x="11155" y="20730"/>
                  </a:lnTo>
                  <a:cubicBezTo>
                    <a:pt x="15076" y="20730"/>
                    <a:pt x="18268" y="17538"/>
                    <a:pt x="18298" y="13587"/>
                  </a:cubicBezTo>
                  <a:lnTo>
                    <a:pt x="18298" y="7143"/>
                  </a:lnTo>
                  <a:cubicBezTo>
                    <a:pt x="18268" y="3192"/>
                    <a:pt x="15076" y="0"/>
                    <a:pt x="11155"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5" name="Google Shape;1625;p62"/>
            <p:cNvSpPr/>
            <p:nvPr/>
          </p:nvSpPr>
          <p:spPr>
            <a:xfrm>
              <a:off x="2274025" y="2928550"/>
              <a:ext cx="738650" cy="1414925"/>
            </a:xfrm>
            <a:custGeom>
              <a:avLst/>
              <a:gdLst/>
              <a:ahLst/>
              <a:cxnLst/>
              <a:rect l="l" t="t" r="r" b="b"/>
              <a:pathLst>
                <a:path w="29546" h="56597" extrusionOk="0">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6" name="Google Shape;1626;p62"/>
            <p:cNvSpPr/>
            <p:nvPr/>
          </p:nvSpPr>
          <p:spPr>
            <a:xfrm>
              <a:off x="2192725" y="2928550"/>
              <a:ext cx="738625" cy="1414925"/>
            </a:xfrm>
            <a:custGeom>
              <a:avLst/>
              <a:gdLst/>
              <a:ahLst/>
              <a:cxnLst/>
              <a:rect l="l" t="t" r="r" b="b"/>
              <a:pathLst>
                <a:path w="29545" h="56597" extrusionOk="0">
                  <a:moveTo>
                    <a:pt x="0" y="0"/>
                  </a:moveTo>
                  <a:lnTo>
                    <a:pt x="0" y="34621"/>
                  </a:lnTo>
                  <a:cubicBezTo>
                    <a:pt x="31" y="46749"/>
                    <a:pt x="9848" y="56566"/>
                    <a:pt x="21976" y="56597"/>
                  </a:cubicBezTo>
                  <a:lnTo>
                    <a:pt x="29545" y="56597"/>
                  </a:lnTo>
                  <a:lnTo>
                    <a:pt x="29545" y="55837"/>
                  </a:lnTo>
                  <a:lnTo>
                    <a:pt x="21976" y="55837"/>
                  </a:lnTo>
                  <a:cubicBezTo>
                    <a:pt x="10274" y="55806"/>
                    <a:pt x="791" y="46323"/>
                    <a:pt x="760" y="34621"/>
                  </a:cubicBezTo>
                  <a:lnTo>
                    <a:pt x="760"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7" name="Google Shape;1627;p62"/>
            <p:cNvSpPr/>
            <p:nvPr/>
          </p:nvSpPr>
          <p:spPr>
            <a:xfrm>
              <a:off x="2310500" y="2928550"/>
              <a:ext cx="738650" cy="1414925"/>
            </a:xfrm>
            <a:custGeom>
              <a:avLst/>
              <a:gdLst/>
              <a:ahLst/>
              <a:cxnLst/>
              <a:rect l="l" t="t" r="r" b="b"/>
              <a:pathLst>
                <a:path w="29546" h="56597" extrusionOk="0">
                  <a:moveTo>
                    <a:pt x="1" y="0"/>
                  </a:moveTo>
                  <a:lnTo>
                    <a:pt x="1" y="34621"/>
                  </a:lnTo>
                  <a:cubicBezTo>
                    <a:pt x="1" y="46749"/>
                    <a:pt x="9849" y="56566"/>
                    <a:pt x="21977" y="56597"/>
                  </a:cubicBezTo>
                  <a:lnTo>
                    <a:pt x="29545" y="56597"/>
                  </a:lnTo>
                  <a:lnTo>
                    <a:pt x="29545" y="55837"/>
                  </a:lnTo>
                  <a:lnTo>
                    <a:pt x="21977" y="55837"/>
                  </a:lnTo>
                  <a:cubicBezTo>
                    <a:pt x="10244" y="55806"/>
                    <a:pt x="761" y="46323"/>
                    <a:pt x="761" y="34621"/>
                  </a:cubicBezTo>
                  <a:lnTo>
                    <a:pt x="76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8" name="Google Shape;1628;p62"/>
            <p:cNvSpPr/>
            <p:nvPr/>
          </p:nvSpPr>
          <p:spPr>
            <a:xfrm>
              <a:off x="2039975" y="2928550"/>
              <a:ext cx="738650" cy="1414925"/>
            </a:xfrm>
            <a:custGeom>
              <a:avLst/>
              <a:gdLst/>
              <a:ahLst/>
              <a:cxnLst/>
              <a:rect l="l" t="t" r="r" b="b"/>
              <a:pathLst>
                <a:path w="29546" h="56597" extrusionOk="0">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29" name="Google Shape;1629;p62"/>
            <p:cNvSpPr/>
            <p:nvPr/>
          </p:nvSpPr>
          <p:spPr>
            <a:xfrm>
              <a:off x="1775550" y="2601025"/>
              <a:ext cx="357175" cy="203675"/>
            </a:xfrm>
            <a:custGeom>
              <a:avLst/>
              <a:gdLst/>
              <a:ahLst/>
              <a:cxnLst/>
              <a:rect l="l" t="t" r="r" b="b"/>
              <a:pathLst>
                <a:path w="14287" h="8147" extrusionOk="0">
                  <a:moveTo>
                    <a:pt x="0" y="1"/>
                  </a:moveTo>
                  <a:lnTo>
                    <a:pt x="0" y="8147"/>
                  </a:lnTo>
                  <a:lnTo>
                    <a:pt x="14286" y="8147"/>
                  </a:lnTo>
                  <a:lnTo>
                    <a:pt x="14286"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30" name="Google Shape;1630;p62"/>
            <p:cNvSpPr/>
            <p:nvPr/>
          </p:nvSpPr>
          <p:spPr>
            <a:xfrm>
              <a:off x="1671425" y="2804675"/>
              <a:ext cx="565400" cy="31175"/>
            </a:xfrm>
            <a:custGeom>
              <a:avLst/>
              <a:gdLst/>
              <a:ahLst/>
              <a:cxnLst/>
              <a:rect l="l" t="t" r="r" b="b"/>
              <a:pathLst>
                <a:path w="22616" h="1247" extrusionOk="0">
                  <a:moveTo>
                    <a:pt x="1" y="1"/>
                  </a:moveTo>
                  <a:lnTo>
                    <a:pt x="1" y="1247"/>
                  </a:lnTo>
                  <a:lnTo>
                    <a:pt x="22615" y="1247"/>
                  </a:lnTo>
                  <a:lnTo>
                    <a:pt x="22615"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31" name="Google Shape;1631;p62"/>
            <p:cNvSpPr/>
            <p:nvPr/>
          </p:nvSpPr>
          <p:spPr>
            <a:xfrm>
              <a:off x="2728450" y="1962725"/>
              <a:ext cx="1124650" cy="715075"/>
            </a:xfrm>
            <a:custGeom>
              <a:avLst/>
              <a:gdLst/>
              <a:ahLst/>
              <a:cxnLst/>
              <a:rect l="l" t="t" r="r" b="b"/>
              <a:pathLst>
                <a:path w="44986" h="28603" extrusionOk="0">
                  <a:moveTo>
                    <a:pt x="0" y="0"/>
                  </a:moveTo>
                  <a:lnTo>
                    <a:pt x="0" y="28603"/>
                  </a:lnTo>
                  <a:lnTo>
                    <a:pt x="44986" y="28603"/>
                  </a:lnTo>
                  <a:lnTo>
                    <a:pt x="44986"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32" name="Google Shape;1632;p62"/>
            <p:cNvSpPr/>
            <p:nvPr/>
          </p:nvSpPr>
          <p:spPr>
            <a:xfrm>
              <a:off x="2704875" y="1962725"/>
              <a:ext cx="1125450" cy="715075"/>
            </a:xfrm>
            <a:custGeom>
              <a:avLst/>
              <a:gdLst/>
              <a:ahLst/>
              <a:cxnLst/>
              <a:rect l="l" t="t" r="r" b="b"/>
              <a:pathLst>
                <a:path w="45018" h="28603" extrusionOk="0">
                  <a:moveTo>
                    <a:pt x="1" y="0"/>
                  </a:moveTo>
                  <a:lnTo>
                    <a:pt x="1" y="28603"/>
                  </a:lnTo>
                  <a:lnTo>
                    <a:pt x="45017" y="28603"/>
                  </a:lnTo>
                  <a:lnTo>
                    <a:pt x="45017"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33" name="Google Shape;1633;p62"/>
            <p:cNvSpPr/>
            <p:nvPr/>
          </p:nvSpPr>
          <p:spPr>
            <a:xfrm>
              <a:off x="2772525" y="2030350"/>
              <a:ext cx="989400" cy="579825"/>
            </a:xfrm>
            <a:custGeom>
              <a:avLst/>
              <a:gdLst/>
              <a:ahLst/>
              <a:cxnLst/>
              <a:rect l="l" t="t" r="r" b="b"/>
              <a:pathLst>
                <a:path w="39576" h="23193" extrusionOk="0">
                  <a:moveTo>
                    <a:pt x="0" y="1"/>
                  </a:moveTo>
                  <a:lnTo>
                    <a:pt x="0" y="23192"/>
                  </a:lnTo>
                  <a:lnTo>
                    <a:pt x="39575" y="23192"/>
                  </a:lnTo>
                  <a:lnTo>
                    <a:pt x="39575" y="1"/>
                  </a:ln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634" name="Google Shape;1634;p62"/>
            <p:cNvSpPr/>
            <p:nvPr/>
          </p:nvSpPr>
          <p:spPr>
            <a:xfrm>
              <a:off x="2772525" y="2030350"/>
              <a:ext cx="990150" cy="579825"/>
            </a:xfrm>
            <a:custGeom>
              <a:avLst/>
              <a:gdLst/>
              <a:ahLst/>
              <a:cxnLst/>
              <a:rect l="l" t="t" r="r" b="b"/>
              <a:pathLst>
                <a:path w="39606" h="23193" extrusionOk="0">
                  <a:moveTo>
                    <a:pt x="0" y="1"/>
                  </a:moveTo>
                  <a:lnTo>
                    <a:pt x="0" y="23192"/>
                  </a:lnTo>
                  <a:lnTo>
                    <a:pt x="39606" y="1"/>
                  </a:ln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1635" name="Google Shape;1635;p62"/>
            <p:cNvSpPr/>
            <p:nvPr/>
          </p:nvSpPr>
          <p:spPr>
            <a:xfrm>
              <a:off x="3141825" y="2677775"/>
              <a:ext cx="312350" cy="130725"/>
            </a:xfrm>
            <a:custGeom>
              <a:avLst/>
              <a:gdLst/>
              <a:ahLst/>
              <a:cxnLst/>
              <a:rect l="l" t="t" r="r" b="b"/>
              <a:pathLst>
                <a:path w="12494" h="5229" extrusionOk="0">
                  <a:moveTo>
                    <a:pt x="1" y="1"/>
                  </a:moveTo>
                  <a:lnTo>
                    <a:pt x="1" y="5229"/>
                  </a:lnTo>
                  <a:lnTo>
                    <a:pt x="12493" y="5229"/>
                  </a:lnTo>
                  <a:lnTo>
                    <a:pt x="12493"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36" name="Google Shape;1636;p62"/>
            <p:cNvSpPr/>
            <p:nvPr/>
          </p:nvSpPr>
          <p:spPr>
            <a:xfrm>
              <a:off x="3051400" y="2808475"/>
              <a:ext cx="493950" cy="27375"/>
            </a:xfrm>
            <a:custGeom>
              <a:avLst/>
              <a:gdLst/>
              <a:ahLst/>
              <a:cxnLst/>
              <a:rect l="l" t="t" r="r" b="b"/>
              <a:pathLst>
                <a:path w="19758" h="1095" extrusionOk="0">
                  <a:moveTo>
                    <a:pt x="0" y="1"/>
                  </a:moveTo>
                  <a:lnTo>
                    <a:pt x="0" y="1095"/>
                  </a:lnTo>
                  <a:lnTo>
                    <a:pt x="19758" y="1095"/>
                  </a:lnTo>
                  <a:lnTo>
                    <a:pt x="19758"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37" name="Google Shape;1637;p62"/>
            <p:cNvSpPr/>
            <p:nvPr/>
          </p:nvSpPr>
          <p:spPr>
            <a:xfrm>
              <a:off x="2807475" y="3151950"/>
              <a:ext cx="788025" cy="1191525"/>
            </a:xfrm>
            <a:custGeom>
              <a:avLst/>
              <a:gdLst/>
              <a:ahLst/>
              <a:cxnLst/>
              <a:rect l="l" t="t" r="r" b="b"/>
              <a:pathLst>
                <a:path w="31521" h="47661" extrusionOk="0">
                  <a:moveTo>
                    <a:pt x="0" y="1"/>
                  </a:moveTo>
                  <a:lnTo>
                    <a:pt x="0" y="47661"/>
                  </a:lnTo>
                  <a:lnTo>
                    <a:pt x="31521" y="47661"/>
                  </a:lnTo>
                  <a:lnTo>
                    <a:pt x="31521"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638" name="Google Shape;1638;p62"/>
            <p:cNvSpPr/>
            <p:nvPr/>
          </p:nvSpPr>
          <p:spPr>
            <a:xfrm>
              <a:off x="2467050" y="3151950"/>
              <a:ext cx="544100" cy="1191525"/>
            </a:xfrm>
            <a:custGeom>
              <a:avLst/>
              <a:gdLst/>
              <a:ahLst/>
              <a:cxnLst/>
              <a:rect l="l" t="t" r="r" b="b"/>
              <a:pathLst>
                <a:path w="21764" h="47661" extrusionOk="0">
                  <a:moveTo>
                    <a:pt x="0" y="1"/>
                  </a:moveTo>
                  <a:lnTo>
                    <a:pt x="0" y="47661"/>
                  </a:lnTo>
                  <a:lnTo>
                    <a:pt x="21763" y="47661"/>
                  </a:lnTo>
                  <a:lnTo>
                    <a:pt x="21763"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39" name="Google Shape;1639;p62"/>
            <p:cNvSpPr/>
            <p:nvPr/>
          </p:nvSpPr>
          <p:spPr>
            <a:xfrm>
              <a:off x="2917650" y="3082050"/>
              <a:ext cx="718900" cy="69925"/>
            </a:xfrm>
            <a:custGeom>
              <a:avLst/>
              <a:gdLst/>
              <a:ahLst/>
              <a:cxnLst/>
              <a:rect l="l" t="t" r="r" b="b"/>
              <a:pathLst>
                <a:path w="28756" h="2797" extrusionOk="0">
                  <a:moveTo>
                    <a:pt x="1429" y="0"/>
                  </a:moveTo>
                  <a:cubicBezTo>
                    <a:pt x="639" y="0"/>
                    <a:pt x="1" y="608"/>
                    <a:pt x="1" y="1398"/>
                  </a:cubicBezTo>
                  <a:cubicBezTo>
                    <a:pt x="1" y="2158"/>
                    <a:pt x="639" y="2797"/>
                    <a:pt x="1429" y="2797"/>
                  </a:cubicBezTo>
                  <a:lnTo>
                    <a:pt x="27327" y="2797"/>
                  </a:lnTo>
                  <a:cubicBezTo>
                    <a:pt x="28117" y="2797"/>
                    <a:pt x="28755" y="2158"/>
                    <a:pt x="28755" y="1398"/>
                  </a:cubicBezTo>
                  <a:cubicBezTo>
                    <a:pt x="28755" y="608"/>
                    <a:pt x="28117" y="0"/>
                    <a:pt x="27327"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40" name="Google Shape;1640;p62"/>
            <p:cNvSpPr/>
            <p:nvPr/>
          </p:nvSpPr>
          <p:spPr>
            <a:xfrm>
              <a:off x="2428275" y="3082050"/>
              <a:ext cx="614025" cy="69925"/>
            </a:xfrm>
            <a:custGeom>
              <a:avLst/>
              <a:gdLst/>
              <a:ahLst/>
              <a:cxnLst/>
              <a:rect l="l" t="t" r="r" b="b"/>
              <a:pathLst>
                <a:path w="24561" h="2797" extrusionOk="0">
                  <a:moveTo>
                    <a:pt x="1399" y="0"/>
                  </a:moveTo>
                  <a:cubicBezTo>
                    <a:pt x="639" y="0"/>
                    <a:pt x="1" y="608"/>
                    <a:pt x="1" y="1398"/>
                  </a:cubicBezTo>
                  <a:cubicBezTo>
                    <a:pt x="1" y="2158"/>
                    <a:pt x="639" y="2797"/>
                    <a:pt x="1399" y="2797"/>
                  </a:cubicBezTo>
                  <a:lnTo>
                    <a:pt x="23162" y="2797"/>
                  </a:lnTo>
                  <a:cubicBezTo>
                    <a:pt x="23922" y="2797"/>
                    <a:pt x="24561" y="2158"/>
                    <a:pt x="24561" y="1398"/>
                  </a:cubicBezTo>
                  <a:cubicBezTo>
                    <a:pt x="24561" y="608"/>
                    <a:pt x="23953" y="0"/>
                    <a:pt x="23162"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41" name="Google Shape;1641;p62"/>
            <p:cNvSpPr/>
            <p:nvPr/>
          </p:nvSpPr>
          <p:spPr>
            <a:xfrm>
              <a:off x="2467050" y="3151950"/>
              <a:ext cx="544100" cy="9900"/>
            </a:xfrm>
            <a:custGeom>
              <a:avLst/>
              <a:gdLst/>
              <a:ahLst/>
              <a:cxnLst/>
              <a:rect l="l" t="t" r="r" b="b"/>
              <a:pathLst>
                <a:path w="21764" h="396" extrusionOk="0">
                  <a:moveTo>
                    <a:pt x="0" y="1"/>
                  </a:moveTo>
                  <a:lnTo>
                    <a:pt x="0" y="396"/>
                  </a:lnTo>
                  <a:lnTo>
                    <a:pt x="21763" y="396"/>
                  </a:lnTo>
                  <a:lnTo>
                    <a:pt x="21763"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2" name="Google Shape;1642;p62"/>
            <p:cNvSpPr/>
            <p:nvPr/>
          </p:nvSpPr>
          <p:spPr>
            <a:xfrm>
              <a:off x="2634975" y="3161825"/>
              <a:ext cx="208225" cy="31950"/>
            </a:xfrm>
            <a:custGeom>
              <a:avLst/>
              <a:gdLst/>
              <a:ahLst/>
              <a:cxnLst/>
              <a:rect l="l" t="t" r="r" b="b"/>
              <a:pathLst>
                <a:path w="8329" h="1278" extrusionOk="0">
                  <a:moveTo>
                    <a:pt x="1" y="1"/>
                  </a:moveTo>
                  <a:lnTo>
                    <a:pt x="973" y="1277"/>
                  </a:lnTo>
                  <a:lnTo>
                    <a:pt x="7356" y="1277"/>
                  </a:lnTo>
                  <a:lnTo>
                    <a:pt x="8329"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3" name="Google Shape;1643;p62"/>
            <p:cNvSpPr/>
            <p:nvPr/>
          </p:nvSpPr>
          <p:spPr>
            <a:xfrm>
              <a:off x="2467050" y="3393600"/>
              <a:ext cx="544100" cy="9900"/>
            </a:xfrm>
            <a:custGeom>
              <a:avLst/>
              <a:gdLst/>
              <a:ahLst/>
              <a:cxnLst/>
              <a:rect l="l" t="t" r="r" b="b"/>
              <a:pathLst>
                <a:path w="21764" h="396" extrusionOk="0">
                  <a:moveTo>
                    <a:pt x="0" y="0"/>
                  </a:moveTo>
                  <a:lnTo>
                    <a:pt x="0" y="395"/>
                  </a:lnTo>
                  <a:lnTo>
                    <a:pt x="21763" y="395"/>
                  </a:lnTo>
                  <a:lnTo>
                    <a:pt x="21763"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4" name="Google Shape;1644;p62"/>
            <p:cNvSpPr/>
            <p:nvPr/>
          </p:nvSpPr>
          <p:spPr>
            <a:xfrm>
              <a:off x="2634975" y="340347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5" name="Google Shape;1645;p62"/>
            <p:cNvSpPr/>
            <p:nvPr/>
          </p:nvSpPr>
          <p:spPr>
            <a:xfrm>
              <a:off x="2467050" y="3635250"/>
              <a:ext cx="544100" cy="9900"/>
            </a:xfrm>
            <a:custGeom>
              <a:avLst/>
              <a:gdLst/>
              <a:ahLst/>
              <a:cxnLst/>
              <a:rect l="l" t="t" r="r" b="b"/>
              <a:pathLst>
                <a:path w="21764" h="396" extrusionOk="0">
                  <a:moveTo>
                    <a:pt x="0" y="0"/>
                  </a:moveTo>
                  <a:lnTo>
                    <a:pt x="0" y="395"/>
                  </a:lnTo>
                  <a:lnTo>
                    <a:pt x="21763" y="395"/>
                  </a:lnTo>
                  <a:lnTo>
                    <a:pt x="21763"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6" name="Google Shape;1646;p62"/>
            <p:cNvSpPr/>
            <p:nvPr/>
          </p:nvSpPr>
          <p:spPr>
            <a:xfrm>
              <a:off x="2634975" y="364512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7" name="Google Shape;1647;p62"/>
            <p:cNvSpPr/>
            <p:nvPr/>
          </p:nvSpPr>
          <p:spPr>
            <a:xfrm>
              <a:off x="2467050" y="3877650"/>
              <a:ext cx="544100" cy="9150"/>
            </a:xfrm>
            <a:custGeom>
              <a:avLst/>
              <a:gdLst/>
              <a:ahLst/>
              <a:cxnLst/>
              <a:rect l="l" t="t" r="r" b="b"/>
              <a:pathLst>
                <a:path w="21764" h="366" extrusionOk="0">
                  <a:moveTo>
                    <a:pt x="0" y="0"/>
                  </a:moveTo>
                  <a:lnTo>
                    <a:pt x="0" y="365"/>
                  </a:lnTo>
                  <a:lnTo>
                    <a:pt x="21763" y="365"/>
                  </a:lnTo>
                  <a:lnTo>
                    <a:pt x="21763"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8" name="Google Shape;1648;p62"/>
            <p:cNvSpPr/>
            <p:nvPr/>
          </p:nvSpPr>
          <p:spPr>
            <a:xfrm>
              <a:off x="2634975" y="388677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49" name="Google Shape;1649;p62"/>
            <p:cNvSpPr/>
            <p:nvPr/>
          </p:nvSpPr>
          <p:spPr>
            <a:xfrm>
              <a:off x="2467050" y="4119300"/>
              <a:ext cx="544100" cy="9125"/>
            </a:xfrm>
            <a:custGeom>
              <a:avLst/>
              <a:gdLst/>
              <a:ahLst/>
              <a:cxnLst/>
              <a:rect l="l" t="t" r="r" b="b"/>
              <a:pathLst>
                <a:path w="21764" h="365" extrusionOk="0">
                  <a:moveTo>
                    <a:pt x="0" y="0"/>
                  </a:moveTo>
                  <a:lnTo>
                    <a:pt x="0" y="365"/>
                  </a:lnTo>
                  <a:lnTo>
                    <a:pt x="21763" y="365"/>
                  </a:lnTo>
                  <a:lnTo>
                    <a:pt x="21763"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50" name="Google Shape;1650;p62"/>
            <p:cNvSpPr/>
            <p:nvPr/>
          </p:nvSpPr>
          <p:spPr>
            <a:xfrm>
              <a:off x="2634975" y="4129175"/>
              <a:ext cx="208225" cy="31925"/>
            </a:xfrm>
            <a:custGeom>
              <a:avLst/>
              <a:gdLst/>
              <a:ahLst/>
              <a:cxnLst/>
              <a:rect l="l" t="t" r="r" b="b"/>
              <a:pathLst>
                <a:path w="8329" h="1277" extrusionOk="0">
                  <a:moveTo>
                    <a:pt x="1" y="0"/>
                  </a:moveTo>
                  <a:lnTo>
                    <a:pt x="973" y="1277"/>
                  </a:lnTo>
                  <a:lnTo>
                    <a:pt x="7356" y="1277"/>
                  </a:lnTo>
                  <a:lnTo>
                    <a:pt x="8329" y="0"/>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51" name="Google Shape;1651;p62"/>
            <p:cNvSpPr/>
            <p:nvPr/>
          </p:nvSpPr>
          <p:spPr>
            <a:xfrm>
              <a:off x="1144075" y="2836600"/>
              <a:ext cx="2823025" cy="100325"/>
            </a:xfrm>
            <a:custGeom>
              <a:avLst/>
              <a:gdLst/>
              <a:ahLst/>
              <a:cxnLst/>
              <a:rect l="l" t="t" r="r" b="b"/>
              <a:pathLst>
                <a:path w="112921" h="4013" extrusionOk="0">
                  <a:moveTo>
                    <a:pt x="2006" y="0"/>
                  </a:moveTo>
                  <a:cubicBezTo>
                    <a:pt x="912" y="0"/>
                    <a:pt x="0" y="882"/>
                    <a:pt x="31" y="2006"/>
                  </a:cubicBezTo>
                  <a:cubicBezTo>
                    <a:pt x="31" y="3101"/>
                    <a:pt x="912" y="4013"/>
                    <a:pt x="2006" y="4013"/>
                  </a:cubicBezTo>
                  <a:lnTo>
                    <a:pt x="110945" y="4013"/>
                  </a:lnTo>
                  <a:cubicBezTo>
                    <a:pt x="112039" y="3982"/>
                    <a:pt x="112920" y="3101"/>
                    <a:pt x="112920" y="2006"/>
                  </a:cubicBezTo>
                  <a:cubicBezTo>
                    <a:pt x="112920" y="882"/>
                    <a:pt x="112039" y="0"/>
                    <a:pt x="110945"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52" name="Google Shape;1652;p62"/>
            <p:cNvSpPr/>
            <p:nvPr/>
          </p:nvSpPr>
          <p:spPr>
            <a:xfrm>
              <a:off x="634975" y="2836600"/>
              <a:ext cx="3013000" cy="100325"/>
            </a:xfrm>
            <a:custGeom>
              <a:avLst/>
              <a:gdLst/>
              <a:ahLst/>
              <a:cxnLst/>
              <a:rect l="l" t="t" r="r" b="b"/>
              <a:pathLst>
                <a:path w="120520" h="4013" extrusionOk="0">
                  <a:moveTo>
                    <a:pt x="2007" y="0"/>
                  </a:moveTo>
                  <a:cubicBezTo>
                    <a:pt x="882" y="0"/>
                    <a:pt x="1" y="882"/>
                    <a:pt x="1" y="2006"/>
                  </a:cubicBezTo>
                  <a:cubicBezTo>
                    <a:pt x="1" y="3101"/>
                    <a:pt x="882" y="3982"/>
                    <a:pt x="2007" y="4013"/>
                  </a:cubicBezTo>
                  <a:lnTo>
                    <a:pt x="118513" y="4013"/>
                  </a:lnTo>
                  <a:cubicBezTo>
                    <a:pt x="119608" y="4013"/>
                    <a:pt x="120520" y="3101"/>
                    <a:pt x="120520" y="2006"/>
                  </a:cubicBezTo>
                  <a:cubicBezTo>
                    <a:pt x="120520" y="882"/>
                    <a:pt x="119608" y="0"/>
                    <a:pt x="118513" y="0"/>
                  </a:cubicBez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653" name="Google Shape;1653;p62"/>
            <p:cNvSpPr/>
            <p:nvPr/>
          </p:nvSpPr>
          <p:spPr>
            <a:xfrm>
              <a:off x="2691200" y="2936150"/>
              <a:ext cx="1224225" cy="1407325"/>
            </a:xfrm>
            <a:custGeom>
              <a:avLst/>
              <a:gdLst/>
              <a:ahLst/>
              <a:cxnLst/>
              <a:rect l="l" t="t" r="r" b="b"/>
              <a:pathLst>
                <a:path w="48969" h="56293" extrusionOk="0">
                  <a:moveTo>
                    <a:pt x="6506" y="0"/>
                  </a:moveTo>
                  <a:cubicBezTo>
                    <a:pt x="5928" y="0"/>
                    <a:pt x="5442" y="456"/>
                    <a:pt x="5381" y="1034"/>
                  </a:cubicBezTo>
                  <a:lnTo>
                    <a:pt x="62" y="55047"/>
                  </a:lnTo>
                  <a:cubicBezTo>
                    <a:pt x="1" y="55654"/>
                    <a:pt x="457" y="56232"/>
                    <a:pt x="1095" y="56293"/>
                  </a:cubicBezTo>
                  <a:lnTo>
                    <a:pt x="1186" y="56293"/>
                  </a:lnTo>
                  <a:cubicBezTo>
                    <a:pt x="1764" y="56293"/>
                    <a:pt x="2281" y="55837"/>
                    <a:pt x="2341" y="55259"/>
                  </a:cubicBezTo>
                  <a:lnTo>
                    <a:pt x="7539" y="2310"/>
                  </a:lnTo>
                  <a:lnTo>
                    <a:pt x="46689" y="2310"/>
                  </a:lnTo>
                  <a:lnTo>
                    <a:pt x="46689" y="55138"/>
                  </a:lnTo>
                  <a:cubicBezTo>
                    <a:pt x="46689" y="55898"/>
                    <a:pt x="47259" y="56278"/>
                    <a:pt x="47829" y="56278"/>
                  </a:cubicBezTo>
                  <a:cubicBezTo>
                    <a:pt x="48398" y="56278"/>
                    <a:pt x="48968" y="55898"/>
                    <a:pt x="48968" y="55138"/>
                  </a:cubicBezTo>
                  <a:lnTo>
                    <a:pt x="48968" y="1155"/>
                  </a:lnTo>
                  <a:cubicBezTo>
                    <a:pt x="48968" y="517"/>
                    <a:pt x="48452" y="0"/>
                    <a:pt x="47813"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54" name="Google Shape;1654;p62"/>
            <p:cNvSpPr/>
            <p:nvPr/>
          </p:nvSpPr>
          <p:spPr>
            <a:xfrm>
              <a:off x="580275" y="2936150"/>
              <a:ext cx="1224200" cy="1407325"/>
            </a:xfrm>
            <a:custGeom>
              <a:avLst/>
              <a:gdLst/>
              <a:ahLst/>
              <a:cxnLst/>
              <a:rect l="l" t="t" r="r" b="b"/>
              <a:pathLst>
                <a:path w="48968" h="56293" extrusionOk="0">
                  <a:moveTo>
                    <a:pt x="6505" y="0"/>
                  </a:moveTo>
                  <a:cubicBezTo>
                    <a:pt x="5927" y="0"/>
                    <a:pt x="5441" y="456"/>
                    <a:pt x="5380" y="1034"/>
                  </a:cubicBezTo>
                  <a:lnTo>
                    <a:pt x="61" y="55047"/>
                  </a:lnTo>
                  <a:cubicBezTo>
                    <a:pt x="0" y="55654"/>
                    <a:pt x="456" y="56232"/>
                    <a:pt x="1064" y="56293"/>
                  </a:cubicBezTo>
                  <a:lnTo>
                    <a:pt x="1186" y="56293"/>
                  </a:lnTo>
                  <a:cubicBezTo>
                    <a:pt x="1763" y="56293"/>
                    <a:pt x="2280" y="55837"/>
                    <a:pt x="2310" y="55259"/>
                  </a:cubicBezTo>
                  <a:lnTo>
                    <a:pt x="7538" y="2310"/>
                  </a:lnTo>
                  <a:lnTo>
                    <a:pt x="46688" y="2310"/>
                  </a:lnTo>
                  <a:lnTo>
                    <a:pt x="46688" y="55138"/>
                  </a:lnTo>
                  <a:cubicBezTo>
                    <a:pt x="46688" y="55898"/>
                    <a:pt x="47258" y="56278"/>
                    <a:pt x="47828" y="56278"/>
                  </a:cubicBezTo>
                  <a:cubicBezTo>
                    <a:pt x="48398" y="56278"/>
                    <a:pt x="48968" y="55898"/>
                    <a:pt x="48968" y="55138"/>
                  </a:cubicBezTo>
                  <a:lnTo>
                    <a:pt x="48968" y="1155"/>
                  </a:lnTo>
                  <a:cubicBezTo>
                    <a:pt x="48968" y="517"/>
                    <a:pt x="48451" y="0"/>
                    <a:pt x="47813" y="0"/>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55" name="Google Shape;1655;p62"/>
            <p:cNvSpPr/>
            <p:nvPr/>
          </p:nvSpPr>
          <p:spPr>
            <a:xfrm>
              <a:off x="3473900" y="3382200"/>
              <a:ext cx="636050" cy="961275"/>
            </a:xfrm>
            <a:custGeom>
              <a:avLst/>
              <a:gdLst/>
              <a:ahLst/>
              <a:cxnLst/>
              <a:rect l="l" t="t" r="r" b="b"/>
              <a:pathLst>
                <a:path w="25442" h="38451" extrusionOk="0">
                  <a:moveTo>
                    <a:pt x="0" y="0"/>
                  </a:moveTo>
                  <a:lnTo>
                    <a:pt x="0" y="38451"/>
                  </a:lnTo>
                  <a:lnTo>
                    <a:pt x="25442" y="38451"/>
                  </a:lnTo>
                  <a:lnTo>
                    <a:pt x="25442"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56" name="Google Shape;1656;p62"/>
            <p:cNvSpPr/>
            <p:nvPr/>
          </p:nvSpPr>
          <p:spPr>
            <a:xfrm>
              <a:off x="3692000" y="3429300"/>
              <a:ext cx="370075" cy="866300"/>
            </a:xfrm>
            <a:custGeom>
              <a:avLst/>
              <a:gdLst/>
              <a:ahLst/>
              <a:cxnLst/>
              <a:rect l="l" t="t" r="r" b="b"/>
              <a:pathLst>
                <a:path w="14803" h="34652" extrusionOk="0">
                  <a:moveTo>
                    <a:pt x="0" y="1"/>
                  </a:moveTo>
                  <a:lnTo>
                    <a:pt x="0" y="34652"/>
                  </a:lnTo>
                  <a:lnTo>
                    <a:pt x="14803" y="34652"/>
                  </a:lnTo>
                  <a:lnTo>
                    <a:pt x="14803" y="1"/>
                  </a:ln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1657" name="Google Shape;1657;p62"/>
            <p:cNvSpPr/>
            <p:nvPr/>
          </p:nvSpPr>
          <p:spPr>
            <a:xfrm>
              <a:off x="3710975" y="3448300"/>
              <a:ext cx="332100" cy="828300"/>
            </a:xfrm>
            <a:custGeom>
              <a:avLst/>
              <a:gdLst/>
              <a:ahLst/>
              <a:cxnLst/>
              <a:rect l="l" t="t" r="r" b="b"/>
              <a:pathLst>
                <a:path w="13284" h="33132" extrusionOk="0">
                  <a:moveTo>
                    <a:pt x="1" y="1"/>
                  </a:moveTo>
                  <a:lnTo>
                    <a:pt x="1" y="33132"/>
                  </a:lnTo>
                  <a:lnTo>
                    <a:pt x="13284" y="33132"/>
                  </a:lnTo>
                  <a:lnTo>
                    <a:pt x="13284"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58" name="Google Shape;1658;p62"/>
            <p:cNvSpPr/>
            <p:nvPr/>
          </p:nvSpPr>
          <p:spPr>
            <a:xfrm>
              <a:off x="3198825" y="3382200"/>
              <a:ext cx="439225" cy="961275"/>
            </a:xfrm>
            <a:custGeom>
              <a:avLst/>
              <a:gdLst/>
              <a:ahLst/>
              <a:cxnLst/>
              <a:rect l="l" t="t" r="r" b="b"/>
              <a:pathLst>
                <a:path w="17569" h="38451" extrusionOk="0">
                  <a:moveTo>
                    <a:pt x="0" y="0"/>
                  </a:moveTo>
                  <a:lnTo>
                    <a:pt x="0" y="38451"/>
                  </a:lnTo>
                  <a:lnTo>
                    <a:pt x="17569" y="38451"/>
                  </a:lnTo>
                  <a:lnTo>
                    <a:pt x="17569"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59" name="Google Shape;1659;p62"/>
            <p:cNvSpPr/>
            <p:nvPr/>
          </p:nvSpPr>
          <p:spPr>
            <a:xfrm>
              <a:off x="3246700" y="3429300"/>
              <a:ext cx="343475" cy="866300"/>
            </a:xfrm>
            <a:custGeom>
              <a:avLst/>
              <a:gdLst/>
              <a:ahLst/>
              <a:cxnLst/>
              <a:rect l="l" t="t" r="r" b="b"/>
              <a:pathLst>
                <a:path w="13739" h="34652" extrusionOk="0">
                  <a:moveTo>
                    <a:pt x="0" y="1"/>
                  </a:moveTo>
                  <a:lnTo>
                    <a:pt x="0" y="34652"/>
                  </a:lnTo>
                  <a:lnTo>
                    <a:pt x="13739" y="34652"/>
                  </a:lnTo>
                  <a:lnTo>
                    <a:pt x="13739" y="1"/>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60" name="Google Shape;1660;p62"/>
            <p:cNvSpPr/>
            <p:nvPr/>
          </p:nvSpPr>
          <p:spPr>
            <a:xfrm>
              <a:off x="3280125" y="3512900"/>
              <a:ext cx="276625" cy="16750"/>
            </a:xfrm>
            <a:custGeom>
              <a:avLst/>
              <a:gdLst/>
              <a:ahLst/>
              <a:cxnLst/>
              <a:rect l="l" t="t" r="r" b="b"/>
              <a:pathLst>
                <a:path w="11065" h="670" extrusionOk="0">
                  <a:moveTo>
                    <a:pt x="1" y="0"/>
                  </a:moveTo>
                  <a:lnTo>
                    <a:pt x="1" y="669"/>
                  </a:lnTo>
                  <a:lnTo>
                    <a:pt x="11065" y="669"/>
                  </a:lnTo>
                  <a:lnTo>
                    <a:pt x="11065" y="0"/>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661" name="Google Shape;1661;p62"/>
            <p:cNvSpPr/>
            <p:nvPr/>
          </p:nvSpPr>
          <p:spPr>
            <a:xfrm>
              <a:off x="3280125" y="3575200"/>
              <a:ext cx="276625" cy="16750"/>
            </a:xfrm>
            <a:custGeom>
              <a:avLst/>
              <a:gdLst/>
              <a:ahLst/>
              <a:cxnLst/>
              <a:rect l="l" t="t" r="r" b="b"/>
              <a:pathLst>
                <a:path w="11065" h="670" extrusionOk="0">
                  <a:moveTo>
                    <a:pt x="1" y="1"/>
                  </a:moveTo>
                  <a:lnTo>
                    <a:pt x="1" y="670"/>
                  </a:lnTo>
                  <a:lnTo>
                    <a:pt x="11065" y="670"/>
                  </a:lnTo>
                  <a:lnTo>
                    <a:pt x="11065" y="1"/>
                  </a:ln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662" name="Google Shape;1662;p62"/>
            <p:cNvSpPr/>
            <p:nvPr/>
          </p:nvSpPr>
          <p:spPr>
            <a:xfrm>
              <a:off x="3362200" y="3686900"/>
              <a:ext cx="98800" cy="84800"/>
            </a:xfrm>
            <a:custGeom>
              <a:avLst/>
              <a:gdLst/>
              <a:ahLst/>
              <a:cxnLst/>
              <a:rect l="l" t="t" r="r" b="b"/>
              <a:pathLst>
                <a:path w="3952" h="3392" extrusionOk="0">
                  <a:moveTo>
                    <a:pt x="2250" y="1"/>
                  </a:moveTo>
                  <a:cubicBezTo>
                    <a:pt x="730" y="1"/>
                    <a:pt x="0" y="1825"/>
                    <a:pt x="1064" y="2889"/>
                  </a:cubicBezTo>
                  <a:cubicBezTo>
                    <a:pt x="1401" y="3236"/>
                    <a:pt x="1823" y="3392"/>
                    <a:pt x="2239" y="3392"/>
                  </a:cubicBezTo>
                  <a:cubicBezTo>
                    <a:pt x="3097" y="3392"/>
                    <a:pt x="3931" y="2727"/>
                    <a:pt x="3952" y="1703"/>
                  </a:cubicBezTo>
                  <a:cubicBezTo>
                    <a:pt x="3952" y="761"/>
                    <a:pt x="3192" y="1"/>
                    <a:pt x="2250" y="1"/>
                  </a:cubicBez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63" name="Google Shape;1663;p62"/>
            <p:cNvSpPr/>
            <p:nvPr/>
          </p:nvSpPr>
          <p:spPr>
            <a:xfrm>
              <a:off x="3397150" y="3708200"/>
              <a:ext cx="42575" cy="42575"/>
            </a:xfrm>
            <a:custGeom>
              <a:avLst/>
              <a:gdLst/>
              <a:ahLst/>
              <a:cxnLst/>
              <a:rect l="l" t="t" r="r" b="b"/>
              <a:pathLst>
                <a:path w="1703" h="1703" extrusionOk="0">
                  <a:moveTo>
                    <a:pt x="852" y="0"/>
                  </a:moveTo>
                  <a:cubicBezTo>
                    <a:pt x="365" y="0"/>
                    <a:pt x="0" y="395"/>
                    <a:pt x="0" y="851"/>
                  </a:cubicBezTo>
                  <a:cubicBezTo>
                    <a:pt x="0" y="1337"/>
                    <a:pt x="365" y="1702"/>
                    <a:pt x="852" y="1702"/>
                  </a:cubicBezTo>
                  <a:cubicBezTo>
                    <a:pt x="1338" y="1702"/>
                    <a:pt x="1703" y="1337"/>
                    <a:pt x="1703" y="851"/>
                  </a:cubicBezTo>
                  <a:cubicBezTo>
                    <a:pt x="1703" y="395"/>
                    <a:pt x="1338" y="0"/>
                    <a:pt x="852"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664" name="Google Shape;1664;p62"/>
            <p:cNvSpPr/>
            <p:nvPr/>
          </p:nvSpPr>
          <p:spPr>
            <a:xfrm>
              <a:off x="867500" y="3384475"/>
              <a:ext cx="508400" cy="959000"/>
            </a:xfrm>
            <a:custGeom>
              <a:avLst/>
              <a:gdLst/>
              <a:ahLst/>
              <a:cxnLst/>
              <a:rect l="l" t="t" r="r" b="b"/>
              <a:pathLst>
                <a:path w="20336" h="38360" extrusionOk="0">
                  <a:moveTo>
                    <a:pt x="1" y="1"/>
                  </a:moveTo>
                  <a:lnTo>
                    <a:pt x="1" y="38360"/>
                  </a:lnTo>
                  <a:lnTo>
                    <a:pt x="20335" y="38360"/>
                  </a:lnTo>
                  <a:lnTo>
                    <a:pt x="20335"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665" name="Google Shape;1665;p62"/>
            <p:cNvSpPr/>
            <p:nvPr/>
          </p:nvSpPr>
          <p:spPr>
            <a:xfrm>
              <a:off x="1057475" y="3437675"/>
              <a:ext cx="265225" cy="852625"/>
            </a:xfrm>
            <a:custGeom>
              <a:avLst/>
              <a:gdLst/>
              <a:ahLst/>
              <a:cxnLst/>
              <a:rect l="l" t="t" r="r" b="b"/>
              <a:pathLst>
                <a:path w="10609" h="34105" extrusionOk="0">
                  <a:moveTo>
                    <a:pt x="1" y="0"/>
                  </a:moveTo>
                  <a:lnTo>
                    <a:pt x="1" y="34104"/>
                  </a:lnTo>
                  <a:lnTo>
                    <a:pt x="10609" y="34104"/>
                  </a:lnTo>
                  <a:lnTo>
                    <a:pt x="10609" y="0"/>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1666" name="Google Shape;1666;p62"/>
            <p:cNvSpPr/>
            <p:nvPr/>
          </p:nvSpPr>
          <p:spPr>
            <a:xfrm>
              <a:off x="647900" y="3384475"/>
              <a:ext cx="350325" cy="959000"/>
            </a:xfrm>
            <a:custGeom>
              <a:avLst/>
              <a:gdLst/>
              <a:ahLst/>
              <a:cxnLst/>
              <a:rect l="l" t="t" r="r" b="b"/>
              <a:pathLst>
                <a:path w="14013" h="38360" extrusionOk="0">
                  <a:moveTo>
                    <a:pt x="0" y="1"/>
                  </a:moveTo>
                  <a:lnTo>
                    <a:pt x="0" y="38360"/>
                  </a:lnTo>
                  <a:lnTo>
                    <a:pt x="14013" y="38360"/>
                  </a:lnTo>
                  <a:lnTo>
                    <a:pt x="14013" y="1"/>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sp>
          <p:nvSpPr>
            <p:cNvPr id="1667" name="Google Shape;1667;p62"/>
            <p:cNvSpPr/>
            <p:nvPr/>
          </p:nvSpPr>
          <p:spPr>
            <a:xfrm>
              <a:off x="685125" y="3422475"/>
              <a:ext cx="275100" cy="883000"/>
            </a:xfrm>
            <a:custGeom>
              <a:avLst/>
              <a:gdLst/>
              <a:ahLst/>
              <a:cxnLst/>
              <a:rect l="l" t="t" r="r" b="b"/>
              <a:pathLst>
                <a:path w="11004" h="35320" extrusionOk="0">
                  <a:moveTo>
                    <a:pt x="1" y="0"/>
                  </a:moveTo>
                  <a:lnTo>
                    <a:pt x="1" y="35320"/>
                  </a:lnTo>
                  <a:lnTo>
                    <a:pt x="11004" y="35320"/>
                  </a:lnTo>
                  <a:lnTo>
                    <a:pt x="11004" y="0"/>
                  </a:ln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sp>
          <p:nvSpPr>
            <p:cNvPr id="1668" name="Google Shape;1668;p62"/>
            <p:cNvSpPr/>
            <p:nvPr/>
          </p:nvSpPr>
          <p:spPr>
            <a:xfrm>
              <a:off x="712475" y="3422475"/>
              <a:ext cx="221175" cy="41825"/>
            </a:xfrm>
            <a:custGeom>
              <a:avLst/>
              <a:gdLst/>
              <a:ahLst/>
              <a:cxnLst/>
              <a:rect l="l" t="t" r="r" b="b"/>
              <a:pathLst>
                <a:path w="8847" h="1673" extrusionOk="0">
                  <a:moveTo>
                    <a:pt x="1" y="0"/>
                  </a:moveTo>
                  <a:cubicBezTo>
                    <a:pt x="1" y="912"/>
                    <a:pt x="730" y="1672"/>
                    <a:pt x="1673" y="1672"/>
                  </a:cubicBezTo>
                  <a:lnTo>
                    <a:pt x="7174" y="1672"/>
                  </a:lnTo>
                  <a:cubicBezTo>
                    <a:pt x="8117" y="1672"/>
                    <a:pt x="8846" y="912"/>
                    <a:pt x="8846" y="0"/>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669" name="Google Shape;1669;p62"/>
            <p:cNvSpPr/>
            <p:nvPr/>
          </p:nvSpPr>
          <p:spPr>
            <a:xfrm>
              <a:off x="2065050" y="2803925"/>
              <a:ext cx="245475" cy="31925"/>
            </a:xfrm>
            <a:custGeom>
              <a:avLst/>
              <a:gdLst/>
              <a:ahLst/>
              <a:cxnLst/>
              <a:rect l="l" t="t" r="r" b="b"/>
              <a:pathLst>
                <a:path w="9819" h="1125" extrusionOk="0">
                  <a:moveTo>
                    <a:pt x="1" y="0"/>
                  </a:moveTo>
                  <a:lnTo>
                    <a:pt x="1" y="1125"/>
                  </a:lnTo>
                  <a:lnTo>
                    <a:pt x="9819" y="1125"/>
                  </a:lnTo>
                  <a:lnTo>
                    <a:pt x="9819" y="0"/>
                  </a:lnTo>
                  <a:close/>
                </a:path>
              </a:pathLst>
            </a:custGeom>
            <a:solidFill>
              <a:schemeClr val="lt1"/>
            </a:solidFill>
            <a:ln>
              <a:noFill/>
            </a:ln>
          </p:spPr>
          <p:txBody>
            <a:bodyPr spcFirstLastPara="1" wrap="square" lIns="121900" tIns="121900" rIns="121900" bIns="121900" anchor="ctr" anchorCtr="0">
              <a:noAutofit/>
            </a:bodyPr>
            <a:lstStyle/>
            <a:p>
              <a:endParaRPr sz="2400" dirty="0"/>
            </a:p>
          </p:txBody>
        </p:sp>
      </p:grpSp>
      <p:cxnSp>
        <p:nvCxnSpPr>
          <p:cNvPr id="1670" name="Google Shape;1670;p62"/>
          <p:cNvCxnSpPr/>
          <p:nvPr/>
        </p:nvCxnSpPr>
        <p:spPr>
          <a:xfrm>
            <a:off x="6188167" y="4359533"/>
            <a:ext cx="6000800" cy="0"/>
          </a:xfrm>
          <a:prstGeom prst="straightConnector1">
            <a:avLst/>
          </a:prstGeom>
          <a:noFill/>
          <a:ln w="19050" cap="flat" cmpd="sng">
            <a:solidFill>
              <a:schemeClr val="accent1"/>
            </a:solidFill>
            <a:prstDash val="solid"/>
            <a:round/>
            <a:headEnd type="none" w="med" len="med"/>
            <a:tailEnd type="none" w="med" len="med"/>
          </a:ln>
        </p:spPr>
      </p:cxnSp>
      <p:sp>
        <p:nvSpPr>
          <p:cNvPr id="1671" name="Google Shape;1671;p62"/>
          <p:cNvSpPr/>
          <p:nvPr/>
        </p:nvSpPr>
        <p:spPr>
          <a:xfrm rot="10800000">
            <a:off x="5999751" y="4260833"/>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672" name="Google Shape;1672;p62"/>
          <p:cNvGrpSpPr/>
          <p:nvPr/>
        </p:nvGrpSpPr>
        <p:grpSpPr>
          <a:xfrm>
            <a:off x="773701" y="707701"/>
            <a:ext cx="7532467" cy="5707632"/>
            <a:chOff x="580275" y="530776"/>
            <a:chExt cx="5649350" cy="4280724"/>
          </a:xfrm>
        </p:grpSpPr>
        <p:sp>
          <p:nvSpPr>
            <p:cNvPr id="1673" name="Google Shape;1673;p62"/>
            <p:cNvSpPr/>
            <p:nvPr/>
          </p:nvSpPr>
          <p:spPr>
            <a:xfrm rot="10800000" flipH="1">
              <a:off x="580275" y="18609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74" name="Google Shape;1674;p62"/>
            <p:cNvSpPr/>
            <p:nvPr/>
          </p:nvSpPr>
          <p:spPr>
            <a:xfrm>
              <a:off x="2491388" y="46702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75" name="Google Shape;1675;p62"/>
            <p:cNvSpPr/>
            <p:nvPr/>
          </p:nvSpPr>
          <p:spPr>
            <a:xfrm>
              <a:off x="3172425" y="1133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76" name="Google Shape;1676;p62"/>
            <p:cNvSpPr/>
            <p:nvPr/>
          </p:nvSpPr>
          <p:spPr>
            <a:xfrm>
              <a:off x="5283925" y="4199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77" name="Google Shape;1677;p62"/>
            <p:cNvSpPr/>
            <p:nvPr/>
          </p:nvSpPr>
          <p:spPr>
            <a:xfrm>
              <a:off x="6040025" y="16541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678" name="Google Shape;1678;p62"/>
            <p:cNvGrpSpPr/>
            <p:nvPr/>
          </p:nvGrpSpPr>
          <p:grpSpPr>
            <a:xfrm rot="-7546048">
              <a:off x="4711959" y="1427993"/>
              <a:ext cx="161701" cy="641985"/>
              <a:chOff x="7004550" y="3676293"/>
              <a:chExt cx="161700" cy="641982"/>
            </a:xfrm>
          </p:grpSpPr>
          <p:sp>
            <p:nvSpPr>
              <p:cNvPr id="1679" name="Google Shape;1679;p62"/>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680" name="Google Shape;1680;p62"/>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681" name="Google Shape;1681;p62"/>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682" name="Google Shape;1682;p62"/>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683" name="Google Shape;1683;p62"/>
            <p:cNvGrpSpPr/>
            <p:nvPr/>
          </p:nvGrpSpPr>
          <p:grpSpPr>
            <a:xfrm>
              <a:off x="4571995" y="530776"/>
              <a:ext cx="545147" cy="506901"/>
              <a:chOff x="4818730" y="3307263"/>
              <a:chExt cx="1827512" cy="1699300"/>
            </a:xfrm>
          </p:grpSpPr>
          <p:sp>
            <p:nvSpPr>
              <p:cNvPr id="1684" name="Google Shape;1684;p6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85" name="Google Shape;1685;p6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86" name="Google Shape;1686;p62"/>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1687" name="Google Shape;1687;p6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88" name="Google Shape;1688;p6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89" name="Google Shape;1689;p6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0" name="Google Shape;1690;p6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1" name="Google Shape;1691;p6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2" name="Google Shape;1692;p6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3" name="Google Shape;1693;p62"/>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1694" name="Google Shape;1694;p6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5" name="Google Shape;1695;p62"/>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1696" name="Google Shape;1696;p6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7" name="Google Shape;1697;p6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8" name="Google Shape;1698;p6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99" name="Google Shape;1699;p6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0" name="Google Shape;1700;p6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1" name="Google Shape;1701;p6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2" name="Google Shape;1702;p6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3" name="Google Shape;1703;p6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4" name="Google Shape;1704;p62"/>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1705" name="Google Shape;1705;p6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6" name="Google Shape;1706;p6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707" name="Google Shape;1707;p62"/>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1708" name="Google Shape;1708;p62"/>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 name="Google Shape;2083;p69">
            <a:extLst>
              <a:ext uri="{FF2B5EF4-FFF2-40B4-BE49-F238E27FC236}">
                <a16:creationId xmlns:a16="http://schemas.microsoft.com/office/drawing/2014/main" id="{943A825B-350E-4A83-80E5-8ACA2B5A0022}"/>
              </a:ext>
            </a:extLst>
          </p:cNvPr>
          <p:cNvSpPr txBox="1">
            <a:spLocks noGrp="1"/>
          </p:cNvSpPr>
          <p:nvPr>
            <p:ph type="subTitle" idx="1"/>
          </p:nvPr>
        </p:nvSpPr>
        <p:spPr>
          <a:xfrm flipH="1">
            <a:off x="6595164" y="4472561"/>
            <a:ext cx="5129602" cy="556374"/>
          </a:xfrm>
          <a:prstGeom prst="rect">
            <a:avLst/>
          </a:prstGeom>
        </p:spPr>
        <p:txBody>
          <a:bodyPr spcFirstLastPara="1" vert="horz" wrap="square" lIns="121900" tIns="121900" rIns="121900" bIns="121900" rtlCol="0" anchor="ctr" anchorCtr="0">
            <a:noAutofit/>
          </a:bodyPr>
          <a:lstStyle/>
          <a:p>
            <a:pPr marL="0" indent="0" algn="ctr">
              <a:spcAft>
                <a:spcPts val="2133"/>
              </a:spcAft>
              <a:buClr>
                <a:schemeClr val="dk1"/>
              </a:buClr>
              <a:buSzPts val="1100"/>
            </a:pPr>
            <a:r>
              <a:rPr lang="en-US" dirty="0"/>
              <a:t>What do the numbers say?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4" name="Google Shape;1564;p61"/>
          <p:cNvSpPr txBox="1">
            <a:spLocks noGrp="1"/>
          </p:cNvSpPr>
          <p:nvPr>
            <p:ph type="subTitle" idx="1"/>
          </p:nvPr>
        </p:nvSpPr>
        <p:spPr>
          <a:xfrm>
            <a:off x="596978" y="4387766"/>
            <a:ext cx="4470549" cy="393644"/>
          </a:xfrm>
          <a:prstGeom prst="rect">
            <a:avLst/>
          </a:prstGeom>
        </p:spPr>
        <p:txBody>
          <a:bodyPr spcFirstLastPara="1" vert="horz" wrap="square" lIns="121900" tIns="121900" rIns="121900" bIns="121900" rtlCol="0" anchor="ctr" anchorCtr="0">
            <a:noAutofit/>
          </a:bodyPr>
          <a:lstStyle/>
          <a:p>
            <a:pPr marL="0" indent="0">
              <a:lnSpc>
                <a:spcPct val="100000"/>
              </a:lnSpc>
              <a:buClr>
                <a:schemeClr val="dk1"/>
              </a:buClr>
              <a:buSzPts val="1100"/>
            </a:pPr>
            <a:r>
              <a:rPr lang="en-US" sz="2400" b="1" dirty="0"/>
              <a:t>Top 10 Films by Revenue </a:t>
            </a:r>
          </a:p>
        </p:txBody>
      </p:sp>
      <p:sp>
        <p:nvSpPr>
          <p:cNvPr id="1566" name="Google Shape;1566;p61"/>
          <p:cNvSpPr txBox="1">
            <a:spLocks noGrp="1"/>
          </p:cNvSpPr>
          <p:nvPr>
            <p:ph type="subTitle" idx="3"/>
          </p:nvPr>
        </p:nvSpPr>
        <p:spPr>
          <a:xfrm>
            <a:off x="6962077" y="2373667"/>
            <a:ext cx="4710785" cy="481336"/>
          </a:xfrm>
          <a:prstGeom prst="rect">
            <a:avLst/>
          </a:prstGeom>
        </p:spPr>
        <p:txBody>
          <a:bodyPr spcFirstLastPara="1" vert="horz" wrap="square" lIns="121900" tIns="121900" rIns="121900" bIns="121900" rtlCol="0" anchor="ctr" anchorCtr="0">
            <a:noAutofit/>
          </a:bodyPr>
          <a:lstStyle/>
          <a:p>
            <a:pPr marL="0" indent="0">
              <a:lnSpc>
                <a:spcPct val="100000"/>
              </a:lnSpc>
              <a:buClr>
                <a:schemeClr val="dk1"/>
              </a:buClr>
              <a:buSzPts val="1100"/>
            </a:pPr>
            <a:r>
              <a:rPr lang="en-US" sz="2400" b="1" dirty="0"/>
              <a:t>Bottom 10 Films by Revenue</a:t>
            </a:r>
          </a:p>
        </p:txBody>
      </p:sp>
      <p:grpSp>
        <p:nvGrpSpPr>
          <p:cNvPr id="12" name="Google Shape;1672;p62">
            <a:extLst>
              <a:ext uri="{FF2B5EF4-FFF2-40B4-BE49-F238E27FC236}">
                <a16:creationId xmlns:a16="http://schemas.microsoft.com/office/drawing/2014/main" id="{7CB21195-4B46-8F1B-F52D-ED8B7BFA9A0B}"/>
              </a:ext>
            </a:extLst>
          </p:cNvPr>
          <p:cNvGrpSpPr/>
          <p:nvPr/>
        </p:nvGrpSpPr>
        <p:grpSpPr>
          <a:xfrm>
            <a:off x="1678577" y="709655"/>
            <a:ext cx="7532467" cy="5707632"/>
            <a:chOff x="580275" y="530776"/>
            <a:chExt cx="5649350" cy="4280724"/>
          </a:xfrm>
        </p:grpSpPr>
        <p:sp>
          <p:nvSpPr>
            <p:cNvPr id="13" name="Google Shape;1673;p62">
              <a:extLst>
                <a:ext uri="{FF2B5EF4-FFF2-40B4-BE49-F238E27FC236}">
                  <a16:creationId xmlns:a16="http://schemas.microsoft.com/office/drawing/2014/main" id="{42C46B76-5D26-2469-A09B-CDCBBBEF7312}"/>
                </a:ext>
              </a:extLst>
            </p:cNvPr>
            <p:cNvSpPr/>
            <p:nvPr/>
          </p:nvSpPr>
          <p:spPr>
            <a:xfrm rot="10800000" flipH="1">
              <a:off x="580275" y="18609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 name="Google Shape;1674;p62">
              <a:extLst>
                <a:ext uri="{FF2B5EF4-FFF2-40B4-BE49-F238E27FC236}">
                  <a16:creationId xmlns:a16="http://schemas.microsoft.com/office/drawing/2014/main" id="{B2C3D222-0EB7-B52D-1F91-AC914F440D06}"/>
                </a:ext>
              </a:extLst>
            </p:cNvPr>
            <p:cNvSpPr/>
            <p:nvPr/>
          </p:nvSpPr>
          <p:spPr>
            <a:xfrm>
              <a:off x="2491388" y="46702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 name="Google Shape;1675;p62">
              <a:extLst>
                <a:ext uri="{FF2B5EF4-FFF2-40B4-BE49-F238E27FC236}">
                  <a16:creationId xmlns:a16="http://schemas.microsoft.com/office/drawing/2014/main" id="{7002AB6C-9F9C-B5EC-3047-E994E41B142F}"/>
                </a:ext>
              </a:extLst>
            </p:cNvPr>
            <p:cNvSpPr/>
            <p:nvPr/>
          </p:nvSpPr>
          <p:spPr>
            <a:xfrm>
              <a:off x="3172425" y="1133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6" name="Google Shape;1676;p62">
              <a:extLst>
                <a:ext uri="{FF2B5EF4-FFF2-40B4-BE49-F238E27FC236}">
                  <a16:creationId xmlns:a16="http://schemas.microsoft.com/office/drawing/2014/main" id="{576AAA50-A568-3DAD-D3BA-813A5265E849}"/>
                </a:ext>
              </a:extLst>
            </p:cNvPr>
            <p:cNvSpPr/>
            <p:nvPr/>
          </p:nvSpPr>
          <p:spPr>
            <a:xfrm>
              <a:off x="5283925" y="4199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7" name="Google Shape;1677;p62">
              <a:extLst>
                <a:ext uri="{FF2B5EF4-FFF2-40B4-BE49-F238E27FC236}">
                  <a16:creationId xmlns:a16="http://schemas.microsoft.com/office/drawing/2014/main" id="{9ABFCA99-E59B-6829-2CBF-9047D9EDDE4E}"/>
                </a:ext>
              </a:extLst>
            </p:cNvPr>
            <p:cNvSpPr/>
            <p:nvPr/>
          </p:nvSpPr>
          <p:spPr>
            <a:xfrm>
              <a:off x="6040025" y="16541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8" name="Google Shape;1678;p62">
              <a:extLst>
                <a:ext uri="{FF2B5EF4-FFF2-40B4-BE49-F238E27FC236}">
                  <a16:creationId xmlns:a16="http://schemas.microsoft.com/office/drawing/2014/main" id="{84A7F03E-203C-5BE0-F1B2-FE3192442A08}"/>
                </a:ext>
              </a:extLst>
            </p:cNvPr>
            <p:cNvGrpSpPr/>
            <p:nvPr/>
          </p:nvGrpSpPr>
          <p:grpSpPr>
            <a:xfrm rot="-7546048">
              <a:off x="4711959" y="1427993"/>
              <a:ext cx="161701" cy="641985"/>
              <a:chOff x="7004550" y="3676293"/>
              <a:chExt cx="161700" cy="641982"/>
            </a:xfrm>
          </p:grpSpPr>
          <p:sp>
            <p:nvSpPr>
              <p:cNvPr id="45" name="Google Shape;1679;p62">
                <a:extLst>
                  <a:ext uri="{FF2B5EF4-FFF2-40B4-BE49-F238E27FC236}">
                    <a16:creationId xmlns:a16="http://schemas.microsoft.com/office/drawing/2014/main" id="{EB8A1781-BC4C-6E6B-0AB4-45BB48E0D7CA}"/>
                  </a:ext>
                </a:extLst>
              </p:cNvPr>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6" name="Google Shape;1680;p62">
                <a:extLst>
                  <a:ext uri="{FF2B5EF4-FFF2-40B4-BE49-F238E27FC236}">
                    <a16:creationId xmlns:a16="http://schemas.microsoft.com/office/drawing/2014/main" id="{437322EB-51D2-1DDC-620F-0D463976591D}"/>
                  </a:ext>
                </a:extLst>
              </p:cNvPr>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7" name="Google Shape;1681;p62">
                <a:extLst>
                  <a:ext uri="{FF2B5EF4-FFF2-40B4-BE49-F238E27FC236}">
                    <a16:creationId xmlns:a16="http://schemas.microsoft.com/office/drawing/2014/main" id="{CFF83C09-96A7-3CF4-777E-B9E4BE9B954E}"/>
                  </a:ext>
                </a:extLst>
              </p:cNvPr>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48" name="Google Shape;1682;p62">
                <a:extLst>
                  <a:ext uri="{FF2B5EF4-FFF2-40B4-BE49-F238E27FC236}">
                    <a16:creationId xmlns:a16="http://schemas.microsoft.com/office/drawing/2014/main" id="{FC6076C0-7FA4-C2A7-D0AD-631138D17D03}"/>
                  </a:ext>
                </a:extLst>
              </p:cNvPr>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9" name="Google Shape;1683;p62">
              <a:extLst>
                <a:ext uri="{FF2B5EF4-FFF2-40B4-BE49-F238E27FC236}">
                  <a16:creationId xmlns:a16="http://schemas.microsoft.com/office/drawing/2014/main" id="{115BC642-8265-FFFE-4E67-035114FC306C}"/>
                </a:ext>
              </a:extLst>
            </p:cNvPr>
            <p:cNvGrpSpPr/>
            <p:nvPr/>
          </p:nvGrpSpPr>
          <p:grpSpPr>
            <a:xfrm>
              <a:off x="4571995" y="530776"/>
              <a:ext cx="545147" cy="506901"/>
              <a:chOff x="4818730" y="3307263"/>
              <a:chExt cx="1827512" cy="1699300"/>
            </a:xfrm>
          </p:grpSpPr>
          <p:sp>
            <p:nvSpPr>
              <p:cNvPr id="20" name="Google Shape;1684;p62">
                <a:extLst>
                  <a:ext uri="{FF2B5EF4-FFF2-40B4-BE49-F238E27FC236}">
                    <a16:creationId xmlns:a16="http://schemas.microsoft.com/office/drawing/2014/main" id="{6B71DD00-C091-2C90-B85F-476966F45B5A}"/>
                  </a:ext>
                </a:extLst>
              </p:cNvPr>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1" name="Google Shape;1685;p62">
                <a:extLst>
                  <a:ext uri="{FF2B5EF4-FFF2-40B4-BE49-F238E27FC236}">
                    <a16:creationId xmlns:a16="http://schemas.microsoft.com/office/drawing/2014/main" id="{C53C1190-A839-6724-0728-366CE593778E}"/>
                  </a:ext>
                </a:extLst>
              </p:cNvPr>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2" name="Google Shape;1686;p62">
                <a:extLst>
                  <a:ext uri="{FF2B5EF4-FFF2-40B4-BE49-F238E27FC236}">
                    <a16:creationId xmlns:a16="http://schemas.microsoft.com/office/drawing/2014/main" id="{9B39DAAC-AAA5-979B-238F-C3CB5F9733AA}"/>
                  </a:ext>
                </a:extLst>
              </p:cNvPr>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23" name="Google Shape;1687;p62">
                <a:extLst>
                  <a:ext uri="{FF2B5EF4-FFF2-40B4-BE49-F238E27FC236}">
                    <a16:creationId xmlns:a16="http://schemas.microsoft.com/office/drawing/2014/main" id="{739D1F6F-3F29-FB0E-BF7A-5AE6AF62D0AA}"/>
                  </a:ext>
                </a:extLst>
              </p:cNvPr>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4" name="Google Shape;1688;p62">
                <a:extLst>
                  <a:ext uri="{FF2B5EF4-FFF2-40B4-BE49-F238E27FC236}">
                    <a16:creationId xmlns:a16="http://schemas.microsoft.com/office/drawing/2014/main" id="{FC6F4CFB-79F4-0461-60AB-A9B2B64FA636}"/>
                  </a:ext>
                </a:extLst>
              </p:cNvPr>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5" name="Google Shape;1689;p62">
                <a:extLst>
                  <a:ext uri="{FF2B5EF4-FFF2-40B4-BE49-F238E27FC236}">
                    <a16:creationId xmlns:a16="http://schemas.microsoft.com/office/drawing/2014/main" id="{608B0A54-1F08-7B90-0EC3-E77BAADB16F6}"/>
                  </a:ext>
                </a:extLst>
              </p:cNvPr>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6" name="Google Shape;1690;p62">
                <a:extLst>
                  <a:ext uri="{FF2B5EF4-FFF2-40B4-BE49-F238E27FC236}">
                    <a16:creationId xmlns:a16="http://schemas.microsoft.com/office/drawing/2014/main" id="{60728AD0-D566-619F-D479-072B870ECB3C}"/>
                  </a:ext>
                </a:extLst>
              </p:cNvPr>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7" name="Google Shape;1691;p62">
                <a:extLst>
                  <a:ext uri="{FF2B5EF4-FFF2-40B4-BE49-F238E27FC236}">
                    <a16:creationId xmlns:a16="http://schemas.microsoft.com/office/drawing/2014/main" id="{69830FB7-011E-BE08-E969-6C33AE7F07C6}"/>
                  </a:ext>
                </a:extLst>
              </p:cNvPr>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8" name="Google Shape;1692;p62">
                <a:extLst>
                  <a:ext uri="{FF2B5EF4-FFF2-40B4-BE49-F238E27FC236}">
                    <a16:creationId xmlns:a16="http://schemas.microsoft.com/office/drawing/2014/main" id="{6C512149-949D-AA05-EF5C-96A415085F9F}"/>
                  </a:ext>
                </a:extLst>
              </p:cNvPr>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29" name="Google Shape;1693;p62">
                <a:extLst>
                  <a:ext uri="{FF2B5EF4-FFF2-40B4-BE49-F238E27FC236}">
                    <a16:creationId xmlns:a16="http://schemas.microsoft.com/office/drawing/2014/main" id="{230F9497-738B-B108-8F43-0A878C151458}"/>
                  </a:ext>
                </a:extLst>
              </p:cNvPr>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30" name="Google Shape;1694;p62">
                <a:extLst>
                  <a:ext uri="{FF2B5EF4-FFF2-40B4-BE49-F238E27FC236}">
                    <a16:creationId xmlns:a16="http://schemas.microsoft.com/office/drawing/2014/main" id="{C170A603-16FE-00FC-5553-729ADE19E54A}"/>
                  </a:ext>
                </a:extLst>
              </p:cNvPr>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1" name="Google Shape;1695;p62">
                <a:extLst>
                  <a:ext uri="{FF2B5EF4-FFF2-40B4-BE49-F238E27FC236}">
                    <a16:creationId xmlns:a16="http://schemas.microsoft.com/office/drawing/2014/main" id="{C01B8FB4-4705-8A8A-97BD-8D4F4FFF93BE}"/>
                  </a:ext>
                </a:extLst>
              </p:cNvPr>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32" name="Google Shape;1696;p62">
                <a:extLst>
                  <a:ext uri="{FF2B5EF4-FFF2-40B4-BE49-F238E27FC236}">
                    <a16:creationId xmlns:a16="http://schemas.microsoft.com/office/drawing/2014/main" id="{E014DB90-C03F-AEA9-5E8F-C79711F6C2E5}"/>
                  </a:ext>
                </a:extLst>
              </p:cNvPr>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3" name="Google Shape;1697;p62">
                <a:extLst>
                  <a:ext uri="{FF2B5EF4-FFF2-40B4-BE49-F238E27FC236}">
                    <a16:creationId xmlns:a16="http://schemas.microsoft.com/office/drawing/2014/main" id="{EF2C43EB-BF66-33D9-A8EE-426D6FC28C16}"/>
                  </a:ext>
                </a:extLst>
              </p:cNvPr>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4" name="Google Shape;1698;p62">
                <a:extLst>
                  <a:ext uri="{FF2B5EF4-FFF2-40B4-BE49-F238E27FC236}">
                    <a16:creationId xmlns:a16="http://schemas.microsoft.com/office/drawing/2014/main" id="{834E34B8-F183-544D-27D0-05D5F3154CBF}"/>
                  </a:ext>
                </a:extLst>
              </p:cNvPr>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5" name="Google Shape;1699;p62">
                <a:extLst>
                  <a:ext uri="{FF2B5EF4-FFF2-40B4-BE49-F238E27FC236}">
                    <a16:creationId xmlns:a16="http://schemas.microsoft.com/office/drawing/2014/main" id="{CC4B3AC8-42C3-EA75-B7F9-DB446CA72746}"/>
                  </a:ext>
                </a:extLst>
              </p:cNvPr>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6" name="Google Shape;1700;p62">
                <a:extLst>
                  <a:ext uri="{FF2B5EF4-FFF2-40B4-BE49-F238E27FC236}">
                    <a16:creationId xmlns:a16="http://schemas.microsoft.com/office/drawing/2014/main" id="{BD696C4A-D590-88CA-ECD7-1DBC0AE0E8EA}"/>
                  </a:ext>
                </a:extLst>
              </p:cNvPr>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7" name="Google Shape;1701;p62">
                <a:extLst>
                  <a:ext uri="{FF2B5EF4-FFF2-40B4-BE49-F238E27FC236}">
                    <a16:creationId xmlns:a16="http://schemas.microsoft.com/office/drawing/2014/main" id="{187A3735-1733-0432-568F-97F642F7A8F0}"/>
                  </a:ext>
                </a:extLst>
              </p:cNvPr>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8" name="Google Shape;1702;p62">
                <a:extLst>
                  <a:ext uri="{FF2B5EF4-FFF2-40B4-BE49-F238E27FC236}">
                    <a16:creationId xmlns:a16="http://schemas.microsoft.com/office/drawing/2014/main" id="{3A461F0D-D7D8-007F-517B-63CD80F2223C}"/>
                  </a:ext>
                </a:extLst>
              </p:cNvPr>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39" name="Google Shape;1703;p62">
                <a:extLst>
                  <a:ext uri="{FF2B5EF4-FFF2-40B4-BE49-F238E27FC236}">
                    <a16:creationId xmlns:a16="http://schemas.microsoft.com/office/drawing/2014/main" id="{21B9E137-1211-A95D-E6F8-998DB5BA23AA}"/>
                  </a:ext>
                </a:extLst>
              </p:cNvPr>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0" name="Google Shape;1704;p62">
                <a:extLst>
                  <a:ext uri="{FF2B5EF4-FFF2-40B4-BE49-F238E27FC236}">
                    <a16:creationId xmlns:a16="http://schemas.microsoft.com/office/drawing/2014/main" id="{27C942DE-336F-AAEC-CF50-7B35734C5C23}"/>
                  </a:ext>
                </a:extLst>
              </p:cNvPr>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41" name="Google Shape;1705;p62">
                <a:extLst>
                  <a:ext uri="{FF2B5EF4-FFF2-40B4-BE49-F238E27FC236}">
                    <a16:creationId xmlns:a16="http://schemas.microsoft.com/office/drawing/2014/main" id="{327A1C32-E170-C1DA-33D8-D386788ECC20}"/>
                  </a:ext>
                </a:extLst>
              </p:cNvPr>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2" name="Google Shape;1706;p62">
                <a:extLst>
                  <a:ext uri="{FF2B5EF4-FFF2-40B4-BE49-F238E27FC236}">
                    <a16:creationId xmlns:a16="http://schemas.microsoft.com/office/drawing/2014/main" id="{03389F9B-7835-99D6-1D2B-DC9C3BD02BA6}"/>
                  </a:ext>
                </a:extLst>
              </p:cNvPr>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43" name="Google Shape;1707;p62">
                <a:extLst>
                  <a:ext uri="{FF2B5EF4-FFF2-40B4-BE49-F238E27FC236}">
                    <a16:creationId xmlns:a16="http://schemas.microsoft.com/office/drawing/2014/main" id="{BA1F2891-123A-AFA3-F47D-DB736AEA5A42}"/>
                  </a:ext>
                </a:extLst>
              </p:cNvPr>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44" name="Google Shape;1708;p62">
                <a:extLst>
                  <a:ext uri="{FF2B5EF4-FFF2-40B4-BE49-F238E27FC236}">
                    <a16:creationId xmlns:a16="http://schemas.microsoft.com/office/drawing/2014/main" id="{D79C3BA8-391A-3775-FE6B-A15FC21A2414}"/>
                  </a:ext>
                </a:extLst>
              </p:cNvPr>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grpSp>
        <p:nvGrpSpPr>
          <p:cNvPr id="57" name="Google Shape;842;p52">
            <a:extLst>
              <a:ext uri="{FF2B5EF4-FFF2-40B4-BE49-F238E27FC236}">
                <a16:creationId xmlns:a16="http://schemas.microsoft.com/office/drawing/2014/main" id="{54CF13E7-2447-A763-5906-2D7D6A9CA57C}"/>
              </a:ext>
            </a:extLst>
          </p:cNvPr>
          <p:cNvGrpSpPr/>
          <p:nvPr/>
        </p:nvGrpSpPr>
        <p:grpSpPr>
          <a:xfrm>
            <a:off x="596977" y="4781409"/>
            <a:ext cx="4372547" cy="128152"/>
            <a:chOff x="2490250" y="2498075"/>
            <a:chExt cx="4129800" cy="141300"/>
          </a:xfrm>
        </p:grpSpPr>
        <p:cxnSp>
          <p:nvCxnSpPr>
            <p:cNvPr id="58" name="Google Shape;843;p52">
              <a:extLst>
                <a:ext uri="{FF2B5EF4-FFF2-40B4-BE49-F238E27FC236}">
                  <a16:creationId xmlns:a16="http://schemas.microsoft.com/office/drawing/2014/main" id="{6313BAC7-9101-3AE9-C7CC-32E15E75760F}"/>
                </a:ext>
              </a:extLst>
            </p:cNvPr>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59" name="Google Shape;844;p52">
              <a:extLst>
                <a:ext uri="{FF2B5EF4-FFF2-40B4-BE49-F238E27FC236}">
                  <a16:creationId xmlns:a16="http://schemas.microsoft.com/office/drawing/2014/main" id="{D16A7DC1-79D6-B3B0-DB95-6BB0F90D447F}"/>
                </a:ext>
              </a:extLst>
            </p:cNvPr>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60" name="Google Shape;845;p52">
              <a:extLst>
                <a:ext uri="{FF2B5EF4-FFF2-40B4-BE49-F238E27FC236}">
                  <a16:creationId xmlns:a16="http://schemas.microsoft.com/office/drawing/2014/main" id="{B62A09B5-9926-953D-2424-6AE84060A63A}"/>
                </a:ext>
              </a:extLst>
            </p:cNvPr>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grpSp>
        <p:nvGrpSpPr>
          <p:cNvPr id="61" name="Google Shape;842;p52">
            <a:extLst>
              <a:ext uri="{FF2B5EF4-FFF2-40B4-BE49-F238E27FC236}">
                <a16:creationId xmlns:a16="http://schemas.microsoft.com/office/drawing/2014/main" id="{38EC37D4-14C6-3F68-7B05-36307BB72426}"/>
              </a:ext>
            </a:extLst>
          </p:cNvPr>
          <p:cNvGrpSpPr/>
          <p:nvPr/>
        </p:nvGrpSpPr>
        <p:grpSpPr>
          <a:xfrm>
            <a:off x="6852893" y="2777920"/>
            <a:ext cx="4628689" cy="136344"/>
            <a:chOff x="2490250" y="2498075"/>
            <a:chExt cx="4129800" cy="141300"/>
          </a:xfrm>
        </p:grpSpPr>
        <p:cxnSp>
          <p:nvCxnSpPr>
            <p:cNvPr id="62" name="Google Shape;843;p52">
              <a:extLst>
                <a:ext uri="{FF2B5EF4-FFF2-40B4-BE49-F238E27FC236}">
                  <a16:creationId xmlns:a16="http://schemas.microsoft.com/office/drawing/2014/main" id="{271139E3-5EA6-E134-0F18-8C4B55D9297D}"/>
                </a:ext>
              </a:extLst>
            </p:cNvPr>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63" name="Google Shape;844;p52">
              <a:extLst>
                <a:ext uri="{FF2B5EF4-FFF2-40B4-BE49-F238E27FC236}">
                  <a16:creationId xmlns:a16="http://schemas.microsoft.com/office/drawing/2014/main" id="{387420BF-D7DD-3529-F4AA-BDA053B128A8}"/>
                </a:ext>
              </a:extLst>
            </p:cNvPr>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36" name="Google Shape;845;p52">
              <a:extLst>
                <a:ext uri="{FF2B5EF4-FFF2-40B4-BE49-F238E27FC236}">
                  <a16:creationId xmlns:a16="http://schemas.microsoft.com/office/drawing/2014/main" id="{76100761-0B94-0585-8302-A87B33ABC6AA}"/>
                </a:ext>
              </a:extLst>
            </p:cNvPr>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1538" name="Picture 1537">
            <a:extLst>
              <a:ext uri="{FF2B5EF4-FFF2-40B4-BE49-F238E27FC236}">
                <a16:creationId xmlns:a16="http://schemas.microsoft.com/office/drawing/2014/main" id="{89844472-E542-9572-D2D0-5276A264E79B}"/>
              </a:ext>
            </a:extLst>
          </p:cNvPr>
          <p:cNvPicPr>
            <a:picLocks noChangeAspect="1"/>
          </p:cNvPicPr>
          <p:nvPr/>
        </p:nvPicPr>
        <p:blipFill>
          <a:blip r:embed="rId3"/>
          <a:stretch>
            <a:fillRect/>
          </a:stretch>
        </p:blipFill>
        <p:spPr>
          <a:xfrm>
            <a:off x="6512037" y="2926431"/>
            <a:ext cx="5310396" cy="3905999"/>
          </a:xfrm>
          <a:prstGeom prst="rect">
            <a:avLst/>
          </a:prstGeom>
        </p:spPr>
      </p:pic>
      <p:sp>
        <p:nvSpPr>
          <p:cNvPr id="1543" name="Google Shape;1564;p61">
            <a:extLst>
              <a:ext uri="{FF2B5EF4-FFF2-40B4-BE49-F238E27FC236}">
                <a16:creationId xmlns:a16="http://schemas.microsoft.com/office/drawing/2014/main" id="{2EE08352-E973-65C0-541B-BC9C11A0EA66}"/>
              </a:ext>
            </a:extLst>
          </p:cNvPr>
          <p:cNvSpPr txBox="1">
            <a:spLocks/>
          </p:cNvSpPr>
          <p:nvPr/>
        </p:nvSpPr>
        <p:spPr>
          <a:xfrm>
            <a:off x="899169" y="5315401"/>
            <a:ext cx="5155311" cy="877135"/>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lvl1pPr marL="228600" lvl="0" indent="-228600" algn="ctr" defTabSz="914400" rtl="0" eaLnBrk="1" latinLnBrk="0" hangingPunct="1">
              <a:lnSpc>
                <a:spcPct val="90000"/>
              </a:lnSpc>
              <a:spcBef>
                <a:spcPts val="0"/>
              </a:spcBef>
              <a:spcAft>
                <a:spcPts val="0"/>
              </a:spcAft>
              <a:buSzPts val="18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2400" dirty="0"/>
              <a:t>Total revenue generated by Rockbuster: </a:t>
            </a:r>
            <a:r>
              <a:rPr lang="en-US" sz="2400" dirty="0">
                <a:solidFill>
                  <a:srgbClr val="333333"/>
                </a:solidFill>
                <a:ea typeface="Times New Roman" panose="02020603050405020304" pitchFamily="18" charset="0"/>
              </a:rPr>
              <a:t>61312 $</a:t>
            </a:r>
            <a:endParaRPr lang="en-US" sz="2400" dirty="0"/>
          </a:p>
        </p:txBody>
      </p:sp>
      <p:grpSp>
        <p:nvGrpSpPr>
          <p:cNvPr id="1548" name="Google Shape;10158;p98">
            <a:extLst>
              <a:ext uri="{FF2B5EF4-FFF2-40B4-BE49-F238E27FC236}">
                <a16:creationId xmlns:a16="http://schemas.microsoft.com/office/drawing/2014/main" id="{8A5E1E96-FB7B-9753-D263-6C69C127455E}"/>
              </a:ext>
            </a:extLst>
          </p:cNvPr>
          <p:cNvGrpSpPr/>
          <p:nvPr/>
        </p:nvGrpSpPr>
        <p:grpSpPr>
          <a:xfrm>
            <a:off x="147437" y="5406445"/>
            <a:ext cx="689963" cy="650913"/>
            <a:chOff x="6239925" y="2032450"/>
            <a:chExt cx="472775" cy="472775"/>
          </a:xfrm>
        </p:grpSpPr>
        <p:sp>
          <p:nvSpPr>
            <p:cNvPr id="1549" name="Google Shape;10159;p98">
              <a:extLst>
                <a:ext uri="{FF2B5EF4-FFF2-40B4-BE49-F238E27FC236}">
                  <a16:creationId xmlns:a16="http://schemas.microsoft.com/office/drawing/2014/main" id="{CFA8B9CA-D6EF-458B-E4A8-A110A8CDE750}"/>
                </a:ext>
              </a:extLst>
            </p:cNvPr>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5F7D95"/>
            </a:solidFill>
            <a:ln>
              <a:noFill/>
            </a:ln>
          </p:spPr>
          <p:txBody>
            <a:bodyPr spcFirstLastPara="1" wrap="square" lIns="91425" tIns="91425" rIns="91425" bIns="91425" anchor="ctr" anchorCtr="0">
              <a:noAutofit/>
            </a:bodyPr>
            <a:lstStyle/>
            <a:p>
              <a:endParaRPr dirty="0">
                <a:solidFill>
                  <a:srgbClr val="435D74"/>
                </a:solidFill>
              </a:endParaRPr>
            </a:p>
          </p:txBody>
        </p:sp>
        <p:sp>
          <p:nvSpPr>
            <p:cNvPr id="1550" name="Google Shape;10160;p98">
              <a:extLst>
                <a:ext uri="{FF2B5EF4-FFF2-40B4-BE49-F238E27FC236}">
                  <a16:creationId xmlns:a16="http://schemas.microsoft.com/office/drawing/2014/main" id="{2EDEF01F-6C92-6D9D-F554-ABC485DBB526}"/>
                </a:ext>
              </a:extLst>
            </p:cNvPr>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5F7D95"/>
            </a:solidFill>
            <a:ln>
              <a:noFill/>
            </a:ln>
          </p:spPr>
          <p:txBody>
            <a:bodyPr spcFirstLastPara="1" wrap="square" lIns="91425" tIns="91425" rIns="91425" bIns="91425" anchor="ctr" anchorCtr="0">
              <a:noAutofit/>
            </a:bodyPr>
            <a:lstStyle/>
            <a:p>
              <a:endParaRPr dirty="0">
                <a:solidFill>
                  <a:srgbClr val="435D74"/>
                </a:solidFill>
              </a:endParaRPr>
            </a:p>
          </p:txBody>
        </p:sp>
      </p:grpSp>
      <p:pic>
        <p:nvPicPr>
          <p:cNvPr id="3" name="Picture 2">
            <a:extLst>
              <a:ext uri="{FF2B5EF4-FFF2-40B4-BE49-F238E27FC236}">
                <a16:creationId xmlns:a16="http://schemas.microsoft.com/office/drawing/2014/main" id="{34B4C272-660A-44AE-EA83-850F92A01868}"/>
              </a:ext>
            </a:extLst>
          </p:cNvPr>
          <p:cNvPicPr>
            <a:picLocks noChangeAspect="1"/>
          </p:cNvPicPr>
          <p:nvPr/>
        </p:nvPicPr>
        <p:blipFill>
          <a:blip r:embed="rId4"/>
          <a:stretch>
            <a:fillRect/>
          </a:stretch>
        </p:blipFill>
        <p:spPr>
          <a:xfrm>
            <a:off x="229978" y="175913"/>
            <a:ext cx="5204548" cy="41855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1569" name="Google Shape;1569;p61"/>
          <p:cNvGrpSpPr/>
          <p:nvPr/>
        </p:nvGrpSpPr>
        <p:grpSpPr>
          <a:xfrm>
            <a:off x="1954332" y="1371566"/>
            <a:ext cx="9282000" cy="4786317"/>
            <a:chOff x="878775" y="806938"/>
            <a:chExt cx="6961500" cy="3589738"/>
          </a:xfrm>
        </p:grpSpPr>
        <p:sp>
          <p:nvSpPr>
            <p:cNvPr id="1570" name="Google Shape;1570;p61"/>
            <p:cNvSpPr/>
            <p:nvPr/>
          </p:nvSpPr>
          <p:spPr>
            <a:xfrm rot="10800000">
              <a:off x="2523300" y="4255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1" name="Google Shape;1571;p61"/>
            <p:cNvSpPr/>
            <p:nvPr/>
          </p:nvSpPr>
          <p:spPr>
            <a:xfrm flipH="1">
              <a:off x="7698975" y="25011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2" name="Google Shape;1572;p61"/>
            <p:cNvSpPr/>
            <p:nvPr/>
          </p:nvSpPr>
          <p:spPr>
            <a:xfrm flipH="1">
              <a:off x="3318525" y="8069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3" name="Google Shape;1573;p61"/>
            <p:cNvSpPr/>
            <p:nvPr/>
          </p:nvSpPr>
          <p:spPr>
            <a:xfrm flipH="1">
              <a:off x="878775" y="2848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4" name="Google Shape;1574;p61"/>
            <p:cNvSpPr/>
            <p:nvPr/>
          </p:nvSpPr>
          <p:spPr>
            <a:xfrm flipH="1">
              <a:off x="5130800" y="39767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575" name="Google Shape;1575;p61"/>
            <p:cNvGrpSpPr/>
            <p:nvPr/>
          </p:nvGrpSpPr>
          <p:grpSpPr>
            <a:xfrm rot="-7546048">
              <a:off x="2204709" y="3101093"/>
              <a:ext cx="161701" cy="641985"/>
              <a:chOff x="7004550" y="3676293"/>
              <a:chExt cx="161700" cy="641982"/>
            </a:xfrm>
          </p:grpSpPr>
          <p:sp>
            <p:nvSpPr>
              <p:cNvPr id="1576" name="Google Shape;1576;p61"/>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7" name="Google Shape;1577;p61"/>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8" name="Google Shape;1578;p61"/>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9" name="Google Shape;1579;p61"/>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580" name="Google Shape;1580;p61"/>
            <p:cNvGrpSpPr/>
            <p:nvPr/>
          </p:nvGrpSpPr>
          <p:grpSpPr>
            <a:xfrm>
              <a:off x="6135945" y="2078801"/>
              <a:ext cx="545147" cy="506901"/>
              <a:chOff x="4818730" y="3307263"/>
              <a:chExt cx="1827512" cy="1699300"/>
            </a:xfrm>
          </p:grpSpPr>
          <p:sp>
            <p:nvSpPr>
              <p:cNvPr id="1581" name="Google Shape;1581;p6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2" name="Google Shape;1582;p6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3" name="Google Shape;1583;p6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1584" name="Google Shape;1584;p6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5" name="Google Shape;1585;p6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6" name="Google Shape;1586;p6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7" name="Google Shape;1587;p6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8" name="Google Shape;1588;p6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9" name="Google Shape;1589;p6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0" name="Google Shape;1590;p6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1591" name="Google Shape;1591;p6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2" name="Google Shape;1592;p6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1593" name="Google Shape;1593;p6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4" name="Google Shape;1594;p6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5" name="Google Shape;1595;p6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6" name="Google Shape;1596;p6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7" name="Google Shape;1597;p6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8" name="Google Shape;1598;p6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9" name="Google Shape;1599;p6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0" name="Google Shape;1600;p6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1" name="Google Shape;1601;p6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1602" name="Google Shape;1602;p6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3" name="Google Shape;1603;p6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4" name="Google Shape;1604;p6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1605" name="Google Shape;1605;p6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8" name="Google Shape;1564;p61">
            <a:extLst>
              <a:ext uri="{FF2B5EF4-FFF2-40B4-BE49-F238E27FC236}">
                <a16:creationId xmlns:a16="http://schemas.microsoft.com/office/drawing/2014/main" id="{848A12B2-7F1F-FA36-C42A-6C263A16DEFD}"/>
              </a:ext>
            </a:extLst>
          </p:cNvPr>
          <p:cNvSpPr txBox="1">
            <a:spLocks noGrp="1"/>
          </p:cNvSpPr>
          <p:nvPr>
            <p:ph type="subTitle" idx="1"/>
          </p:nvPr>
        </p:nvSpPr>
        <p:spPr>
          <a:xfrm>
            <a:off x="235392" y="547391"/>
            <a:ext cx="4470549" cy="393644"/>
          </a:xfrm>
          <a:prstGeom prst="rect">
            <a:avLst/>
          </a:prstGeom>
        </p:spPr>
        <p:txBody>
          <a:bodyPr spcFirstLastPara="1" vert="horz" wrap="square" lIns="121900" tIns="121900" rIns="121900" bIns="121900" rtlCol="0" anchor="ctr" anchorCtr="0">
            <a:noAutofit/>
          </a:bodyPr>
          <a:lstStyle/>
          <a:p>
            <a:pPr marL="0" indent="0">
              <a:lnSpc>
                <a:spcPct val="100000"/>
              </a:lnSpc>
              <a:buClr>
                <a:schemeClr val="dk1"/>
              </a:buClr>
              <a:buSzPts val="1100"/>
            </a:pPr>
            <a:r>
              <a:rPr lang="en-US" sz="2400" b="1" dirty="0"/>
              <a:t>Top Genres by Revenue </a:t>
            </a:r>
          </a:p>
        </p:txBody>
      </p:sp>
      <p:grpSp>
        <p:nvGrpSpPr>
          <p:cNvPr id="29" name="Google Shape;842;p52">
            <a:extLst>
              <a:ext uri="{FF2B5EF4-FFF2-40B4-BE49-F238E27FC236}">
                <a16:creationId xmlns:a16="http://schemas.microsoft.com/office/drawing/2014/main" id="{D4F9DC2A-32DA-9E9F-3D4F-F46A6005F630}"/>
              </a:ext>
            </a:extLst>
          </p:cNvPr>
          <p:cNvGrpSpPr/>
          <p:nvPr/>
        </p:nvGrpSpPr>
        <p:grpSpPr>
          <a:xfrm>
            <a:off x="0" y="903379"/>
            <a:ext cx="6096000" cy="168112"/>
            <a:chOff x="2631538" y="2498075"/>
            <a:chExt cx="3988512" cy="141300"/>
          </a:xfrm>
        </p:grpSpPr>
        <p:cxnSp>
          <p:nvCxnSpPr>
            <p:cNvPr id="30" name="Google Shape;843;p52">
              <a:extLst>
                <a:ext uri="{FF2B5EF4-FFF2-40B4-BE49-F238E27FC236}">
                  <a16:creationId xmlns:a16="http://schemas.microsoft.com/office/drawing/2014/main" id="{154090C4-E402-3F7D-D1E5-0ADD2E82B995}"/>
                </a:ext>
              </a:extLst>
            </p:cNvPr>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32" name="Google Shape;845;p52">
              <a:extLst>
                <a:ext uri="{FF2B5EF4-FFF2-40B4-BE49-F238E27FC236}">
                  <a16:creationId xmlns:a16="http://schemas.microsoft.com/office/drawing/2014/main" id="{B00FC768-B239-7942-3E10-1E4C4C2FE340}"/>
                </a:ext>
              </a:extLst>
            </p:cNvPr>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49" name="Picture 48">
            <a:extLst>
              <a:ext uri="{FF2B5EF4-FFF2-40B4-BE49-F238E27FC236}">
                <a16:creationId xmlns:a16="http://schemas.microsoft.com/office/drawing/2014/main" id="{EC72BE7B-D670-E5DA-3DDA-7D2392A316F9}"/>
              </a:ext>
            </a:extLst>
          </p:cNvPr>
          <p:cNvPicPr>
            <a:picLocks noChangeAspect="1"/>
          </p:cNvPicPr>
          <p:nvPr/>
        </p:nvPicPr>
        <p:blipFill>
          <a:blip r:embed="rId3"/>
          <a:stretch>
            <a:fillRect/>
          </a:stretch>
        </p:blipFill>
        <p:spPr>
          <a:xfrm>
            <a:off x="6908018" y="1567988"/>
            <a:ext cx="3927661" cy="3722024"/>
          </a:xfrm>
          <a:prstGeom prst="rect">
            <a:avLst/>
          </a:prstGeom>
          <a:ln>
            <a:solidFill>
              <a:schemeClr val="tx1"/>
            </a:solidFill>
          </a:ln>
        </p:spPr>
      </p:pic>
      <p:sp>
        <p:nvSpPr>
          <p:cNvPr id="50" name="Google Shape;1564;p61">
            <a:extLst>
              <a:ext uri="{FF2B5EF4-FFF2-40B4-BE49-F238E27FC236}">
                <a16:creationId xmlns:a16="http://schemas.microsoft.com/office/drawing/2014/main" id="{02393337-66B3-AEB6-700C-47097CE11440}"/>
              </a:ext>
            </a:extLst>
          </p:cNvPr>
          <p:cNvSpPr txBox="1">
            <a:spLocks/>
          </p:cNvSpPr>
          <p:nvPr/>
        </p:nvSpPr>
        <p:spPr>
          <a:xfrm>
            <a:off x="1303847" y="6138711"/>
            <a:ext cx="10115107" cy="488235"/>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lvl1pPr marL="228600" lvl="0" indent="-228600" algn="ctr" defTabSz="914400" rtl="0" eaLnBrk="1" latinLnBrk="0" hangingPunct="1">
              <a:lnSpc>
                <a:spcPct val="90000"/>
              </a:lnSpc>
              <a:spcBef>
                <a:spcPts val="0"/>
              </a:spcBef>
              <a:spcAft>
                <a:spcPts val="0"/>
              </a:spcAft>
              <a:buSzPts val="18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2000" dirty="0"/>
              <a:t>Sports, Sci-Fi and Animation are the highest revenue generating film genres for Rockbuster </a:t>
            </a:r>
          </a:p>
        </p:txBody>
      </p:sp>
      <p:grpSp>
        <p:nvGrpSpPr>
          <p:cNvPr id="2" name="Google Shape;9463;p96">
            <a:extLst>
              <a:ext uri="{FF2B5EF4-FFF2-40B4-BE49-F238E27FC236}">
                <a16:creationId xmlns:a16="http://schemas.microsoft.com/office/drawing/2014/main" id="{624C7986-98E9-646B-DC81-34C5B6DA8842}"/>
              </a:ext>
            </a:extLst>
          </p:cNvPr>
          <p:cNvGrpSpPr/>
          <p:nvPr/>
        </p:nvGrpSpPr>
        <p:grpSpPr>
          <a:xfrm>
            <a:off x="447296" y="6155985"/>
            <a:ext cx="813688" cy="488235"/>
            <a:chOff x="3967651" y="3645904"/>
            <a:chExt cx="1479304" cy="745292"/>
          </a:xfrm>
        </p:grpSpPr>
        <p:grpSp>
          <p:nvGrpSpPr>
            <p:cNvPr id="3" name="Google Shape;9464;p96">
              <a:extLst>
                <a:ext uri="{FF2B5EF4-FFF2-40B4-BE49-F238E27FC236}">
                  <a16:creationId xmlns:a16="http://schemas.microsoft.com/office/drawing/2014/main" id="{938523B1-A4C3-E376-B732-F704293BB134}"/>
                </a:ext>
              </a:extLst>
            </p:cNvPr>
            <p:cNvGrpSpPr/>
            <p:nvPr/>
          </p:nvGrpSpPr>
          <p:grpSpPr>
            <a:xfrm>
              <a:off x="3967651" y="4009026"/>
              <a:ext cx="1479304" cy="382170"/>
              <a:chOff x="3967651" y="4009026"/>
              <a:chExt cx="1479304" cy="382170"/>
            </a:xfrm>
          </p:grpSpPr>
          <p:grpSp>
            <p:nvGrpSpPr>
              <p:cNvPr id="15" name="Google Shape;9465;p96">
                <a:extLst>
                  <a:ext uri="{FF2B5EF4-FFF2-40B4-BE49-F238E27FC236}">
                    <a16:creationId xmlns:a16="http://schemas.microsoft.com/office/drawing/2014/main" id="{1374EA82-1B51-E5E7-651E-5C3BB767F635}"/>
                  </a:ext>
                </a:extLst>
              </p:cNvPr>
              <p:cNvGrpSpPr/>
              <p:nvPr/>
            </p:nvGrpSpPr>
            <p:grpSpPr>
              <a:xfrm>
                <a:off x="4892216" y="4195630"/>
                <a:ext cx="554739" cy="195566"/>
                <a:chOff x="3604375" y="4892160"/>
                <a:chExt cx="1651500" cy="582215"/>
              </a:xfrm>
            </p:grpSpPr>
            <p:sp>
              <p:nvSpPr>
                <p:cNvPr id="22" name="Google Shape;9466;p96">
                  <a:extLst>
                    <a:ext uri="{FF2B5EF4-FFF2-40B4-BE49-F238E27FC236}">
                      <a16:creationId xmlns:a16="http://schemas.microsoft.com/office/drawing/2014/main" id="{9A72D87F-DC5B-5344-8F88-55D1DFB0C658}"/>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endParaRPr dirty="0"/>
                </a:p>
              </p:txBody>
            </p:sp>
            <p:sp>
              <p:nvSpPr>
                <p:cNvPr id="23" name="Google Shape;9467;p96">
                  <a:extLst>
                    <a:ext uri="{FF2B5EF4-FFF2-40B4-BE49-F238E27FC236}">
                      <a16:creationId xmlns:a16="http://schemas.microsoft.com/office/drawing/2014/main" id="{5EF3ABA3-F0DB-B852-B531-D8DEAD3EDE5C}"/>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endParaRPr dirty="0"/>
                </a:p>
              </p:txBody>
            </p:sp>
          </p:grpSp>
          <p:grpSp>
            <p:nvGrpSpPr>
              <p:cNvPr id="16" name="Google Shape;9468;p96">
                <a:extLst>
                  <a:ext uri="{FF2B5EF4-FFF2-40B4-BE49-F238E27FC236}">
                    <a16:creationId xmlns:a16="http://schemas.microsoft.com/office/drawing/2014/main" id="{BE49BF2F-29FD-5FBB-BB6C-2748A2D45D1C}"/>
                  </a:ext>
                </a:extLst>
              </p:cNvPr>
              <p:cNvGrpSpPr/>
              <p:nvPr/>
            </p:nvGrpSpPr>
            <p:grpSpPr>
              <a:xfrm>
                <a:off x="3967651" y="4146303"/>
                <a:ext cx="579402" cy="244893"/>
                <a:chOff x="851875" y="4745310"/>
                <a:chExt cx="1724925" cy="729065"/>
              </a:xfrm>
            </p:grpSpPr>
            <p:sp>
              <p:nvSpPr>
                <p:cNvPr id="20" name="Google Shape;9469;p96">
                  <a:extLst>
                    <a:ext uri="{FF2B5EF4-FFF2-40B4-BE49-F238E27FC236}">
                      <a16:creationId xmlns:a16="http://schemas.microsoft.com/office/drawing/2014/main" id="{950B48EC-69A4-BCD9-0EB8-0AD05FF98DEF}"/>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endParaRPr dirty="0"/>
                </a:p>
              </p:txBody>
            </p:sp>
            <p:sp>
              <p:nvSpPr>
                <p:cNvPr id="21" name="Google Shape;9470;p96">
                  <a:extLst>
                    <a:ext uri="{FF2B5EF4-FFF2-40B4-BE49-F238E27FC236}">
                      <a16:creationId xmlns:a16="http://schemas.microsoft.com/office/drawing/2014/main" id="{C500F46E-E113-D450-A9E7-77BD3FC0F0EE}"/>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endParaRPr dirty="0"/>
                </a:p>
              </p:txBody>
            </p:sp>
          </p:grpSp>
          <p:grpSp>
            <p:nvGrpSpPr>
              <p:cNvPr id="17" name="Google Shape;9471;p96">
                <a:extLst>
                  <a:ext uri="{FF2B5EF4-FFF2-40B4-BE49-F238E27FC236}">
                    <a16:creationId xmlns:a16="http://schemas.microsoft.com/office/drawing/2014/main" id="{7C3DB0BB-8CC1-3E74-4E57-14C8543C6132}"/>
                  </a:ext>
                </a:extLst>
              </p:cNvPr>
              <p:cNvGrpSpPr/>
              <p:nvPr/>
            </p:nvGrpSpPr>
            <p:grpSpPr>
              <a:xfrm>
                <a:off x="4460753" y="4009026"/>
                <a:ext cx="493110" cy="382170"/>
                <a:chOff x="2319875" y="4336625"/>
                <a:chExt cx="1468025" cy="1137750"/>
              </a:xfrm>
            </p:grpSpPr>
            <p:sp>
              <p:nvSpPr>
                <p:cNvPr id="18" name="Google Shape;9472;p96">
                  <a:extLst>
                    <a:ext uri="{FF2B5EF4-FFF2-40B4-BE49-F238E27FC236}">
                      <a16:creationId xmlns:a16="http://schemas.microsoft.com/office/drawing/2014/main" id="{83CA0517-8FBE-8378-07EA-7B816D601975}"/>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endParaRPr dirty="0"/>
                </a:p>
              </p:txBody>
            </p:sp>
            <p:sp>
              <p:nvSpPr>
                <p:cNvPr id="19" name="Google Shape;9473;p96">
                  <a:extLst>
                    <a:ext uri="{FF2B5EF4-FFF2-40B4-BE49-F238E27FC236}">
                      <a16:creationId xmlns:a16="http://schemas.microsoft.com/office/drawing/2014/main" id="{A50BEA70-5679-0DD2-D9AF-3D915159E854}"/>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endParaRPr dirty="0"/>
                </a:p>
              </p:txBody>
            </p:sp>
          </p:grpSp>
        </p:grpSp>
        <p:grpSp>
          <p:nvGrpSpPr>
            <p:cNvPr id="4" name="Google Shape;9474;p96">
              <a:extLst>
                <a:ext uri="{FF2B5EF4-FFF2-40B4-BE49-F238E27FC236}">
                  <a16:creationId xmlns:a16="http://schemas.microsoft.com/office/drawing/2014/main" id="{A076B4DC-85A6-5D46-C4D3-DE51D90EBCD7}"/>
                </a:ext>
              </a:extLst>
            </p:cNvPr>
            <p:cNvGrpSpPr/>
            <p:nvPr/>
          </p:nvGrpSpPr>
          <p:grpSpPr>
            <a:xfrm>
              <a:off x="4479443" y="3645904"/>
              <a:ext cx="455965" cy="388789"/>
              <a:chOff x="2957425" y="238100"/>
              <a:chExt cx="1910200" cy="1628775"/>
            </a:xfrm>
          </p:grpSpPr>
          <p:sp>
            <p:nvSpPr>
              <p:cNvPr id="5" name="Google Shape;9475;p96">
                <a:extLst>
                  <a:ext uri="{FF2B5EF4-FFF2-40B4-BE49-F238E27FC236}">
                    <a16:creationId xmlns:a16="http://schemas.microsoft.com/office/drawing/2014/main" id="{3E0CDF66-37B3-4845-786B-3F241FA61159}"/>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endParaRPr dirty="0"/>
              </a:p>
            </p:txBody>
          </p:sp>
          <p:sp>
            <p:nvSpPr>
              <p:cNvPr id="6" name="Google Shape;9476;p96">
                <a:extLst>
                  <a:ext uri="{FF2B5EF4-FFF2-40B4-BE49-F238E27FC236}">
                    <a16:creationId xmlns:a16="http://schemas.microsoft.com/office/drawing/2014/main" id="{15D69DDE-75D7-15A8-CCF5-A5496DC73B77}"/>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endParaRPr dirty="0"/>
              </a:p>
            </p:txBody>
          </p:sp>
          <p:sp>
            <p:nvSpPr>
              <p:cNvPr id="7" name="Google Shape;9477;p96">
                <a:extLst>
                  <a:ext uri="{FF2B5EF4-FFF2-40B4-BE49-F238E27FC236}">
                    <a16:creationId xmlns:a16="http://schemas.microsoft.com/office/drawing/2014/main" id="{D7E8FDB4-7BC1-8A0C-9FB2-E9F3C7DA2222}"/>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endParaRPr dirty="0"/>
              </a:p>
            </p:txBody>
          </p:sp>
          <p:sp>
            <p:nvSpPr>
              <p:cNvPr id="8" name="Google Shape;9478;p96">
                <a:extLst>
                  <a:ext uri="{FF2B5EF4-FFF2-40B4-BE49-F238E27FC236}">
                    <a16:creationId xmlns:a16="http://schemas.microsoft.com/office/drawing/2014/main" id="{039A3837-08EF-7661-0297-ECE1D113CBF7}"/>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endParaRPr dirty="0"/>
              </a:p>
            </p:txBody>
          </p:sp>
          <p:sp>
            <p:nvSpPr>
              <p:cNvPr id="9" name="Google Shape;9479;p96">
                <a:extLst>
                  <a:ext uri="{FF2B5EF4-FFF2-40B4-BE49-F238E27FC236}">
                    <a16:creationId xmlns:a16="http://schemas.microsoft.com/office/drawing/2014/main" id="{F2FD0903-A334-940D-C93E-BD53E40E245E}"/>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endParaRPr dirty="0"/>
              </a:p>
            </p:txBody>
          </p:sp>
          <p:sp>
            <p:nvSpPr>
              <p:cNvPr id="10" name="Google Shape;9480;p96">
                <a:extLst>
                  <a:ext uri="{FF2B5EF4-FFF2-40B4-BE49-F238E27FC236}">
                    <a16:creationId xmlns:a16="http://schemas.microsoft.com/office/drawing/2014/main" id="{90801950-404D-39DD-2B7B-8F49016FCB78}"/>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endParaRPr dirty="0"/>
              </a:p>
            </p:txBody>
          </p:sp>
          <p:sp>
            <p:nvSpPr>
              <p:cNvPr id="11" name="Google Shape;9481;p96">
                <a:extLst>
                  <a:ext uri="{FF2B5EF4-FFF2-40B4-BE49-F238E27FC236}">
                    <a16:creationId xmlns:a16="http://schemas.microsoft.com/office/drawing/2014/main" id="{A314228B-2F01-3442-F3ED-77CFEA3204BF}"/>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endParaRPr dirty="0"/>
              </a:p>
            </p:txBody>
          </p:sp>
          <p:sp>
            <p:nvSpPr>
              <p:cNvPr id="12" name="Google Shape;9482;p96">
                <a:extLst>
                  <a:ext uri="{FF2B5EF4-FFF2-40B4-BE49-F238E27FC236}">
                    <a16:creationId xmlns:a16="http://schemas.microsoft.com/office/drawing/2014/main" id="{D0779D89-AA3A-BDC4-5598-E49485F8B2F4}"/>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endParaRPr dirty="0"/>
              </a:p>
            </p:txBody>
          </p:sp>
          <p:sp>
            <p:nvSpPr>
              <p:cNvPr id="13" name="Google Shape;9483;p96">
                <a:extLst>
                  <a:ext uri="{FF2B5EF4-FFF2-40B4-BE49-F238E27FC236}">
                    <a16:creationId xmlns:a16="http://schemas.microsoft.com/office/drawing/2014/main" id="{6B617F49-F664-593D-45CA-59ADFAA331BE}"/>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endParaRPr dirty="0"/>
              </a:p>
            </p:txBody>
          </p:sp>
          <p:sp>
            <p:nvSpPr>
              <p:cNvPr id="14" name="Google Shape;9484;p96">
                <a:extLst>
                  <a:ext uri="{FF2B5EF4-FFF2-40B4-BE49-F238E27FC236}">
                    <a16:creationId xmlns:a16="http://schemas.microsoft.com/office/drawing/2014/main" id="{91D09FC0-9BFE-4498-9812-1E39CF183DCE}"/>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pic>
        <p:nvPicPr>
          <p:cNvPr id="25" name="Picture 24">
            <a:extLst>
              <a:ext uri="{FF2B5EF4-FFF2-40B4-BE49-F238E27FC236}">
                <a16:creationId xmlns:a16="http://schemas.microsoft.com/office/drawing/2014/main" id="{1DC8DDEB-E6DC-5D82-E41C-DAED50EEC874}"/>
              </a:ext>
            </a:extLst>
          </p:cNvPr>
          <p:cNvPicPr>
            <a:picLocks noChangeAspect="1"/>
          </p:cNvPicPr>
          <p:nvPr/>
        </p:nvPicPr>
        <p:blipFill>
          <a:blip r:embed="rId4"/>
          <a:stretch>
            <a:fillRect/>
          </a:stretch>
        </p:blipFill>
        <p:spPr>
          <a:xfrm>
            <a:off x="275861" y="1152820"/>
            <a:ext cx="6286304" cy="4804708"/>
          </a:xfrm>
          <a:prstGeom prst="rect">
            <a:avLst/>
          </a:prstGeom>
          <a:ln>
            <a:solidFill>
              <a:schemeClr val="tx1"/>
            </a:solidFill>
          </a:ln>
        </p:spPr>
      </p:pic>
    </p:spTree>
    <p:extLst>
      <p:ext uri="{BB962C8B-B14F-4D97-AF65-F5344CB8AC3E}">
        <p14:creationId xmlns:p14="http://schemas.microsoft.com/office/powerpoint/2010/main" val="158243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1569" name="Google Shape;1569;p61"/>
          <p:cNvGrpSpPr/>
          <p:nvPr/>
        </p:nvGrpSpPr>
        <p:grpSpPr>
          <a:xfrm>
            <a:off x="1920827" y="1469212"/>
            <a:ext cx="9282000" cy="4786317"/>
            <a:chOff x="878775" y="806938"/>
            <a:chExt cx="6961500" cy="3589738"/>
          </a:xfrm>
        </p:grpSpPr>
        <p:sp>
          <p:nvSpPr>
            <p:cNvPr id="1570" name="Google Shape;1570;p61"/>
            <p:cNvSpPr/>
            <p:nvPr/>
          </p:nvSpPr>
          <p:spPr>
            <a:xfrm rot="10800000">
              <a:off x="2523300" y="4255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1" name="Google Shape;1571;p61"/>
            <p:cNvSpPr/>
            <p:nvPr/>
          </p:nvSpPr>
          <p:spPr>
            <a:xfrm flipH="1">
              <a:off x="7698975" y="25011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2" name="Google Shape;1572;p61"/>
            <p:cNvSpPr/>
            <p:nvPr/>
          </p:nvSpPr>
          <p:spPr>
            <a:xfrm flipH="1">
              <a:off x="3318525" y="8069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3" name="Google Shape;1573;p61"/>
            <p:cNvSpPr/>
            <p:nvPr/>
          </p:nvSpPr>
          <p:spPr>
            <a:xfrm flipH="1">
              <a:off x="878775" y="2848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4" name="Google Shape;1574;p61"/>
            <p:cNvSpPr/>
            <p:nvPr/>
          </p:nvSpPr>
          <p:spPr>
            <a:xfrm flipH="1">
              <a:off x="5130800" y="39767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575" name="Google Shape;1575;p61"/>
            <p:cNvGrpSpPr/>
            <p:nvPr/>
          </p:nvGrpSpPr>
          <p:grpSpPr>
            <a:xfrm rot="-7546048">
              <a:off x="2204709" y="3101093"/>
              <a:ext cx="161701" cy="641985"/>
              <a:chOff x="7004550" y="3676293"/>
              <a:chExt cx="161700" cy="641982"/>
            </a:xfrm>
          </p:grpSpPr>
          <p:sp>
            <p:nvSpPr>
              <p:cNvPr id="1576" name="Google Shape;1576;p61"/>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7" name="Google Shape;1577;p61"/>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8" name="Google Shape;1578;p61"/>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9" name="Google Shape;1579;p61"/>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580" name="Google Shape;1580;p61"/>
            <p:cNvGrpSpPr/>
            <p:nvPr/>
          </p:nvGrpSpPr>
          <p:grpSpPr>
            <a:xfrm>
              <a:off x="6135945" y="2078801"/>
              <a:ext cx="545147" cy="506901"/>
              <a:chOff x="4818730" y="3307263"/>
              <a:chExt cx="1827512" cy="1699300"/>
            </a:xfrm>
          </p:grpSpPr>
          <p:sp>
            <p:nvSpPr>
              <p:cNvPr id="1581" name="Google Shape;1581;p6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2" name="Google Shape;1582;p6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3" name="Google Shape;1583;p6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1584" name="Google Shape;1584;p6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5" name="Google Shape;1585;p6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6" name="Google Shape;1586;p6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7" name="Google Shape;1587;p6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8" name="Google Shape;1588;p6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9" name="Google Shape;1589;p6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0" name="Google Shape;1590;p6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1591" name="Google Shape;1591;p6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2" name="Google Shape;1592;p6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1593" name="Google Shape;1593;p6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4" name="Google Shape;1594;p6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5" name="Google Shape;1595;p6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6" name="Google Shape;1596;p6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7" name="Google Shape;1597;p6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8" name="Google Shape;1598;p6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9" name="Google Shape;1599;p6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0" name="Google Shape;1600;p6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1" name="Google Shape;1601;p6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1602" name="Google Shape;1602;p6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3" name="Google Shape;1603;p6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4" name="Google Shape;1604;p6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1605" name="Google Shape;1605;p6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8" name="Google Shape;1564;p61">
            <a:extLst>
              <a:ext uri="{FF2B5EF4-FFF2-40B4-BE49-F238E27FC236}">
                <a16:creationId xmlns:a16="http://schemas.microsoft.com/office/drawing/2014/main" id="{848A12B2-7F1F-FA36-C42A-6C263A16DEFD}"/>
              </a:ext>
            </a:extLst>
          </p:cNvPr>
          <p:cNvSpPr txBox="1">
            <a:spLocks noGrp="1"/>
          </p:cNvSpPr>
          <p:nvPr>
            <p:ph type="subTitle" idx="1"/>
          </p:nvPr>
        </p:nvSpPr>
        <p:spPr>
          <a:xfrm>
            <a:off x="154658" y="157854"/>
            <a:ext cx="6252501" cy="386223"/>
          </a:xfrm>
          <a:prstGeom prst="rect">
            <a:avLst/>
          </a:prstGeom>
        </p:spPr>
        <p:txBody>
          <a:bodyPr spcFirstLastPara="1" vert="horz" wrap="square" lIns="121900" tIns="121900" rIns="121900" bIns="121900" rtlCol="0" anchor="ctr" anchorCtr="0">
            <a:noAutofit/>
          </a:bodyPr>
          <a:lstStyle/>
          <a:p>
            <a:pPr marL="0" indent="0">
              <a:lnSpc>
                <a:spcPct val="100000"/>
              </a:lnSpc>
              <a:buClr>
                <a:schemeClr val="dk1"/>
              </a:buClr>
              <a:buSzPts val="1100"/>
            </a:pPr>
            <a:r>
              <a:rPr lang="en-US" sz="2400" b="1" dirty="0"/>
              <a:t>Rental Revenue by Rating</a:t>
            </a:r>
          </a:p>
        </p:txBody>
      </p:sp>
      <p:cxnSp>
        <p:nvCxnSpPr>
          <p:cNvPr id="6" name="Google Shape;1670;p62">
            <a:extLst>
              <a:ext uri="{FF2B5EF4-FFF2-40B4-BE49-F238E27FC236}">
                <a16:creationId xmlns:a16="http://schemas.microsoft.com/office/drawing/2014/main" id="{C936BDDF-EE05-0175-45F8-3FD67C4C677A}"/>
              </a:ext>
            </a:extLst>
          </p:cNvPr>
          <p:cNvCxnSpPr>
            <a:cxnSpLocks/>
          </p:cNvCxnSpPr>
          <p:nvPr/>
        </p:nvCxnSpPr>
        <p:spPr>
          <a:xfrm>
            <a:off x="64263" y="595423"/>
            <a:ext cx="6712688" cy="0"/>
          </a:xfrm>
          <a:prstGeom prst="straightConnector1">
            <a:avLst/>
          </a:prstGeom>
          <a:noFill/>
          <a:ln w="19050" cap="flat" cmpd="sng">
            <a:solidFill>
              <a:schemeClr val="accent1"/>
            </a:solidFill>
            <a:prstDash val="solid"/>
            <a:round/>
            <a:headEnd type="none" w="med" len="med"/>
            <a:tailEnd type="none" w="med" len="med"/>
          </a:ln>
        </p:spPr>
      </p:cxnSp>
      <p:sp>
        <p:nvSpPr>
          <p:cNvPr id="9" name="Google Shape;1671;p62">
            <a:extLst>
              <a:ext uri="{FF2B5EF4-FFF2-40B4-BE49-F238E27FC236}">
                <a16:creationId xmlns:a16="http://schemas.microsoft.com/office/drawing/2014/main" id="{909707AD-5D6F-743A-1933-2BF76AD91B59}"/>
              </a:ext>
            </a:extLst>
          </p:cNvPr>
          <p:cNvSpPr/>
          <p:nvPr/>
        </p:nvSpPr>
        <p:spPr>
          <a:xfrm rot="10800000">
            <a:off x="6776951" y="501223"/>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pic>
        <p:nvPicPr>
          <p:cNvPr id="13" name="Picture 12">
            <a:extLst>
              <a:ext uri="{FF2B5EF4-FFF2-40B4-BE49-F238E27FC236}">
                <a16:creationId xmlns:a16="http://schemas.microsoft.com/office/drawing/2014/main" id="{60827D4C-818A-39C4-7384-9E7445AEBD49}"/>
              </a:ext>
            </a:extLst>
          </p:cNvPr>
          <p:cNvPicPr>
            <a:picLocks noChangeAspect="1"/>
          </p:cNvPicPr>
          <p:nvPr/>
        </p:nvPicPr>
        <p:blipFill>
          <a:blip r:embed="rId3"/>
          <a:stretch>
            <a:fillRect/>
          </a:stretch>
        </p:blipFill>
        <p:spPr>
          <a:xfrm>
            <a:off x="122849" y="777982"/>
            <a:ext cx="6202585" cy="1342303"/>
          </a:xfrm>
          <a:prstGeom prst="rect">
            <a:avLst/>
          </a:prstGeom>
          <a:ln>
            <a:solidFill>
              <a:schemeClr val="tx1"/>
            </a:solidFill>
          </a:ln>
        </p:spPr>
      </p:pic>
      <p:sp>
        <p:nvSpPr>
          <p:cNvPr id="14" name="Google Shape;1564;p61">
            <a:extLst>
              <a:ext uri="{FF2B5EF4-FFF2-40B4-BE49-F238E27FC236}">
                <a16:creationId xmlns:a16="http://schemas.microsoft.com/office/drawing/2014/main" id="{594B8BBC-FAF9-4A88-058E-E2B69EBD7C4D}"/>
              </a:ext>
            </a:extLst>
          </p:cNvPr>
          <p:cNvSpPr txBox="1">
            <a:spLocks/>
          </p:cNvSpPr>
          <p:nvPr/>
        </p:nvSpPr>
        <p:spPr>
          <a:xfrm>
            <a:off x="6555349" y="4097080"/>
            <a:ext cx="5523241" cy="1062789"/>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lvl1pPr marL="228600" lvl="0" indent="-228600" algn="ctr" defTabSz="914400" rtl="0" eaLnBrk="1" latinLnBrk="0" hangingPunct="1">
              <a:lnSpc>
                <a:spcPct val="90000"/>
              </a:lnSpc>
              <a:spcBef>
                <a:spcPts val="0"/>
              </a:spcBef>
              <a:spcAft>
                <a:spcPts val="0"/>
              </a:spcAft>
              <a:buSzPts val="18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2400" dirty="0"/>
              <a:t>The maximum revenue is generated by PG rated films followed by PG-13</a:t>
            </a:r>
          </a:p>
        </p:txBody>
      </p:sp>
      <p:pic>
        <p:nvPicPr>
          <p:cNvPr id="16" name="Picture 15">
            <a:extLst>
              <a:ext uri="{FF2B5EF4-FFF2-40B4-BE49-F238E27FC236}">
                <a16:creationId xmlns:a16="http://schemas.microsoft.com/office/drawing/2014/main" id="{4B281807-A8BB-BFFD-1C2E-8F35F432863E}"/>
              </a:ext>
            </a:extLst>
          </p:cNvPr>
          <p:cNvPicPr>
            <a:picLocks noChangeAspect="1"/>
          </p:cNvPicPr>
          <p:nvPr/>
        </p:nvPicPr>
        <p:blipFill>
          <a:blip r:embed="rId4"/>
          <a:stretch>
            <a:fillRect/>
          </a:stretch>
        </p:blipFill>
        <p:spPr>
          <a:xfrm>
            <a:off x="122849" y="2333138"/>
            <a:ext cx="6293749" cy="4378952"/>
          </a:xfrm>
          <a:prstGeom prst="rect">
            <a:avLst/>
          </a:prstGeom>
          <a:ln>
            <a:solidFill>
              <a:schemeClr val="tx1"/>
            </a:solidFill>
          </a:ln>
        </p:spPr>
      </p:pic>
    </p:spTree>
    <p:extLst>
      <p:ext uri="{BB962C8B-B14F-4D97-AF65-F5344CB8AC3E}">
        <p14:creationId xmlns:p14="http://schemas.microsoft.com/office/powerpoint/2010/main" val="268739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1569" name="Google Shape;1569;p61"/>
          <p:cNvGrpSpPr/>
          <p:nvPr/>
        </p:nvGrpSpPr>
        <p:grpSpPr>
          <a:xfrm>
            <a:off x="924001" y="200736"/>
            <a:ext cx="9282000" cy="4786317"/>
            <a:chOff x="878775" y="806938"/>
            <a:chExt cx="6961500" cy="3589738"/>
          </a:xfrm>
        </p:grpSpPr>
        <p:sp>
          <p:nvSpPr>
            <p:cNvPr id="1570" name="Google Shape;1570;p61"/>
            <p:cNvSpPr/>
            <p:nvPr/>
          </p:nvSpPr>
          <p:spPr>
            <a:xfrm rot="10800000">
              <a:off x="2523300" y="4255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1" name="Google Shape;1571;p61"/>
            <p:cNvSpPr/>
            <p:nvPr/>
          </p:nvSpPr>
          <p:spPr>
            <a:xfrm flipH="1">
              <a:off x="7698975" y="25011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2" name="Google Shape;1572;p61"/>
            <p:cNvSpPr/>
            <p:nvPr/>
          </p:nvSpPr>
          <p:spPr>
            <a:xfrm flipH="1">
              <a:off x="3318525" y="8069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3" name="Google Shape;1573;p61"/>
            <p:cNvSpPr/>
            <p:nvPr/>
          </p:nvSpPr>
          <p:spPr>
            <a:xfrm flipH="1">
              <a:off x="878775" y="2848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4" name="Google Shape;1574;p61"/>
            <p:cNvSpPr/>
            <p:nvPr/>
          </p:nvSpPr>
          <p:spPr>
            <a:xfrm flipH="1">
              <a:off x="5130800" y="39767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575" name="Google Shape;1575;p61"/>
            <p:cNvGrpSpPr/>
            <p:nvPr/>
          </p:nvGrpSpPr>
          <p:grpSpPr>
            <a:xfrm rot="-7546048">
              <a:off x="2204709" y="3101093"/>
              <a:ext cx="161701" cy="641985"/>
              <a:chOff x="7004550" y="3676293"/>
              <a:chExt cx="161700" cy="641982"/>
            </a:xfrm>
          </p:grpSpPr>
          <p:sp>
            <p:nvSpPr>
              <p:cNvPr id="1576" name="Google Shape;1576;p61"/>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7" name="Google Shape;1577;p61"/>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8" name="Google Shape;1578;p61"/>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9" name="Google Shape;1579;p61"/>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580" name="Google Shape;1580;p61"/>
            <p:cNvGrpSpPr/>
            <p:nvPr/>
          </p:nvGrpSpPr>
          <p:grpSpPr>
            <a:xfrm>
              <a:off x="6135945" y="2078801"/>
              <a:ext cx="545147" cy="506901"/>
              <a:chOff x="4818730" y="3307263"/>
              <a:chExt cx="1827512" cy="1699300"/>
            </a:xfrm>
          </p:grpSpPr>
          <p:sp>
            <p:nvSpPr>
              <p:cNvPr id="1581" name="Google Shape;1581;p6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2" name="Google Shape;1582;p6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3" name="Google Shape;1583;p6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1584" name="Google Shape;1584;p6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5" name="Google Shape;1585;p6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6" name="Google Shape;1586;p6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7" name="Google Shape;1587;p6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8" name="Google Shape;1588;p6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9" name="Google Shape;1589;p6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0" name="Google Shape;1590;p6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1591" name="Google Shape;1591;p6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2" name="Google Shape;1592;p6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1593" name="Google Shape;1593;p6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4" name="Google Shape;1594;p6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5" name="Google Shape;1595;p6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6" name="Google Shape;1596;p6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7" name="Google Shape;1597;p6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8" name="Google Shape;1598;p6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9" name="Google Shape;1599;p6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0" name="Google Shape;1600;p6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1" name="Google Shape;1601;p6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1602" name="Google Shape;1602;p6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3" name="Google Shape;1603;p6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4" name="Google Shape;1604;p6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1605" name="Google Shape;1605;p6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8" name="Google Shape;1564;p61">
            <a:extLst>
              <a:ext uri="{FF2B5EF4-FFF2-40B4-BE49-F238E27FC236}">
                <a16:creationId xmlns:a16="http://schemas.microsoft.com/office/drawing/2014/main" id="{848A12B2-7F1F-FA36-C42A-6C263A16DEFD}"/>
              </a:ext>
            </a:extLst>
          </p:cNvPr>
          <p:cNvSpPr txBox="1">
            <a:spLocks noGrp="1"/>
          </p:cNvSpPr>
          <p:nvPr>
            <p:ph type="subTitle" idx="1"/>
          </p:nvPr>
        </p:nvSpPr>
        <p:spPr>
          <a:xfrm>
            <a:off x="432930" y="125475"/>
            <a:ext cx="3804625" cy="463024"/>
          </a:xfrm>
          <a:prstGeom prst="rect">
            <a:avLst/>
          </a:prstGeom>
        </p:spPr>
        <p:txBody>
          <a:bodyPr spcFirstLastPara="1" vert="horz" wrap="square" lIns="121900" tIns="121900" rIns="121900" bIns="121900" rtlCol="0" anchor="ctr" anchorCtr="0">
            <a:noAutofit/>
          </a:bodyPr>
          <a:lstStyle/>
          <a:p>
            <a:pPr marL="0" indent="0">
              <a:lnSpc>
                <a:spcPct val="100000"/>
              </a:lnSpc>
              <a:buClr>
                <a:schemeClr val="dk1"/>
              </a:buClr>
              <a:buSzPts val="1100"/>
            </a:pPr>
            <a:r>
              <a:rPr lang="en-US" sz="2400" b="1" dirty="0"/>
              <a:t>Rental Duration of All Films</a:t>
            </a:r>
          </a:p>
        </p:txBody>
      </p:sp>
      <p:pic>
        <p:nvPicPr>
          <p:cNvPr id="7" name="Picture 6">
            <a:extLst>
              <a:ext uri="{FF2B5EF4-FFF2-40B4-BE49-F238E27FC236}">
                <a16:creationId xmlns:a16="http://schemas.microsoft.com/office/drawing/2014/main" id="{A357451C-186F-F209-435D-8E7F952551DC}"/>
              </a:ext>
            </a:extLst>
          </p:cNvPr>
          <p:cNvPicPr>
            <a:picLocks noChangeAspect="1"/>
          </p:cNvPicPr>
          <p:nvPr/>
        </p:nvPicPr>
        <p:blipFill>
          <a:blip r:embed="rId3"/>
          <a:stretch>
            <a:fillRect/>
          </a:stretch>
        </p:blipFill>
        <p:spPr>
          <a:xfrm>
            <a:off x="106393" y="771613"/>
            <a:ext cx="5713547" cy="672183"/>
          </a:xfrm>
          <a:prstGeom prst="rect">
            <a:avLst/>
          </a:prstGeom>
          <a:ln>
            <a:solidFill>
              <a:schemeClr val="tx1"/>
            </a:solidFill>
          </a:ln>
        </p:spPr>
      </p:pic>
      <p:sp>
        <p:nvSpPr>
          <p:cNvPr id="10" name="Google Shape;1564;p61">
            <a:extLst>
              <a:ext uri="{FF2B5EF4-FFF2-40B4-BE49-F238E27FC236}">
                <a16:creationId xmlns:a16="http://schemas.microsoft.com/office/drawing/2014/main" id="{ADB4CC20-0E8A-6BB4-A8A3-E9D40C2A5E58}"/>
              </a:ext>
            </a:extLst>
          </p:cNvPr>
          <p:cNvSpPr txBox="1">
            <a:spLocks/>
          </p:cNvSpPr>
          <p:nvPr/>
        </p:nvSpPr>
        <p:spPr>
          <a:xfrm>
            <a:off x="-14190" y="1977796"/>
            <a:ext cx="4962401" cy="372168"/>
          </a:xfrm>
          <a:prstGeom prst="rect">
            <a:avLst/>
          </a:prstGeom>
          <a:ln>
            <a:noFill/>
          </a:ln>
        </p:spPr>
        <p:txBody>
          <a:bodyPr spcFirstLastPara="1" vert="horz" wrap="square" lIns="121900" tIns="121900" rIns="121900" bIns="121900" rtlCol="0" anchor="ctr" anchorCtr="0">
            <a:noAutofit/>
          </a:bodyPr>
          <a:lstStyle>
            <a:lvl1pPr marL="228600" lvl="0" indent="-228600" algn="ctr" defTabSz="914400" rtl="0" eaLnBrk="1" latinLnBrk="0" hangingPunct="1">
              <a:lnSpc>
                <a:spcPct val="90000"/>
              </a:lnSpc>
              <a:spcBef>
                <a:spcPts val="0"/>
              </a:spcBef>
              <a:spcAft>
                <a:spcPts val="0"/>
              </a:spcAft>
              <a:buSzPts val="18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2400" b="1" dirty="0"/>
              <a:t>Average Rental Duration by Genre</a:t>
            </a:r>
          </a:p>
        </p:txBody>
      </p:sp>
      <p:sp>
        <p:nvSpPr>
          <p:cNvPr id="11" name="Google Shape;1564;p61">
            <a:extLst>
              <a:ext uri="{FF2B5EF4-FFF2-40B4-BE49-F238E27FC236}">
                <a16:creationId xmlns:a16="http://schemas.microsoft.com/office/drawing/2014/main" id="{ED80D904-3FE5-FA5F-BD79-CB1DE51F3255}"/>
              </a:ext>
            </a:extLst>
          </p:cNvPr>
          <p:cNvSpPr txBox="1">
            <a:spLocks/>
          </p:cNvSpPr>
          <p:nvPr/>
        </p:nvSpPr>
        <p:spPr>
          <a:xfrm>
            <a:off x="8842718" y="3126511"/>
            <a:ext cx="2971385" cy="2601347"/>
          </a:xfrm>
          <a:prstGeom prst="rect">
            <a:avLst/>
          </a:prstGeom>
          <a:solidFill>
            <a:schemeClr val="bg1">
              <a:lumMod val="95000"/>
            </a:schemeClr>
          </a:solidFill>
          <a:ln>
            <a:solidFill>
              <a:schemeClr val="tx1"/>
            </a:solidFill>
          </a:ln>
        </p:spPr>
        <p:txBody>
          <a:bodyPr spcFirstLastPara="1" vert="horz" wrap="square" lIns="121900" tIns="121900" rIns="121900" bIns="121900" rtlCol="0" anchor="ctr" anchorCtr="0">
            <a:noAutofit/>
          </a:bodyPr>
          <a:lstStyle>
            <a:lvl1pPr marL="228600" lvl="0" indent="-228600" algn="ctr" defTabSz="914400" rtl="0" eaLnBrk="1" latinLnBrk="0" hangingPunct="1">
              <a:lnSpc>
                <a:spcPct val="90000"/>
              </a:lnSpc>
              <a:spcBef>
                <a:spcPts val="0"/>
              </a:spcBef>
              <a:spcAft>
                <a:spcPts val="0"/>
              </a:spcAft>
              <a:buSzPts val="18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2000" dirty="0"/>
              <a:t>Thriller, Travel and Music films were rented for the longest duration</a:t>
            </a:r>
          </a:p>
        </p:txBody>
      </p:sp>
      <p:grpSp>
        <p:nvGrpSpPr>
          <p:cNvPr id="19" name="Google Shape;842;p52">
            <a:extLst>
              <a:ext uri="{FF2B5EF4-FFF2-40B4-BE49-F238E27FC236}">
                <a16:creationId xmlns:a16="http://schemas.microsoft.com/office/drawing/2014/main" id="{8EFDA00F-F6D3-4496-4304-D5CD78C05481}"/>
              </a:ext>
            </a:extLst>
          </p:cNvPr>
          <p:cNvGrpSpPr/>
          <p:nvPr/>
        </p:nvGrpSpPr>
        <p:grpSpPr>
          <a:xfrm>
            <a:off x="-14190" y="487677"/>
            <a:ext cx="5784112" cy="136367"/>
            <a:chOff x="2631538" y="2498075"/>
            <a:chExt cx="3988512" cy="141300"/>
          </a:xfrm>
        </p:grpSpPr>
        <p:cxnSp>
          <p:nvCxnSpPr>
            <p:cNvPr id="20" name="Google Shape;843;p52">
              <a:extLst>
                <a:ext uri="{FF2B5EF4-FFF2-40B4-BE49-F238E27FC236}">
                  <a16:creationId xmlns:a16="http://schemas.microsoft.com/office/drawing/2014/main" id="{42FC810B-726F-043F-8195-9AC903B904B6}"/>
                </a:ext>
              </a:extLst>
            </p:cNvPr>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21" name="Google Shape;845;p52">
              <a:extLst>
                <a:ext uri="{FF2B5EF4-FFF2-40B4-BE49-F238E27FC236}">
                  <a16:creationId xmlns:a16="http://schemas.microsoft.com/office/drawing/2014/main" id="{53307F72-8BD5-BB71-AA3F-88580EADFDDC}"/>
                </a:ext>
              </a:extLst>
            </p:cNvPr>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grpSp>
        <p:nvGrpSpPr>
          <p:cNvPr id="22" name="Google Shape;842;p52">
            <a:extLst>
              <a:ext uri="{FF2B5EF4-FFF2-40B4-BE49-F238E27FC236}">
                <a16:creationId xmlns:a16="http://schemas.microsoft.com/office/drawing/2014/main" id="{D5F2CD52-8351-B195-3869-B903440DE428}"/>
              </a:ext>
            </a:extLst>
          </p:cNvPr>
          <p:cNvGrpSpPr/>
          <p:nvPr/>
        </p:nvGrpSpPr>
        <p:grpSpPr>
          <a:xfrm>
            <a:off x="-14190" y="2331529"/>
            <a:ext cx="5784112" cy="136367"/>
            <a:chOff x="2631538" y="2498075"/>
            <a:chExt cx="3988512" cy="141300"/>
          </a:xfrm>
        </p:grpSpPr>
        <p:cxnSp>
          <p:nvCxnSpPr>
            <p:cNvPr id="23" name="Google Shape;843;p52">
              <a:extLst>
                <a:ext uri="{FF2B5EF4-FFF2-40B4-BE49-F238E27FC236}">
                  <a16:creationId xmlns:a16="http://schemas.microsoft.com/office/drawing/2014/main" id="{CF6892C5-CB5C-E40C-37B7-EF401155DB09}"/>
                </a:ext>
              </a:extLst>
            </p:cNvPr>
            <p:cNvCxnSpPr/>
            <p:nvPr/>
          </p:nvCxnSpPr>
          <p:spPr>
            <a:xfrm rot="10800000">
              <a:off x="2631538" y="2572100"/>
              <a:ext cx="3847200" cy="0"/>
            </a:xfrm>
            <a:prstGeom prst="straightConnector1">
              <a:avLst/>
            </a:prstGeom>
            <a:noFill/>
            <a:ln w="19050" cap="flat" cmpd="sng">
              <a:solidFill>
                <a:schemeClr val="accent1"/>
              </a:solidFill>
              <a:prstDash val="solid"/>
              <a:round/>
              <a:headEnd type="none" w="med" len="med"/>
              <a:tailEnd type="none" w="med" len="med"/>
            </a:ln>
          </p:spPr>
        </p:cxnSp>
        <p:sp>
          <p:nvSpPr>
            <p:cNvPr id="24" name="Google Shape;845;p52">
              <a:extLst>
                <a:ext uri="{FF2B5EF4-FFF2-40B4-BE49-F238E27FC236}">
                  <a16:creationId xmlns:a16="http://schemas.microsoft.com/office/drawing/2014/main" id="{C20F33A4-57BB-0894-25B4-A9F2F2F9FDCC}"/>
                </a:ext>
              </a:extLst>
            </p:cNvPr>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pic>
        <p:nvPicPr>
          <p:cNvPr id="27" name="Picture 26">
            <a:extLst>
              <a:ext uri="{FF2B5EF4-FFF2-40B4-BE49-F238E27FC236}">
                <a16:creationId xmlns:a16="http://schemas.microsoft.com/office/drawing/2014/main" id="{FBFB74F7-0FA5-943A-B42D-616F74CA6E9B}"/>
              </a:ext>
            </a:extLst>
          </p:cNvPr>
          <p:cNvPicPr>
            <a:picLocks noChangeAspect="1"/>
          </p:cNvPicPr>
          <p:nvPr/>
        </p:nvPicPr>
        <p:blipFill>
          <a:blip r:embed="rId4"/>
          <a:stretch>
            <a:fillRect/>
          </a:stretch>
        </p:blipFill>
        <p:spPr>
          <a:xfrm>
            <a:off x="50791" y="2648019"/>
            <a:ext cx="8420533" cy="3369538"/>
          </a:xfrm>
          <a:prstGeom prst="rect">
            <a:avLst/>
          </a:prstGeom>
          <a:ln>
            <a:solidFill>
              <a:schemeClr val="tx1"/>
            </a:solidFill>
          </a:ln>
        </p:spPr>
      </p:pic>
    </p:spTree>
    <p:extLst>
      <p:ext uri="{BB962C8B-B14F-4D97-AF65-F5344CB8AC3E}">
        <p14:creationId xmlns:p14="http://schemas.microsoft.com/office/powerpoint/2010/main" val="315799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1569" name="Google Shape;1569;p61"/>
          <p:cNvGrpSpPr/>
          <p:nvPr/>
        </p:nvGrpSpPr>
        <p:grpSpPr>
          <a:xfrm>
            <a:off x="2602566" y="900818"/>
            <a:ext cx="9282000" cy="4786317"/>
            <a:chOff x="878775" y="806938"/>
            <a:chExt cx="6961500" cy="3589738"/>
          </a:xfrm>
        </p:grpSpPr>
        <p:sp>
          <p:nvSpPr>
            <p:cNvPr id="1570" name="Google Shape;1570;p61"/>
            <p:cNvSpPr/>
            <p:nvPr/>
          </p:nvSpPr>
          <p:spPr>
            <a:xfrm rot="10800000">
              <a:off x="2523300" y="4255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1" name="Google Shape;1571;p61"/>
            <p:cNvSpPr/>
            <p:nvPr/>
          </p:nvSpPr>
          <p:spPr>
            <a:xfrm flipH="1">
              <a:off x="7698975" y="25011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2" name="Google Shape;1572;p61"/>
            <p:cNvSpPr/>
            <p:nvPr/>
          </p:nvSpPr>
          <p:spPr>
            <a:xfrm flipH="1">
              <a:off x="3318525" y="8069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3" name="Google Shape;1573;p61"/>
            <p:cNvSpPr/>
            <p:nvPr/>
          </p:nvSpPr>
          <p:spPr>
            <a:xfrm flipH="1">
              <a:off x="878775" y="2848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74" name="Google Shape;1574;p61"/>
            <p:cNvSpPr/>
            <p:nvPr/>
          </p:nvSpPr>
          <p:spPr>
            <a:xfrm flipH="1">
              <a:off x="5130800" y="39767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1575" name="Google Shape;1575;p61"/>
            <p:cNvGrpSpPr/>
            <p:nvPr/>
          </p:nvGrpSpPr>
          <p:grpSpPr>
            <a:xfrm rot="-7546048">
              <a:off x="2204709" y="3101093"/>
              <a:ext cx="161701" cy="641985"/>
              <a:chOff x="7004550" y="3676293"/>
              <a:chExt cx="161700" cy="641982"/>
            </a:xfrm>
          </p:grpSpPr>
          <p:sp>
            <p:nvSpPr>
              <p:cNvPr id="1576" name="Google Shape;1576;p61"/>
              <p:cNvSpPr/>
              <p:nvPr/>
            </p:nvSpPr>
            <p:spPr>
              <a:xfrm>
                <a:off x="7004550" y="4178475"/>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7" name="Google Shape;1577;p61"/>
              <p:cNvSpPr/>
              <p:nvPr/>
            </p:nvSpPr>
            <p:spPr>
              <a:xfrm>
                <a:off x="7004550" y="4011081"/>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8" name="Google Shape;1578;p61"/>
              <p:cNvSpPr/>
              <p:nvPr/>
            </p:nvSpPr>
            <p:spPr>
              <a:xfrm>
                <a:off x="7004550" y="3843687"/>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sp>
            <p:nvSpPr>
              <p:cNvPr id="1579" name="Google Shape;1579;p61"/>
              <p:cNvSpPr/>
              <p:nvPr/>
            </p:nvSpPr>
            <p:spPr>
              <a:xfrm>
                <a:off x="7004550" y="3676293"/>
                <a:ext cx="161700" cy="139800"/>
              </a:xfrm>
              <a:prstGeom prst="triangle">
                <a:avLst>
                  <a:gd name="adj" fmla="val 50000"/>
                </a:avLst>
              </a:prstGeom>
              <a:solidFill>
                <a:schemeClr val="accent4"/>
              </a:solidFill>
              <a:ln>
                <a:noFill/>
              </a:ln>
            </p:spPr>
            <p:txBody>
              <a:bodyPr spcFirstLastPara="1" wrap="square" lIns="121900" tIns="121900" rIns="121900" bIns="121900" anchor="ctr" anchorCtr="0">
                <a:noAutofit/>
              </a:bodyPr>
              <a:lstStyle/>
              <a:p>
                <a:endParaRPr sz="2400" dirty="0"/>
              </a:p>
            </p:txBody>
          </p:sp>
        </p:grpSp>
        <p:grpSp>
          <p:nvGrpSpPr>
            <p:cNvPr id="1580" name="Google Shape;1580;p61"/>
            <p:cNvGrpSpPr/>
            <p:nvPr/>
          </p:nvGrpSpPr>
          <p:grpSpPr>
            <a:xfrm>
              <a:off x="6135945" y="2078801"/>
              <a:ext cx="545147" cy="506901"/>
              <a:chOff x="4818730" y="3307263"/>
              <a:chExt cx="1827512" cy="1699300"/>
            </a:xfrm>
          </p:grpSpPr>
          <p:sp>
            <p:nvSpPr>
              <p:cNvPr id="1581" name="Google Shape;1581;p6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2" name="Google Shape;1582;p6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3" name="Google Shape;1583;p6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121900" tIns="121900" rIns="121900" bIns="121900" anchor="ctr" anchorCtr="0">
                <a:noAutofit/>
              </a:bodyPr>
              <a:lstStyle/>
              <a:p>
                <a:endParaRPr sz="2400" dirty="0"/>
              </a:p>
            </p:txBody>
          </p:sp>
          <p:sp>
            <p:nvSpPr>
              <p:cNvPr id="1584" name="Google Shape;1584;p6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5" name="Google Shape;1585;p6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6" name="Google Shape;1586;p6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7" name="Google Shape;1587;p6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8" name="Google Shape;1588;p6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89" name="Google Shape;1589;p6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0" name="Google Shape;1590;p6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121900" tIns="121900" rIns="121900" bIns="121900" anchor="ctr" anchorCtr="0">
                <a:noAutofit/>
              </a:bodyPr>
              <a:lstStyle/>
              <a:p>
                <a:endParaRPr sz="2400" dirty="0"/>
              </a:p>
            </p:txBody>
          </p:sp>
          <p:sp>
            <p:nvSpPr>
              <p:cNvPr id="1591" name="Google Shape;1591;p6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2" name="Google Shape;1592;p6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121900" tIns="121900" rIns="121900" bIns="121900" anchor="ctr" anchorCtr="0">
                <a:noAutofit/>
              </a:bodyPr>
              <a:lstStyle/>
              <a:p>
                <a:endParaRPr sz="2400" dirty="0"/>
              </a:p>
            </p:txBody>
          </p:sp>
          <p:sp>
            <p:nvSpPr>
              <p:cNvPr id="1593" name="Google Shape;1593;p6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4" name="Google Shape;1594;p6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5" name="Google Shape;1595;p6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6" name="Google Shape;1596;p6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7" name="Google Shape;1597;p6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8" name="Google Shape;1598;p6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599" name="Google Shape;1599;p6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0" name="Google Shape;1600;p6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1" name="Google Shape;1601;p6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121900" tIns="121900" rIns="121900" bIns="121900" anchor="ctr" anchorCtr="0">
                <a:noAutofit/>
              </a:bodyPr>
              <a:lstStyle/>
              <a:p>
                <a:endParaRPr sz="2400" dirty="0"/>
              </a:p>
            </p:txBody>
          </p:sp>
          <p:sp>
            <p:nvSpPr>
              <p:cNvPr id="1602" name="Google Shape;1602;p6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3" name="Google Shape;1603;p6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121900" tIns="121900" rIns="121900" bIns="121900" anchor="ctr" anchorCtr="0">
                <a:noAutofit/>
              </a:bodyPr>
              <a:lstStyle/>
              <a:p>
                <a:endParaRPr sz="2400" dirty="0"/>
              </a:p>
            </p:txBody>
          </p:sp>
          <p:sp>
            <p:nvSpPr>
              <p:cNvPr id="1604" name="Google Shape;1604;p6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121900" tIns="121900" rIns="121900" bIns="121900" anchor="ctr" anchorCtr="0">
                <a:noAutofit/>
              </a:bodyPr>
              <a:lstStyle/>
              <a:p>
                <a:endParaRPr sz="2400" dirty="0"/>
              </a:p>
            </p:txBody>
          </p:sp>
          <p:sp>
            <p:nvSpPr>
              <p:cNvPr id="1605" name="Google Shape;1605;p6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121900" tIns="121900" rIns="121900" bIns="121900" anchor="ctr" anchorCtr="0">
                <a:noAutofit/>
              </a:bodyPr>
              <a:lstStyle/>
              <a:p>
                <a:endParaRPr sz="2400" dirty="0"/>
              </a:p>
            </p:txBody>
          </p:sp>
        </p:grpSp>
      </p:grpSp>
      <p:sp>
        <p:nvSpPr>
          <p:cNvPr id="28" name="Google Shape;1564;p61">
            <a:extLst>
              <a:ext uri="{FF2B5EF4-FFF2-40B4-BE49-F238E27FC236}">
                <a16:creationId xmlns:a16="http://schemas.microsoft.com/office/drawing/2014/main" id="{848A12B2-7F1F-FA36-C42A-6C263A16DEFD}"/>
              </a:ext>
            </a:extLst>
          </p:cNvPr>
          <p:cNvSpPr txBox="1">
            <a:spLocks noGrp="1"/>
          </p:cNvSpPr>
          <p:nvPr>
            <p:ph type="subTitle" idx="1"/>
          </p:nvPr>
        </p:nvSpPr>
        <p:spPr>
          <a:xfrm>
            <a:off x="197919" y="285122"/>
            <a:ext cx="6472240" cy="480423"/>
          </a:xfrm>
          <a:prstGeom prst="rect">
            <a:avLst/>
          </a:prstGeom>
        </p:spPr>
        <p:txBody>
          <a:bodyPr spcFirstLastPara="1" vert="horz" wrap="square" lIns="121900" tIns="121900" rIns="121900" bIns="121900" rtlCol="0" anchor="ctr" anchorCtr="0">
            <a:noAutofit/>
          </a:bodyPr>
          <a:lstStyle/>
          <a:p>
            <a:pPr marL="0" indent="0">
              <a:lnSpc>
                <a:spcPct val="100000"/>
              </a:lnSpc>
              <a:buClr>
                <a:schemeClr val="dk1"/>
              </a:buClr>
              <a:buSzPts val="1100"/>
            </a:pPr>
            <a:r>
              <a:rPr lang="en-US" sz="2000" b="1" dirty="0"/>
              <a:t>Top 10 Countries by Customer Count &amp; Rental Revenue </a:t>
            </a:r>
          </a:p>
        </p:txBody>
      </p:sp>
      <p:cxnSp>
        <p:nvCxnSpPr>
          <p:cNvPr id="2" name="Google Shape;1670;p62">
            <a:extLst>
              <a:ext uri="{FF2B5EF4-FFF2-40B4-BE49-F238E27FC236}">
                <a16:creationId xmlns:a16="http://schemas.microsoft.com/office/drawing/2014/main" id="{BF426E8F-97B9-CA3B-9FF6-123F5A5E28FE}"/>
              </a:ext>
            </a:extLst>
          </p:cNvPr>
          <p:cNvCxnSpPr>
            <a:cxnSpLocks/>
          </p:cNvCxnSpPr>
          <p:nvPr/>
        </p:nvCxnSpPr>
        <p:spPr>
          <a:xfrm>
            <a:off x="0" y="765544"/>
            <a:ext cx="7768856" cy="0"/>
          </a:xfrm>
          <a:prstGeom prst="straightConnector1">
            <a:avLst/>
          </a:prstGeom>
          <a:noFill/>
          <a:ln w="19050" cap="flat" cmpd="sng">
            <a:solidFill>
              <a:schemeClr val="accent1"/>
            </a:solidFill>
            <a:prstDash val="solid"/>
            <a:round/>
            <a:headEnd type="none" w="med" len="med"/>
            <a:tailEnd type="none" w="med" len="med"/>
          </a:ln>
        </p:spPr>
      </p:cxnSp>
      <p:sp>
        <p:nvSpPr>
          <p:cNvPr id="3" name="Google Shape;1671;p62">
            <a:extLst>
              <a:ext uri="{FF2B5EF4-FFF2-40B4-BE49-F238E27FC236}">
                <a16:creationId xmlns:a16="http://schemas.microsoft.com/office/drawing/2014/main" id="{3CF28BE2-2435-EAF1-DBCA-E993816D852D}"/>
              </a:ext>
            </a:extLst>
          </p:cNvPr>
          <p:cNvSpPr/>
          <p:nvPr/>
        </p:nvSpPr>
        <p:spPr>
          <a:xfrm rot="10800000">
            <a:off x="7765789" y="671344"/>
            <a:ext cx="188400" cy="188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pic>
        <p:nvPicPr>
          <p:cNvPr id="5" name="Picture 4">
            <a:extLst>
              <a:ext uri="{FF2B5EF4-FFF2-40B4-BE49-F238E27FC236}">
                <a16:creationId xmlns:a16="http://schemas.microsoft.com/office/drawing/2014/main" id="{67BC94C1-51FA-BE8A-A4FF-884A13357CF5}"/>
              </a:ext>
            </a:extLst>
          </p:cNvPr>
          <p:cNvPicPr>
            <a:picLocks noChangeAspect="1"/>
          </p:cNvPicPr>
          <p:nvPr/>
        </p:nvPicPr>
        <p:blipFill>
          <a:blip r:embed="rId3"/>
          <a:stretch>
            <a:fillRect/>
          </a:stretch>
        </p:blipFill>
        <p:spPr>
          <a:xfrm>
            <a:off x="147499" y="806619"/>
            <a:ext cx="7658323" cy="5930351"/>
          </a:xfrm>
          <a:prstGeom prst="rect">
            <a:avLst/>
          </a:prstGeom>
        </p:spPr>
      </p:pic>
      <p:pic>
        <p:nvPicPr>
          <p:cNvPr id="7" name="Picture 6">
            <a:extLst>
              <a:ext uri="{FF2B5EF4-FFF2-40B4-BE49-F238E27FC236}">
                <a16:creationId xmlns:a16="http://schemas.microsoft.com/office/drawing/2014/main" id="{BA94D006-6566-758F-BA48-FD63CB0668A2}"/>
              </a:ext>
            </a:extLst>
          </p:cNvPr>
          <p:cNvPicPr>
            <a:picLocks noChangeAspect="1"/>
          </p:cNvPicPr>
          <p:nvPr/>
        </p:nvPicPr>
        <p:blipFill>
          <a:blip r:embed="rId4"/>
          <a:stretch>
            <a:fillRect/>
          </a:stretch>
        </p:blipFill>
        <p:spPr>
          <a:xfrm>
            <a:off x="7805822" y="2630343"/>
            <a:ext cx="4078744" cy="2140060"/>
          </a:xfrm>
          <a:prstGeom prst="rect">
            <a:avLst/>
          </a:prstGeom>
        </p:spPr>
      </p:pic>
      <p:sp>
        <p:nvSpPr>
          <p:cNvPr id="8" name="Google Shape;1564;p61">
            <a:extLst>
              <a:ext uri="{FF2B5EF4-FFF2-40B4-BE49-F238E27FC236}">
                <a16:creationId xmlns:a16="http://schemas.microsoft.com/office/drawing/2014/main" id="{77DE2546-E183-CCBC-FA8D-7BE79CCED559}"/>
              </a:ext>
            </a:extLst>
          </p:cNvPr>
          <p:cNvSpPr txBox="1">
            <a:spLocks/>
          </p:cNvSpPr>
          <p:nvPr/>
        </p:nvSpPr>
        <p:spPr>
          <a:xfrm>
            <a:off x="7807226" y="4932470"/>
            <a:ext cx="4077340" cy="734582"/>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spcFirstLastPara="1" vert="horz" wrap="square" lIns="121900" tIns="121900" rIns="121900" bIns="121900" rtlCol="0" anchor="ctr" anchorCtr="0">
            <a:noAutofit/>
          </a:bodyPr>
          <a:lstStyle>
            <a:lvl1pPr marL="228600" lvl="0" indent="-228600" algn="ctr" defTabSz="914400" rtl="0" eaLnBrk="1" latinLnBrk="0" hangingPunct="1">
              <a:lnSpc>
                <a:spcPct val="90000"/>
              </a:lnSpc>
              <a:spcBef>
                <a:spcPts val="0"/>
              </a:spcBef>
              <a:spcAft>
                <a:spcPts val="0"/>
              </a:spcAft>
              <a:buSzPts val="1800"/>
              <a:buFont typeface="Arial" panose="020B0604020202020204" pitchFamily="34" charset="0"/>
              <a:buNone/>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nSpc>
                <a:spcPct val="100000"/>
              </a:lnSpc>
              <a:buClr>
                <a:schemeClr val="dk1"/>
              </a:buClr>
              <a:buSzPts val="1100"/>
            </a:pPr>
            <a:r>
              <a:rPr lang="en-US" sz="2000" b="1" dirty="0"/>
              <a:t>Total Number of Rockbuster Customers: 599</a:t>
            </a:r>
          </a:p>
        </p:txBody>
      </p:sp>
    </p:spTree>
    <p:extLst>
      <p:ext uri="{BB962C8B-B14F-4D97-AF65-F5344CB8AC3E}">
        <p14:creationId xmlns:p14="http://schemas.microsoft.com/office/powerpoint/2010/main" val="348792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2393</TotalTime>
  <Words>476</Words>
  <Application>Microsoft Office PowerPoint</Application>
  <PresentationFormat>Widescreen</PresentationFormat>
  <Paragraphs>72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Anaheim</vt:lpstr>
      <vt:lpstr>Arial</vt:lpstr>
      <vt:lpstr>Calibri</vt:lpstr>
      <vt:lpstr>Calibri Light</vt:lpstr>
      <vt:lpstr>Dela Gothic One</vt:lpstr>
      <vt:lpstr>Saira SemiCondensed ExtraBold</vt:lpstr>
      <vt:lpstr>Sora</vt:lpstr>
      <vt:lpstr>Office Theme</vt:lpstr>
      <vt:lpstr>Rockbuster Stealth Data Analysis Project</vt:lpstr>
      <vt:lpstr>01</vt:lpstr>
      <vt:lpstr>Overview</vt:lpstr>
      <vt:lpstr>Statistics</vt:lpstr>
      <vt:lpstr>PowerPoint Presentation</vt:lpstr>
      <vt:lpstr>PowerPoint Presentation</vt:lpstr>
      <vt:lpstr>PowerPoint Presentation</vt:lpstr>
      <vt:lpstr>PowerPoint Presentation</vt:lpstr>
      <vt:lpstr>PowerPoint Presentation</vt:lpstr>
      <vt:lpstr>Customers with highest lifetime value</vt:lpstr>
      <vt:lpstr>Insights</vt:lpstr>
      <vt:lpstr>PowerPoint Presentation</vt:lpstr>
      <vt:lpstr>Recommendations</vt:lpstr>
      <vt:lpstr>PowerPoint Presentation</vt:lpstr>
      <vt:lpstr>Questions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 Project</dc:title>
  <dc:creator>Snigdha Sharma</dc:creator>
  <cp:lastModifiedBy>Snigdha Sharma</cp:lastModifiedBy>
  <cp:revision>307</cp:revision>
  <dcterms:created xsi:type="dcterms:W3CDTF">2022-12-23T22:35:03Z</dcterms:created>
  <dcterms:modified xsi:type="dcterms:W3CDTF">2023-01-09T18:38:28Z</dcterms:modified>
</cp:coreProperties>
</file>