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1DB-6E3B-40B9-8271-A89A0E577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D699-F2B1-47F8-ABD6-6AAD4BBF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7BDA-465D-48C5-AA78-D8C3E07A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7FE-2A1B-43AA-B28D-E789D29F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52F8-1FB1-4D19-95BF-1AEA635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860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68D-54BB-4ABD-8C33-CDBE2232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5A15-2CF3-4124-B557-6987175D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EA39-63C0-44B1-9862-E5A09B36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1D69-CFBF-422F-8EF0-9EA8CB3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3737-AD31-49B5-881B-C9A0FD7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5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9534-470F-48D1-AD95-6664ED9D1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1DB8D-8E89-4D0C-9538-E566DE7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4A3E-6735-473C-B9CE-8D49ED28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4B1F-A422-4271-8646-D3C3DA6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942B-3F1F-4DC3-817C-4831469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0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D734-A059-40E4-AC08-96993D31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2B39-DFB6-4582-9106-1B9C89AF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939C-3F61-4D7A-855B-4DCE775B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CB72-F962-40EC-A236-257B0387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1793-1189-4037-A3F9-56008CFB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7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F2D1-759F-418E-8086-475AC8E5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343B-572F-4335-A668-47842770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15BF-C497-4BE6-B13C-C2505C7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807F-6BF2-4083-A7B8-2D25E9F2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1E27-63BA-463E-9AB2-B474CF62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7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C366-F06A-4D20-9752-219CA62A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0A86-2835-409C-AEAB-D318DC5AA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AB90-3A13-4A39-9086-6EAE07E4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033C-97DB-4B0E-8252-8EC56A32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F4C5-254D-4725-A175-030FA113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9A28-1494-46F5-8EA9-D130A21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9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48C-03DA-41AC-AFA3-EB627A6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196-B58C-4578-952D-4830F7D0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B83D-27DB-41B2-A838-E797DF6C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38015-9897-4D6E-A030-0C99816F1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45D46-5A9B-4B84-8E79-C5FA7453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46EDC-6CD4-4460-874E-4A34409A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691DB-B43D-40E8-8637-BC3BFDFE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CB5C-FA94-4170-8858-DE72FC5F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3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12D-CE30-4858-8D12-5B22C41A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F11A9-CF09-46BE-9EC3-D7BDAE8F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1B284-5DA2-401F-B85A-CDB9E86A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6CFB-974D-4C18-A7FD-0952F8C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4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C04A-676B-43FD-B2A8-804A817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4C32D-910C-4C5F-85BC-D5BC0547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DF8F-D2C4-4E1D-AA71-874148E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7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3CEE-EF1A-4137-99A2-5918C805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C3CC-56AF-406C-8F89-C898D25E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FAF04-E51C-4EBE-8B82-40378B59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BBBF-0D68-435D-8ACC-47A855C9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33B0-BB90-4114-9280-5746584A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28B4-976D-49E9-AAB9-76F22395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50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E439-3C09-49DD-9210-9AE1A93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ED3-4BE8-42E5-B8CE-15F7B4E51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8B07-991B-4F6B-AC68-D9BB4604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EE799-6931-4B33-8D81-9406E92A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B6BD-7F8F-433B-B0EC-53732C27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DE71-0A79-45BF-AA86-8382EF8E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03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28A98-8D4B-4E6B-9D6B-270BF2CC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E438-B792-4C79-9FBC-ACC60C7B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829C-765D-4AC9-AA45-554D6BB4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738E-D1BB-4425-81C4-4EEEC37A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3EA7-C1B5-4186-9899-824D8142E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6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2FD1074-622A-42B9-BC37-A19F05663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20F6F1-1603-4C8A-8F76-A31D2074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662" y="3094893"/>
            <a:ext cx="1594338" cy="1096107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Pedro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Santos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Tiago Alves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646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A346E3-ABF3-4B7D-8536-807E49B3CCD4}"/>
              </a:ext>
            </a:extLst>
          </p:cNvPr>
          <p:cNvGrpSpPr/>
          <p:nvPr/>
        </p:nvGrpSpPr>
        <p:grpSpPr>
          <a:xfrm>
            <a:off x="1" y="0"/>
            <a:ext cx="12191998" cy="923192"/>
            <a:chOff x="1" y="0"/>
            <a:chExt cx="12191998" cy="923192"/>
          </a:xfrm>
        </p:grpSpPr>
        <p:pic>
          <p:nvPicPr>
            <p:cNvPr id="4" name="Picture 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8DEC359-94BF-4037-B389-AB8B1EBBD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86539"/>
            <a:stretch/>
          </p:blipFill>
          <p:spPr>
            <a:xfrm>
              <a:off x="6095999" y="0"/>
              <a:ext cx="6096000" cy="923192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2886A290-B43E-4B4B-B25D-F07A0FC0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86539"/>
            <a:stretch/>
          </p:blipFill>
          <p:spPr>
            <a:xfrm>
              <a:off x="1" y="0"/>
              <a:ext cx="6096000" cy="92319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2E9CA-BE59-4A82-816E-A11CDCCA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6" y="461596"/>
            <a:ext cx="10656309" cy="1325563"/>
          </a:xfrm>
        </p:spPr>
        <p:txBody>
          <a:bodyPr/>
          <a:lstStyle/>
          <a:p>
            <a:r>
              <a:rPr lang="pt-PT" dirty="0"/>
              <a:t>Personagens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78ADB-E3AE-4FDC-9A54-A6AD068D6A4D}"/>
              </a:ext>
            </a:extLst>
          </p:cNvPr>
          <p:cNvSpPr txBox="1"/>
          <p:nvPr/>
        </p:nvSpPr>
        <p:spPr>
          <a:xfrm>
            <a:off x="8844812" y="4761790"/>
            <a:ext cx="1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“</a:t>
            </a:r>
            <a:r>
              <a:rPr lang="pt-PT" dirty="0" err="1"/>
              <a:t>Minion</a:t>
            </a:r>
            <a:r>
              <a:rPr lang="pt-PT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46DD9-2AE1-4D6B-AD42-EEC687778C00}"/>
              </a:ext>
            </a:extLst>
          </p:cNvPr>
          <p:cNvSpPr txBox="1"/>
          <p:nvPr/>
        </p:nvSpPr>
        <p:spPr>
          <a:xfrm>
            <a:off x="4771618" y="4729945"/>
            <a:ext cx="265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Vilão (</a:t>
            </a:r>
            <a:r>
              <a:rPr lang="pt-PT" i="1" dirty="0" err="1"/>
              <a:t>shapeshifter</a:t>
            </a:r>
            <a:r>
              <a:rPr lang="pt-PT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F02CA-5B1F-4A24-AC2E-492D7BCDB57E}"/>
              </a:ext>
            </a:extLst>
          </p:cNvPr>
          <p:cNvSpPr txBox="1"/>
          <p:nvPr/>
        </p:nvSpPr>
        <p:spPr>
          <a:xfrm>
            <a:off x="338517" y="4729945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Herói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D278E-6A15-405E-96EB-A3AED19CE391}"/>
              </a:ext>
            </a:extLst>
          </p:cNvPr>
          <p:cNvCxnSpPr>
            <a:cxnSpLocks/>
          </p:cNvCxnSpPr>
          <p:nvPr/>
        </p:nvCxnSpPr>
        <p:spPr>
          <a:xfrm>
            <a:off x="1266092" y="4545303"/>
            <a:ext cx="988768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DF45FD2D-1E31-4218-9C46-A9FB1F97B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62" y="2418174"/>
            <a:ext cx="2876628" cy="1725977"/>
          </a:xfrm>
          <a:prstGeom prst="rect">
            <a:avLst/>
          </a:prstGeom>
        </p:spPr>
      </p:pic>
      <p:pic>
        <p:nvPicPr>
          <p:cNvPr id="12" name="Picture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58A5235-90B9-48FC-B325-6D7B905AA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48" y="2395564"/>
            <a:ext cx="2876627" cy="1725976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8B7E4C39-7A56-4AD5-A388-8CBF00BC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3" y="2312697"/>
            <a:ext cx="3228222" cy="19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AFAC11D4-486F-48C2-ACA4-1D343AF37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12"/>
          <a:stretch/>
        </p:blipFill>
        <p:spPr>
          <a:xfrm>
            <a:off x="0" y="0"/>
            <a:ext cx="12191999" cy="72613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E5551-40E7-465B-893A-7F71A28A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34" y="4074816"/>
            <a:ext cx="3603794" cy="1405480"/>
          </a:xfrm>
        </p:spPr>
      </p:pic>
      <p:pic>
        <p:nvPicPr>
          <p:cNvPr id="7" name="Picture 6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00E274EC-E74D-4BFE-B25E-A0362B5EA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" y="2274679"/>
            <a:ext cx="2502877" cy="250287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82FFB93-769C-4A9D-9641-687611C98B1C}"/>
              </a:ext>
            </a:extLst>
          </p:cNvPr>
          <p:cNvSpPr txBox="1">
            <a:spLocks/>
          </p:cNvSpPr>
          <p:nvPr/>
        </p:nvSpPr>
        <p:spPr>
          <a:xfrm>
            <a:off x="3418651" y="2274679"/>
            <a:ext cx="3940512" cy="3820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900" dirty="0"/>
              <a:t>Nome: </a:t>
            </a:r>
            <a:r>
              <a:rPr lang="pt-PT" sz="1900" dirty="0" err="1"/>
              <a:t>Tallem</a:t>
            </a:r>
            <a:r>
              <a:rPr lang="pt-PT" sz="1900" dirty="0"/>
              <a:t> </a:t>
            </a:r>
            <a:r>
              <a:rPr lang="pt-PT" sz="1900" dirty="0" err="1"/>
              <a:t>Riveter</a:t>
            </a:r>
            <a:r>
              <a:rPr lang="pt-PT" sz="1900" dirty="0"/>
              <a:t> </a:t>
            </a:r>
          </a:p>
          <a:p>
            <a:r>
              <a:rPr lang="pt-PT" sz="1900" dirty="0"/>
              <a:t>Género: Masculino</a:t>
            </a:r>
          </a:p>
          <a:p>
            <a:r>
              <a:rPr lang="pt-PT" sz="1900" dirty="0"/>
              <a:t>Idade: ± 40 anos</a:t>
            </a:r>
          </a:p>
          <a:p>
            <a:r>
              <a:rPr lang="pt-PT" sz="1900" dirty="0"/>
              <a:t>Data de Nascimento: </a:t>
            </a:r>
            <a:r>
              <a:rPr lang="pt-PT" sz="1900" dirty="0" err="1"/>
              <a:t>xx</a:t>
            </a:r>
            <a:r>
              <a:rPr lang="pt-PT" sz="1900" dirty="0"/>
              <a:t>/</a:t>
            </a:r>
            <a:r>
              <a:rPr lang="pt-PT" sz="1900" dirty="0" err="1"/>
              <a:t>xx</a:t>
            </a:r>
            <a:r>
              <a:rPr lang="pt-PT" sz="1900" dirty="0"/>
              <a:t>/1001</a:t>
            </a:r>
          </a:p>
          <a:p>
            <a:r>
              <a:rPr lang="pt-PT" sz="1900" dirty="0"/>
              <a:t>Ascendência: Viking</a:t>
            </a:r>
          </a:p>
          <a:p>
            <a:r>
              <a:rPr lang="pt-PT" sz="1900" dirty="0"/>
              <a:t>Estado Civil: Viúvo</a:t>
            </a:r>
          </a:p>
          <a:p>
            <a:pPr marL="285750" indent="-285750"/>
            <a:r>
              <a:rPr lang="pt-PT" sz="1900" dirty="0"/>
              <a:t>Personalidade: </a:t>
            </a:r>
          </a:p>
          <a:p>
            <a:pPr marL="0" indent="0">
              <a:buNone/>
            </a:pPr>
            <a:r>
              <a:rPr lang="pt-PT" sz="1900" dirty="0"/>
              <a:t>           - Determinado</a:t>
            </a:r>
          </a:p>
          <a:p>
            <a:pPr marL="0" indent="0">
              <a:buNone/>
            </a:pPr>
            <a:r>
              <a:rPr lang="pt-PT" sz="1900" dirty="0"/>
              <a:t>           - Inocente</a:t>
            </a:r>
          </a:p>
          <a:p>
            <a:pPr marL="0" indent="0">
              <a:buNone/>
            </a:pPr>
            <a:r>
              <a:rPr lang="pt-PT" sz="1900" dirty="0"/>
              <a:t>           - Inﬂuenciável</a:t>
            </a:r>
          </a:p>
          <a:p>
            <a:endParaRPr lang="pt-PT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7D6553-2DC8-4E8C-856A-629D6A8215F7}"/>
              </a:ext>
            </a:extLst>
          </p:cNvPr>
          <p:cNvSpPr txBox="1">
            <a:spLocks/>
          </p:cNvSpPr>
          <p:nvPr/>
        </p:nvSpPr>
        <p:spPr>
          <a:xfrm>
            <a:off x="483579" y="726134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Protagonista: </a:t>
            </a:r>
            <a:r>
              <a:rPr lang="pt-PT" dirty="0" err="1"/>
              <a:t>Tallem</a:t>
            </a:r>
            <a:r>
              <a:rPr lang="pt-PT" dirty="0"/>
              <a:t> </a:t>
            </a:r>
            <a:r>
              <a:rPr lang="pt-PT" sz="2400" dirty="0"/>
              <a:t>(</a:t>
            </a:r>
            <a:r>
              <a:rPr lang="pt-PT" sz="2400" dirty="0" err="1"/>
              <a:t>a.k.a</a:t>
            </a:r>
            <a:r>
              <a:rPr lang="pt-PT" sz="2400" dirty="0"/>
              <a:t>. The </a:t>
            </a:r>
            <a:r>
              <a:rPr lang="pt-PT" sz="2400" dirty="0" err="1"/>
              <a:t>Fisherman</a:t>
            </a:r>
            <a:r>
              <a:rPr lang="pt-PT" sz="2400" dirty="0"/>
              <a:t>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4453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99B19F94-A1ED-4DDC-A70E-7FA0D7820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1"/>
          <a:stretch/>
        </p:blipFill>
        <p:spPr>
          <a:xfrm>
            <a:off x="0" y="0"/>
            <a:ext cx="12191999" cy="85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3CA1D-5119-49A7-9E82-6B7BD64A9F5A}"/>
              </a:ext>
            </a:extLst>
          </p:cNvPr>
          <p:cNvSpPr txBox="1"/>
          <p:nvPr/>
        </p:nvSpPr>
        <p:spPr>
          <a:xfrm>
            <a:off x="5226295" y="2060286"/>
            <a:ext cx="59185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Runas Permanentes</a:t>
            </a:r>
            <a:r>
              <a:rPr lang="pt-PT" i="1" dirty="0"/>
              <a:t>:</a:t>
            </a:r>
          </a:p>
          <a:p>
            <a:pPr>
              <a:lnSpc>
                <a:spcPct val="150000"/>
              </a:lnSpc>
            </a:pPr>
            <a:r>
              <a:rPr lang="pt-PT" i="1" dirty="0"/>
              <a:t>	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endParaRPr lang="pt-PT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793F0-94B6-40F5-B82A-15836C2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79" y="784911"/>
            <a:ext cx="10799885" cy="1325563"/>
          </a:xfrm>
        </p:spPr>
        <p:txBody>
          <a:bodyPr/>
          <a:lstStyle/>
          <a:p>
            <a:r>
              <a:rPr lang="pt-PT" dirty="0"/>
              <a:t>Habilidades de </a:t>
            </a:r>
            <a:r>
              <a:rPr lang="pt-PT" dirty="0" err="1"/>
              <a:t>Tallem</a:t>
            </a:r>
            <a:r>
              <a:rPr lang="pt-PT" dirty="0"/>
              <a:t>:</a:t>
            </a:r>
            <a:br>
              <a:rPr lang="pt-PT" dirty="0"/>
            </a:br>
            <a:r>
              <a:rPr lang="pt-PT" sz="3200" dirty="0"/>
              <a:t>Cana de Pesca | Runas </a:t>
            </a:r>
            <a:r>
              <a:rPr lang="pt-PT" sz="3200" i="1" dirty="0" err="1"/>
              <a:t>Futhark</a:t>
            </a:r>
            <a:endParaRPr lang="pt-PT" i="1" dirty="0"/>
          </a:p>
        </p:txBody>
      </p:sp>
      <p:pic>
        <p:nvPicPr>
          <p:cNvPr id="9" name="Content Placeholder 8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5D0A08D8-E3A7-476F-984A-5A570A34C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2470053"/>
            <a:ext cx="948067" cy="948067"/>
          </a:xfrm>
        </p:spPr>
      </p:pic>
      <p:pic>
        <p:nvPicPr>
          <p:cNvPr id="4" name="Picture 3" descr="A picture containing mollusk, animal, invertebrate&#10;&#10;Description generated with very high confidence">
            <a:extLst>
              <a:ext uri="{FF2B5EF4-FFF2-40B4-BE49-F238E27FC236}">
                <a16:creationId xmlns:a16="http://schemas.microsoft.com/office/drawing/2014/main" id="{FE234E01-71EC-4C79-8ABD-D0882BCA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4124455"/>
            <a:ext cx="948068" cy="948068"/>
          </a:xfrm>
          <a:prstGeom prst="rect">
            <a:avLst/>
          </a:prstGeom>
        </p:spPr>
      </p:pic>
      <p:pic>
        <p:nvPicPr>
          <p:cNvPr id="6" name="Picture 5" descr="A picture containing mollusk, invertebrate, animal, cowrie&#10;&#10;Description generated with very high confidence">
            <a:extLst>
              <a:ext uri="{FF2B5EF4-FFF2-40B4-BE49-F238E27FC236}">
                <a16:creationId xmlns:a16="http://schemas.microsoft.com/office/drawing/2014/main" id="{0C2FADD3-C143-4EB4-ABA0-4546CC145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7" y="5298639"/>
            <a:ext cx="948069" cy="948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520DE-40AC-4777-8195-6B0CDF1891A7}"/>
              </a:ext>
            </a:extLst>
          </p:cNvPr>
          <p:cNvSpPr txBox="1"/>
          <p:nvPr/>
        </p:nvSpPr>
        <p:spPr>
          <a:xfrm>
            <a:off x="6163409" y="2635129"/>
            <a:ext cx="5440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Raidho</a:t>
            </a:r>
            <a:r>
              <a:rPr lang="pt-PT" dirty="0"/>
              <a:t> (tempo): Permite ao jogador viajar no tempo </a:t>
            </a:r>
            <a:r>
              <a:rPr lang="pt-PT" sz="1600" dirty="0"/>
              <a:t>(mediante um </a:t>
            </a:r>
            <a:r>
              <a:rPr lang="pt-PT" sz="1600" i="1" dirty="0" err="1"/>
              <a:t>cooldown</a:t>
            </a:r>
            <a:r>
              <a:rPr lang="pt-PT" sz="1600" dirty="0"/>
              <a:t>)</a:t>
            </a:r>
          </a:p>
          <a:p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BA051-B395-48A3-B67F-49B1030458F8}"/>
              </a:ext>
            </a:extLst>
          </p:cNvPr>
          <p:cNvSpPr txBox="1"/>
          <p:nvPr/>
        </p:nvSpPr>
        <p:spPr>
          <a:xfrm>
            <a:off x="6163410" y="4273889"/>
            <a:ext cx="57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Kenaz</a:t>
            </a:r>
            <a:r>
              <a:rPr lang="pt-PT" dirty="0"/>
              <a:t> (tocha): Cria uma aura de luz em torno do jogador, iluminando áreas escuras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1CC5E-A46A-492A-BF16-38838BEC543A}"/>
              </a:ext>
            </a:extLst>
          </p:cNvPr>
          <p:cNvSpPr/>
          <p:nvPr/>
        </p:nvSpPr>
        <p:spPr>
          <a:xfrm>
            <a:off x="5226294" y="3591728"/>
            <a:ext cx="226475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Runas Temporárias: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878C6-2CF4-4C81-908D-7C7A93DCFF3B}"/>
              </a:ext>
            </a:extLst>
          </p:cNvPr>
          <p:cNvSpPr txBox="1"/>
          <p:nvPr/>
        </p:nvSpPr>
        <p:spPr>
          <a:xfrm>
            <a:off x="6163410" y="5440711"/>
            <a:ext cx="570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Laguz</a:t>
            </a:r>
            <a:r>
              <a:rPr lang="pt-PT" dirty="0"/>
              <a:t> (água): Conjura um jato de água proveniente da ponta da cana de pesca</a:t>
            </a:r>
          </a:p>
        </p:txBody>
      </p:sp>
      <p:pic>
        <p:nvPicPr>
          <p:cNvPr id="14" name="Picture 13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1B8E8D66-8DCE-4838-BAA6-52CA60E8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1" y="745460"/>
            <a:ext cx="1299162" cy="1299162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23EF3C-523A-460B-B733-56C6FAE3FE57}"/>
              </a:ext>
            </a:extLst>
          </p:cNvPr>
          <p:cNvSpPr txBox="1">
            <a:spLocks/>
          </p:cNvSpPr>
          <p:nvPr/>
        </p:nvSpPr>
        <p:spPr>
          <a:xfrm>
            <a:off x="1572492" y="3170534"/>
            <a:ext cx="3167988" cy="212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Atacar (</a:t>
            </a:r>
            <a:r>
              <a:rPr lang="pt-PT" sz="2000" dirty="0" err="1"/>
              <a:t>Slash</a:t>
            </a:r>
            <a:r>
              <a:rPr lang="pt-PT" sz="2000" dirty="0"/>
              <a:t>/</a:t>
            </a:r>
            <a:r>
              <a:rPr lang="pt-PT" sz="2000" dirty="0" err="1"/>
              <a:t>Stab</a:t>
            </a:r>
            <a:r>
              <a:rPr lang="pt-PT" sz="2000" dirty="0"/>
              <a:t>);</a:t>
            </a:r>
          </a:p>
          <a:p>
            <a:r>
              <a:rPr lang="pt-PT" sz="2000" dirty="0"/>
              <a:t>Puxar/Empurrar objetos;</a:t>
            </a:r>
          </a:p>
          <a:p>
            <a:r>
              <a:rPr lang="pt-PT" sz="2000" i="1" dirty="0" err="1"/>
              <a:t>Grappling</a:t>
            </a:r>
            <a:r>
              <a:rPr lang="pt-PT" sz="2000" i="1" dirty="0"/>
              <a:t> </a:t>
            </a:r>
            <a:r>
              <a:rPr lang="pt-PT" sz="2000" i="1" dirty="0" err="1"/>
              <a:t>hook</a:t>
            </a:r>
            <a:r>
              <a:rPr lang="pt-PT" sz="2000" dirty="0"/>
              <a:t>;</a:t>
            </a:r>
          </a:p>
          <a:p>
            <a:r>
              <a:rPr lang="pt-PT" sz="2000" dirty="0"/>
              <a:t>Disparar Partículas </a:t>
            </a:r>
            <a:r>
              <a:rPr lang="pt-PT" sz="1600" dirty="0"/>
              <a:t>(provenientes das runas)</a:t>
            </a:r>
            <a:endParaRPr lang="pt-PT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BD8189-F33E-4CA8-8D8D-6A18720F7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9" y="2447087"/>
            <a:ext cx="1162225" cy="11622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A3367-DE73-49B0-99F5-24A3293E3E70}"/>
              </a:ext>
            </a:extLst>
          </p:cNvPr>
          <p:cNvCxnSpPr>
            <a:cxnSpLocks/>
          </p:cNvCxnSpPr>
          <p:nvPr/>
        </p:nvCxnSpPr>
        <p:spPr>
          <a:xfrm>
            <a:off x="4853354" y="2060286"/>
            <a:ext cx="0" cy="439326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pic>
        <p:nvPicPr>
          <p:cNvPr id="6" name="Picture 5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4B253D28-B8ED-4468-A220-7C3EA1C8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2106978"/>
            <a:ext cx="2816501" cy="28165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25" y="2106978"/>
            <a:ext cx="6962775" cy="4351338"/>
          </a:xfrm>
        </p:spPr>
        <p:txBody>
          <a:bodyPr>
            <a:normAutofit/>
          </a:bodyPr>
          <a:lstStyle/>
          <a:p>
            <a:r>
              <a:rPr lang="pt-PT" sz="2400" dirty="0"/>
              <a:t>Nome: Dr. Graham Brown</a:t>
            </a:r>
          </a:p>
          <a:p>
            <a:r>
              <a:rPr lang="pt-PT" sz="2400" dirty="0"/>
              <a:t>Género: Masculino</a:t>
            </a:r>
          </a:p>
          <a:p>
            <a:r>
              <a:rPr lang="pt-PT" sz="2400" dirty="0"/>
              <a:t>Idade: 120 anos</a:t>
            </a:r>
          </a:p>
          <a:p>
            <a:r>
              <a:rPr lang="pt-PT" sz="2400" dirty="0"/>
              <a:t>Data de Nascimento: 09/11/3001</a:t>
            </a:r>
          </a:p>
          <a:p>
            <a:r>
              <a:rPr lang="pt-PT" sz="2400" dirty="0"/>
              <a:t>Ascendência: “Futurista”</a:t>
            </a:r>
          </a:p>
          <a:p>
            <a:r>
              <a:rPr lang="pt-PT" sz="2400" dirty="0"/>
              <a:t>Estado Civil: Desconhecido</a:t>
            </a:r>
          </a:p>
          <a:p>
            <a:r>
              <a:rPr lang="pt-PT" sz="2400" dirty="0"/>
              <a:t>Personalidade:</a:t>
            </a:r>
          </a:p>
          <a:p>
            <a:pPr lvl="1">
              <a:buFontTx/>
              <a:buChar char="-"/>
            </a:pPr>
            <a:r>
              <a:rPr lang="pt-PT" sz="2000" dirty="0"/>
              <a:t>Génio</a:t>
            </a:r>
          </a:p>
          <a:p>
            <a:pPr lvl="1">
              <a:buFontTx/>
              <a:buChar char="-"/>
            </a:pPr>
            <a:r>
              <a:rPr lang="pt-PT" sz="2000" dirty="0"/>
              <a:t>Carismático</a:t>
            </a:r>
          </a:p>
          <a:p>
            <a:pPr lvl="1">
              <a:buFontTx/>
              <a:buChar char="-"/>
            </a:pPr>
            <a:r>
              <a:rPr lang="pt-PT" sz="2000" dirty="0"/>
              <a:t>Emocionalmente Instável</a:t>
            </a:r>
          </a:p>
          <a:p>
            <a:endParaRPr lang="pt-P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5B4BDF3-E8B3-46FA-9CEC-4B96FEE64C6D}"/>
              </a:ext>
            </a:extLst>
          </p:cNvPr>
          <p:cNvSpPr txBox="1">
            <a:spLocks/>
          </p:cNvSpPr>
          <p:nvPr/>
        </p:nvSpPr>
        <p:spPr>
          <a:xfrm>
            <a:off x="4391025" y="1825625"/>
            <a:ext cx="6962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6" y="1021335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Antagonista: Dr. Brown</a:t>
            </a:r>
            <a:br>
              <a:rPr lang="pt-PT" dirty="0"/>
            </a:b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0460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B464CC-04AD-4928-98F4-4D6C21EA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7" y="2373276"/>
            <a:ext cx="2191918" cy="2191918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492" y="2142149"/>
            <a:ext cx="6962775" cy="4351338"/>
          </a:xfrm>
        </p:spPr>
        <p:txBody>
          <a:bodyPr>
            <a:normAutofit/>
          </a:bodyPr>
          <a:lstStyle/>
          <a:p>
            <a:r>
              <a:rPr lang="pt-PT" sz="2000" dirty="0"/>
              <a:t>Nome: </a:t>
            </a:r>
            <a:r>
              <a:rPr lang="pt-PT" sz="2000" i="1" dirty="0"/>
              <a:t>M.1. </a:t>
            </a:r>
            <a:r>
              <a:rPr lang="pt-PT" sz="2000" i="1" dirty="0" err="1"/>
              <a:t>Bots</a:t>
            </a:r>
            <a:endParaRPr lang="pt-PT" sz="2000" i="1" dirty="0"/>
          </a:p>
          <a:p>
            <a:r>
              <a:rPr lang="pt-PT" sz="2000" dirty="0"/>
              <a:t>Género:</a:t>
            </a:r>
            <a:r>
              <a:rPr lang="pt-PT" sz="2000" i="1" dirty="0"/>
              <a:t> n/a</a:t>
            </a:r>
          </a:p>
          <a:p>
            <a:r>
              <a:rPr lang="pt-PT" sz="2000" dirty="0"/>
              <a:t>Idade: </a:t>
            </a:r>
            <a:r>
              <a:rPr lang="pt-PT" sz="2000" i="1" dirty="0"/>
              <a:t>n/a</a:t>
            </a:r>
          </a:p>
          <a:p>
            <a:r>
              <a:rPr lang="pt-PT" sz="2000" dirty="0"/>
              <a:t>Pontos Fortes: </a:t>
            </a:r>
          </a:p>
          <a:p>
            <a:pPr marL="457200" lvl="1" indent="0">
              <a:buNone/>
            </a:pPr>
            <a:r>
              <a:rPr lang="pt-PT" sz="2000" dirty="0"/>
              <a:t>- Puxar o jogador com os braços </a:t>
            </a:r>
          </a:p>
          <a:p>
            <a:pPr marL="457200" lvl="1" indent="0">
              <a:buNone/>
            </a:pPr>
            <a:r>
              <a:rPr lang="pt-PT" sz="2000" dirty="0"/>
              <a:t>- Perseguir o jogador</a:t>
            </a:r>
          </a:p>
          <a:p>
            <a:r>
              <a:rPr lang="pt-PT" sz="2000" dirty="0"/>
              <a:t>Pontos Fracos: </a:t>
            </a:r>
          </a:p>
          <a:p>
            <a:pPr marL="457200" lvl="1" indent="0">
              <a:buNone/>
            </a:pPr>
            <a:r>
              <a:rPr lang="pt-PT" sz="2000" dirty="0"/>
              <a:t>- A sua inteligência </a:t>
            </a:r>
            <a:r>
              <a:rPr lang="pt-PT" sz="2000" dirty="0" err="1"/>
              <a:t>artiﬁcial</a:t>
            </a:r>
            <a:r>
              <a:rPr lang="pt-PT" sz="2000" dirty="0"/>
              <a:t> possui bugs </a:t>
            </a:r>
          </a:p>
          <a:p>
            <a:pPr marL="457200" lvl="1" indent="0">
              <a:buNone/>
            </a:pPr>
            <a:r>
              <a:rPr lang="pt-PT" sz="2000" dirty="0"/>
              <a:t>- Facilmente desligado se a runa </a:t>
            </a:r>
            <a:r>
              <a:rPr lang="pt-PT" sz="2000" i="1" dirty="0" err="1"/>
              <a:t>laguz</a:t>
            </a:r>
            <a:r>
              <a:rPr lang="pt-PT" sz="2000" dirty="0"/>
              <a:t> for ativada nele.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5" y="1047713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i="1" dirty="0" err="1"/>
              <a:t>Minions</a:t>
            </a:r>
            <a:r>
              <a:rPr lang="pt-PT" dirty="0"/>
              <a:t>: M.1. </a:t>
            </a:r>
            <a:r>
              <a:rPr lang="pt-PT" dirty="0" err="1"/>
              <a:t>Bots</a:t>
            </a:r>
            <a:br>
              <a:rPr lang="pt-PT" dirty="0"/>
            </a:br>
            <a:endParaRPr lang="pt-PT" i="1" dirty="0"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EF04E255-A4D3-490B-8FEB-4C39ADC7F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51" y="1607684"/>
            <a:ext cx="1068929" cy="1068929"/>
          </a:xfrm>
          <a:prstGeom prst="rect">
            <a:avLst/>
          </a:prstGeo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881163-CC20-43A4-8A92-7185A7110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49" y="1553984"/>
            <a:ext cx="1122629" cy="11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243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Personagens</vt:lpstr>
      <vt:lpstr>PowerPoint Presentation</vt:lpstr>
      <vt:lpstr>Habilidades de Tallem: Cana de Pesca | Runas Futhark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Pedro</dc:creator>
  <cp:lastModifiedBy>André Pedro</cp:lastModifiedBy>
  <cp:revision>42</cp:revision>
  <dcterms:created xsi:type="dcterms:W3CDTF">2018-04-15T16:15:57Z</dcterms:created>
  <dcterms:modified xsi:type="dcterms:W3CDTF">2018-04-17T19:36:26Z</dcterms:modified>
</cp:coreProperties>
</file>