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0" r:id="rId6"/>
    <p:sldId id="263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B1DB-6E3B-40B9-8271-A89A0E577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0D699-F2B1-47F8-ABD6-6AAD4BBF7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17BDA-465D-48C5-AA78-D8C3E07A4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FC12-2193-49CB-B861-4D3F38301707}" type="datetimeFigureOut">
              <a:rPr lang="pt-PT" smtClean="0"/>
              <a:t>17/04/2018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6B7FE-2A1B-43AA-B28D-E789D29FF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252F8-1FB1-4D19-95BF-1AEA635A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BC59-56F0-42D4-B456-DEC91BE06FF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860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568D-54BB-4ABD-8C33-CDBE22328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75A15-2CF3-4124-B557-6987175DD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CEA39-63C0-44B1-9862-E5A09B362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FC12-2193-49CB-B861-4D3F38301707}" type="datetimeFigureOut">
              <a:rPr lang="pt-PT" smtClean="0"/>
              <a:t>17/04/2018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21D69-CFBF-422F-8EF0-9EA8CB304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43737-AD31-49B5-881B-C9A0FD74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BC59-56F0-42D4-B456-DEC91BE06FF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165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D9534-470F-48D1-AD95-6664ED9D1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1DB8D-8E89-4D0C-9538-E566DE7E2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E4A3E-6735-473C-B9CE-8D49ED287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FC12-2193-49CB-B861-4D3F38301707}" type="datetimeFigureOut">
              <a:rPr lang="pt-PT" smtClean="0"/>
              <a:t>17/04/2018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64B1F-A422-4271-8646-D3C3DA6D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5942B-3F1F-4DC3-817C-48314692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BC59-56F0-42D4-B456-DEC91BE06FF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504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6D734-A059-40E4-AC08-96993D31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52B39-DFB6-4582-9106-1B9C89AF1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5939C-3F61-4D7A-855B-4DCE775BA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FC12-2193-49CB-B861-4D3F38301707}" type="datetimeFigureOut">
              <a:rPr lang="pt-PT" smtClean="0"/>
              <a:t>17/04/2018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FCB72-F962-40EC-A236-257B0387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A1793-1189-4037-A3F9-56008CFB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BC59-56F0-42D4-B456-DEC91BE06FF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972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EF2D1-759F-418E-8086-475AC8E5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4343B-572F-4335-A668-47842770A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515BF-C497-4BE6-B13C-C2505C78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FC12-2193-49CB-B861-4D3F38301707}" type="datetimeFigureOut">
              <a:rPr lang="pt-PT" smtClean="0"/>
              <a:t>17/04/2018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6807F-6BF2-4083-A7B8-2D25E9F2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11E27-63BA-463E-9AB2-B474CF62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BC59-56F0-42D4-B456-DEC91BE06FF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47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C366-F06A-4D20-9752-219CA62A8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90A86-2835-409C-AEAB-D318DC5AA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9AB90-3A13-4A39-9086-6EAE07E4B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5033C-97DB-4B0E-8252-8EC56A327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FC12-2193-49CB-B861-4D3F38301707}" type="datetimeFigureOut">
              <a:rPr lang="pt-PT" smtClean="0"/>
              <a:t>17/04/2018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BF4C5-254D-4725-A175-030FA113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39A28-1494-46F5-8EA9-D130A21A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BC59-56F0-42D4-B456-DEC91BE06FF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390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448C-03DA-41AC-AFA3-EB627A66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6F196-B58C-4578-952D-4830F7D07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DB83D-27DB-41B2-A838-E797DF6C9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38015-9897-4D6E-A030-0C99816F1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45D46-5A9B-4B84-8E79-C5FA74533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46EDC-6CD4-4460-874E-4A34409A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FC12-2193-49CB-B861-4D3F38301707}" type="datetimeFigureOut">
              <a:rPr lang="pt-PT" smtClean="0"/>
              <a:t>17/04/2018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691DB-B43D-40E8-8637-BC3BFDFE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53CB5C-FA94-4170-8858-DE72FC5F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BC59-56F0-42D4-B456-DEC91BE06FF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231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512D-CE30-4858-8D12-5B22C41A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F11A9-CF09-46BE-9EC3-D7BDAE8F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FC12-2193-49CB-B861-4D3F38301707}" type="datetimeFigureOut">
              <a:rPr lang="pt-PT" smtClean="0"/>
              <a:t>17/04/2018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1B284-5DA2-401F-B85A-CDB9E86A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06CFB-974D-4C18-A7FD-0952F8CD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BC59-56F0-42D4-B456-DEC91BE06FF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842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C04A-676B-43FD-B2A8-804A817B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FC12-2193-49CB-B861-4D3F38301707}" type="datetimeFigureOut">
              <a:rPr lang="pt-PT" smtClean="0"/>
              <a:t>17/04/2018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54C32D-910C-4C5F-85BC-D5BC0547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7DF8F-D2C4-4E1D-AA71-874148E6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BC59-56F0-42D4-B456-DEC91BE06FF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073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3CEE-EF1A-4137-99A2-5918C8055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CC3CC-56AF-406C-8F89-C898D25EA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FAF04-E51C-4EBE-8B82-40378B596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EBBBF-0D68-435D-8ACC-47A855C9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FC12-2193-49CB-B861-4D3F38301707}" type="datetimeFigureOut">
              <a:rPr lang="pt-PT" smtClean="0"/>
              <a:t>17/04/2018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233B0-BB90-4114-9280-5746584A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928B4-976D-49E9-AAB9-76F22395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BC59-56F0-42D4-B456-DEC91BE06FF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950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E439-3C09-49DD-9210-9AE1A93D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6EFED3-4BE8-42E5-B8CE-15F7B4E51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C8B07-991B-4F6B-AC68-D9BB46046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EE799-6931-4B33-8D81-9406E92A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FC12-2193-49CB-B861-4D3F38301707}" type="datetimeFigureOut">
              <a:rPr lang="pt-PT" smtClean="0"/>
              <a:t>17/04/2018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6B6BD-7F8F-433B-B0EC-53732C27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7DE71-0A79-45BF-AA86-8382EF8E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BC59-56F0-42D4-B456-DEC91BE06FF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403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C28A98-8D4B-4E6B-9D6B-270BF2CCE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0E438-B792-4C79-9FBC-ACC60C7BA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9829C-765D-4AC9-AA45-554D6BB4E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0FC12-2193-49CB-B861-4D3F38301707}" type="datetimeFigureOut">
              <a:rPr lang="pt-PT" smtClean="0"/>
              <a:t>17/04/2018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6738E-D1BB-4425-81C4-4EEEC37A0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B3EA7-C1B5-4186-9899-824D8142E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6BC59-56F0-42D4-B456-DEC91BE06FF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166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02FD1074-622A-42B9-BC37-A19F05663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320F6F1-1603-4C8A-8F76-A31D2074F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7662" y="3094893"/>
            <a:ext cx="1594338" cy="1096107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  <a:spcBef>
                <a:spcPts val="600"/>
              </a:spcBef>
            </a:pPr>
            <a:r>
              <a:rPr lang="pt-PT" sz="1800"/>
              <a:t>André Pedro</a:t>
            </a:r>
          </a:p>
          <a:p>
            <a:pPr algn="r">
              <a:lnSpc>
                <a:spcPct val="100000"/>
              </a:lnSpc>
              <a:spcBef>
                <a:spcPts val="600"/>
              </a:spcBef>
            </a:pPr>
            <a:r>
              <a:rPr lang="pt-PT" sz="1800"/>
              <a:t>André Santos</a:t>
            </a:r>
          </a:p>
          <a:p>
            <a:pPr algn="r">
              <a:lnSpc>
                <a:spcPct val="100000"/>
              </a:lnSpc>
              <a:spcBef>
                <a:spcPts val="600"/>
              </a:spcBef>
            </a:pPr>
            <a:r>
              <a:rPr lang="pt-PT" sz="1800"/>
              <a:t>Tiago Alves</a:t>
            </a: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336465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5A346E3-ABF3-4B7D-8536-807E49B3CCD4}"/>
              </a:ext>
            </a:extLst>
          </p:cNvPr>
          <p:cNvGrpSpPr/>
          <p:nvPr/>
        </p:nvGrpSpPr>
        <p:grpSpPr>
          <a:xfrm>
            <a:off x="1" y="0"/>
            <a:ext cx="12191998" cy="923192"/>
            <a:chOff x="1" y="0"/>
            <a:chExt cx="12191998" cy="923192"/>
          </a:xfrm>
        </p:grpSpPr>
        <p:pic>
          <p:nvPicPr>
            <p:cNvPr id="4" name="Picture 3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A8DEC359-94BF-4037-B389-AB8B1EBBDD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b="86539"/>
            <a:stretch/>
          </p:blipFill>
          <p:spPr>
            <a:xfrm>
              <a:off x="6095999" y="0"/>
              <a:ext cx="6096000" cy="923192"/>
            </a:xfrm>
            <a:prstGeom prst="rect">
              <a:avLst/>
            </a:prstGeom>
          </p:spPr>
        </p:pic>
        <p:pic>
          <p:nvPicPr>
            <p:cNvPr id="5" name="Picture 4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2886A290-B43E-4B4B-B25D-F07A0FC048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 b="86539"/>
            <a:stretch/>
          </p:blipFill>
          <p:spPr>
            <a:xfrm>
              <a:off x="1" y="0"/>
              <a:ext cx="6096000" cy="923192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92E9CA-BE59-4A82-816E-A11CDCCA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66" y="461596"/>
            <a:ext cx="10656309" cy="1325563"/>
          </a:xfrm>
        </p:spPr>
        <p:txBody>
          <a:bodyPr/>
          <a:lstStyle/>
          <a:p>
            <a:r>
              <a:rPr lang="pt-PT" dirty="0"/>
              <a:t>Personagens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378ADB-E3AE-4FDC-9A54-A6AD068D6A4D}"/>
              </a:ext>
            </a:extLst>
          </p:cNvPr>
          <p:cNvSpPr txBox="1"/>
          <p:nvPr/>
        </p:nvSpPr>
        <p:spPr>
          <a:xfrm>
            <a:off x="8844812" y="4761790"/>
            <a:ext cx="196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“</a:t>
            </a:r>
            <a:r>
              <a:rPr lang="pt-PT" dirty="0" err="1"/>
              <a:t>Minion</a:t>
            </a:r>
            <a:r>
              <a:rPr lang="pt-PT" dirty="0"/>
              <a:t>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646DD9-2AE1-4D6B-AD42-EEC687778C00}"/>
              </a:ext>
            </a:extLst>
          </p:cNvPr>
          <p:cNvSpPr txBox="1"/>
          <p:nvPr/>
        </p:nvSpPr>
        <p:spPr>
          <a:xfrm>
            <a:off x="4771618" y="4729945"/>
            <a:ext cx="2653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Vilão (</a:t>
            </a:r>
            <a:r>
              <a:rPr lang="pt-PT" i="1" dirty="0" err="1"/>
              <a:t>shapeshifter</a:t>
            </a:r>
            <a:r>
              <a:rPr lang="pt-PT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F02CA-5B1F-4A24-AC2E-492D7BCDB57E}"/>
              </a:ext>
            </a:extLst>
          </p:cNvPr>
          <p:cNvSpPr txBox="1"/>
          <p:nvPr/>
        </p:nvSpPr>
        <p:spPr>
          <a:xfrm>
            <a:off x="338517" y="4729945"/>
            <a:ext cx="462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Herói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7D278E-6A15-405E-96EB-A3AED19CE391}"/>
              </a:ext>
            </a:extLst>
          </p:cNvPr>
          <p:cNvCxnSpPr>
            <a:cxnSpLocks/>
          </p:cNvCxnSpPr>
          <p:nvPr/>
        </p:nvCxnSpPr>
        <p:spPr>
          <a:xfrm>
            <a:off x="1266092" y="4545303"/>
            <a:ext cx="9887683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DF45FD2D-1E31-4218-9C46-A9FB1F97B0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762" y="2418174"/>
            <a:ext cx="2876628" cy="1725977"/>
          </a:xfrm>
          <a:prstGeom prst="rect">
            <a:avLst/>
          </a:prstGeom>
        </p:spPr>
      </p:pic>
      <p:pic>
        <p:nvPicPr>
          <p:cNvPr id="12" name="Picture 11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758A5235-90B9-48FC-B325-6D7B905AAA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148" y="2395564"/>
            <a:ext cx="2876627" cy="1725976"/>
          </a:xfrm>
          <a:prstGeom prst="rect">
            <a:avLst/>
          </a:prstGeom>
        </p:spPr>
      </p:pic>
      <p:pic>
        <p:nvPicPr>
          <p:cNvPr id="21" name="Picture 20" descr="A close up of a map&#10;&#10;Description generated with high confidence">
            <a:extLst>
              <a:ext uri="{FF2B5EF4-FFF2-40B4-BE49-F238E27FC236}">
                <a16:creationId xmlns:a16="http://schemas.microsoft.com/office/drawing/2014/main" id="{8B7E4C39-7A56-4AD5-A388-8CBF00BC3A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83" y="2312697"/>
            <a:ext cx="3228222" cy="193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1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AFAC11D4-486F-48C2-ACA4-1D343AF37B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412"/>
          <a:stretch/>
        </p:blipFill>
        <p:spPr>
          <a:xfrm>
            <a:off x="0" y="0"/>
            <a:ext cx="12191999" cy="72613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0E5551-40E7-465B-893A-7F71A28AA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858" y="949115"/>
            <a:ext cx="3603794" cy="1405480"/>
          </a:xfrm>
        </p:spPr>
      </p:pic>
      <p:pic>
        <p:nvPicPr>
          <p:cNvPr id="7" name="Picture 6" descr="A picture containing toy&#10;&#10;Description generated with high confidence">
            <a:extLst>
              <a:ext uri="{FF2B5EF4-FFF2-40B4-BE49-F238E27FC236}">
                <a16:creationId xmlns:a16="http://schemas.microsoft.com/office/drawing/2014/main" id="{00E274EC-E74D-4BFE-B25E-A0362B5EA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03" y="2274679"/>
            <a:ext cx="2502877" cy="2502877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82FFB93-769C-4A9D-9641-687611C98B1C}"/>
              </a:ext>
            </a:extLst>
          </p:cNvPr>
          <p:cNvSpPr txBox="1">
            <a:spLocks/>
          </p:cNvSpPr>
          <p:nvPr/>
        </p:nvSpPr>
        <p:spPr>
          <a:xfrm>
            <a:off x="3418650" y="2274679"/>
            <a:ext cx="4568337" cy="38208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900" dirty="0"/>
              <a:t>Nome: </a:t>
            </a:r>
            <a:r>
              <a:rPr lang="pt-PT" sz="1900" dirty="0" err="1"/>
              <a:t>Tallem</a:t>
            </a:r>
            <a:r>
              <a:rPr lang="pt-PT" sz="1900" dirty="0"/>
              <a:t> </a:t>
            </a:r>
            <a:r>
              <a:rPr lang="pt-PT" sz="1900" dirty="0" err="1"/>
              <a:t>Riveter</a:t>
            </a:r>
            <a:r>
              <a:rPr lang="pt-PT" sz="1900" dirty="0"/>
              <a:t> </a:t>
            </a:r>
          </a:p>
          <a:p>
            <a:r>
              <a:rPr lang="pt-PT" sz="1900" dirty="0"/>
              <a:t>Género: Masculino</a:t>
            </a:r>
          </a:p>
          <a:p>
            <a:r>
              <a:rPr lang="pt-PT" sz="1900" dirty="0"/>
              <a:t>Idade: ± 40 anos</a:t>
            </a:r>
          </a:p>
          <a:p>
            <a:r>
              <a:rPr lang="pt-PT" sz="1900" dirty="0"/>
              <a:t>Data de Nascimento: </a:t>
            </a:r>
            <a:r>
              <a:rPr lang="pt-PT" sz="1900" dirty="0" err="1"/>
              <a:t>xx</a:t>
            </a:r>
            <a:r>
              <a:rPr lang="pt-PT" sz="1900" dirty="0"/>
              <a:t>/</a:t>
            </a:r>
            <a:r>
              <a:rPr lang="pt-PT" sz="1900" dirty="0" err="1"/>
              <a:t>xx</a:t>
            </a:r>
            <a:r>
              <a:rPr lang="pt-PT" sz="1900" dirty="0"/>
              <a:t>/1001</a:t>
            </a:r>
          </a:p>
          <a:p>
            <a:r>
              <a:rPr lang="pt-PT" sz="1900" dirty="0"/>
              <a:t>Ascendência: Viking</a:t>
            </a:r>
          </a:p>
          <a:p>
            <a:r>
              <a:rPr lang="pt-PT" sz="1900" dirty="0"/>
              <a:t>Estado Civil: Viúvo</a:t>
            </a:r>
          </a:p>
          <a:p>
            <a:pPr marL="285750" indent="-285750"/>
            <a:r>
              <a:rPr lang="pt-PT" sz="1900" dirty="0"/>
              <a:t>Personalidade: </a:t>
            </a:r>
          </a:p>
          <a:p>
            <a:pPr marL="0" indent="0">
              <a:buNone/>
            </a:pPr>
            <a:r>
              <a:rPr lang="pt-PT" sz="1900" dirty="0"/>
              <a:t>           - Determinado</a:t>
            </a:r>
          </a:p>
          <a:p>
            <a:pPr marL="0" indent="0">
              <a:buNone/>
            </a:pPr>
            <a:r>
              <a:rPr lang="pt-PT" sz="1900" dirty="0"/>
              <a:t>           - Inocente</a:t>
            </a:r>
          </a:p>
          <a:p>
            <a:pPr marL="0" indent="0">
              <a:buNone/>
            </a:pPr>
            <a:r>
              <a:rPr lang="pt-PT" sz="1900" dirty="0"/>
              <a:t>           - Inﬂuenciável</a:t>
            </a:r>
          </a:p>
          <a:p>
            <a:endParaRPr lang="pt-PT" sz="2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7D6553-2DC8-4E8C-856A-629D6A8215F7}"/>
              </a:ext>
            </a:extLst>
          </p:cNvPr>
          <p:cNvSpPr txBox="1">
            <a:spLocks/>
          </p:cNvSpPr>
          <p:nvPr/>
        </p:nvSpPr>
        <p:spPr>
          <a:xfrm>
            <a:off x="483579" y="726134"/>
            <a:ext cx="107998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Protagonista: </a:t>
            </a:r>
            <a:r>
              <a:rPr lang="pt-PT" dirty="0" err="1"/>
              <a:t>Tallem</a:t>
            </a:r>
            <a:r>
              <a:rPr lang="pt-PT" dirty="0"/>
              <a:t> </a:t>
            </a:r>
            <a:r>
              <a:rPr lang="pt-PT" sz="2400" dirty="0"/>
              <a:t>(</a:t>
            </a:r>
            <a:r>
              <a:rPr lang="pt-PT" sz="2400" dirty="0" err="1"/>
              <a:t>a.k.a</a:t>
            </a:r>
            <a:r>
              <a:rPr lang="pt-PT" sz="2400" dirty="0"/>
              <a:t>. The </a:t>
            </a:r>
            <a:r>
              <a:rPr lang="pt-PT" sz="2400" dirty="0" err="1"/>
              <a:t>Fisherman</a:t>
            </a:r>
            <a:r>
              <a:rPr lang="pt-PT" sz="2400" dirty="0"/>
              <a:t>)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44536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99B19F94-A1ED-4DDC-A70E-7FA0D7820B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481"/>
          <a:stretch/>
        </p:blipFill>
        <p:spPr>
          <a:xfrm>
            <a:off x="0" y="0"/>
            <a:ext cx="12191999" cy="8585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F3CA1D-5119-49A7-9E82-6B7BD64A9F5A}"/>
              </a:ext>
            </a:extLst>
          </p:cNvPr>
          <p:cNvSpPr txBox="1"/>
          <p:nvPr/>
        </p:nvSpPr>
        <p:spPr>
          <a:xfrm>
            <a:off x="5226295" y="2060286"/>
            <a:ext cx="591855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Runas Permanentes</a:t>
            </a:r>
            <a:r>
              <a:rPr lang="pt-PT" i="1" dirty="0"/>
              <a:t>:</a:t>
            </a:r>
          </a:p>
          <a:p>
            <a:pPr>
              <a:lnSpc>
                <a:spcPct val="150000"/>
              </a:lnSpc>
            </a:pPr>
            <a:r>
              <a:rPr lang="pt-PT" i="1" dirty="0"/>
              <a:t>	</a:t>
            </a:r>
          </a:p>
          <a:p>
            <a:pPr>
              <a:lnSpc>
                <a:spcPct val="150000"/>
              </a:lnSpc>
            </a:pPr>
            <a:endParaRPr lang="pt-PT" dirty="0"/>
          </a:p>
          <a:p>
            <a:pPr>
              <a:lnSpc>
                <a:spcPct val="150000"/>
              </a:lnSpc>
            </a:pPr>
            <a:endParaRPr lang="pt-PT" dirty="0"/>
          </a:p>
          <a:p>
            <a:endParaRPr lang="pt-PT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793F0-94B6-40F5-B82A-15836C2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579" y="784911"/>
            <a:ext cx="10799885" cy="1325563"/>
          </a:xfrm>
        </p:spPr>
        <p:txBody>
          <a:bodyPr/>
          <a:lstStyle/>
          <a:p>
            <a:r>
              <a:rPr lang="pt-PT" dirty="0"/>
              <a:t>Habilidades de </a:t>
            </a:r>
            <a:r>
              <a:rPr lang="pt-PT" dirty="0" err="1"/>
              <a:t>Tallem</a:t>
            </a:r>
            <a:r>
              <a:rPr lang="pt-PT" dirty="0"/>
              <a:t>:</a:t>
            </a:r>
            <a:br>
              <a:rPr lang="pt-PT" dirty="0"/>
            </a:br>
            <a:r>
              <a:rPr lang="pt-PT" sz="3200" dirty="0"/>
              <a:t>Cana de Pesca | Runas </a:t>
            </a:r>
            <a:r>
              <a:rPr lang="pt-PT" sz="3200" i="1" dirty="0" err="1"/>
              <a:t>Futhark</a:t>
            </a:r>
            <a:endParaRPr lang="pt-PT" i="1" dirty="0"/>
          </a:p>
        </p:txBody>
      </p:sp>
      <p:pic>
        <p:nvPicPr>
          <p:cNvPr id="9" name="Content Placeholder 8" descr="A picture containing photo&#10;&#10;Description generated with high confidence">
            <a:extLst>
              <a:ext uri="{FF2B5EF4-FFF2-40B4-BE49-F238E27FC236}">
                <a16:creationId xmlns:a16="http://schemas.microsoft.com/office/drawing/2014/main" id="{5D0A08D8-E3A7-476F-984A-5A570A34C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469" y="2470053"/>
            <a:ext cx="948067" cy="948067"/>
          </a:xfrm>
        </p:spPr>
      </p:pic>
      <p:pic>
        <p:nvPicPr>
          <p:cNvPr id="4" name="Picture 3" descr="A picture containing mollusk, animal, invertebrate&#10;&#10;Description generated with very high confidence">
            <a:extLst>
              <a:ext uri="{FF2B5EF4-FFF2-40B4-BE49-F238E27FC236}">
                <a16:creationId xmlns:a16="http://schemas.microsoft.com/office/drawing/2014/main" id="{FE234E01-71EC-4C79-8ABD-D0882BCA5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469" y="4124455"/>
            <a:ext cx="948068" cy="948068"/>
          </a:xfrm>
          <a:prstGeom prst="rect">
            <a:avLst/>
          </a:prstGeom>
        </p:spPr>
      </p:pic>
      <p:pic>
        <p:nvPicPr>
          <p:cNvPr id="6" name="Picture 5" descr="A picture containing mollusk, invertebrate, animal, cowrie&#10;&#10;Description generated with very high confidence">
            <a:extLst>
              <a:ext uri="{FF2B5EF4-FFF2-40B4-BE49-F238E27FC236}">
                <a16:creationId xmlns:a16="http://schemas.microsoft.com/office/drawing/2014/main" id="{0C2FADD3-C143-4EB4-ABA0-4546CC1452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467" y="5298639"/>
            <a:ext cx="948069" cy="9480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7520DE-40AC-4777-8195-6B0CDF1891A7}"/>
              </a:ext>
            </a:extLst>
          </p:cNvPr>
          <p:cNvSpPr txBox="1"/>
          <p:nvPr/>
        </p:nvSpPr>
        <p:spPr>
          <a:xfrm>
            <a:off x="6163409" y="2635129"/>
            <a:ext cx="54401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 err="1"/>
              <a:t>Raidho</a:t>
            </a:r>
            <a:r>
              <a:rPr lang="pt-PT" dirty="0"/>
              <a:t> (tempo): Permite ao jogador viajar no tempo </a:t>
            </a:r>
            <a:r>
              <a:rPr lang="pt-PT" sz="1600" dirty="0"/>
              <a:t>(mediante um </a:t>
            </a:r>
            <a:r>
              <a:rPr lang="pt-PT" sz="1600" i="1" dirty="0" err="1"/>
              <a:t>cooldown</a:t>
            </a:r>
            <a:r>
              <a:rPr lang="pt-PT" sz="1600" dirty="0"/>
              <a:t>)</a:t>
            </a:r>
          </a:p>
          <a:p>
            <a:endParaRPr lang="pt-P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4BA051-B395-48A3-B67F-49B1030458F8}"/>
              </a:ext>
            </a:extLst>
          </p:cNvPr>
          <p:cNvSpPr txBox="1"/>
          <p:nvPr/>
        </p:nvSpPr>
        <p:spPr>
          <a:xfrm>
            <a:off x="6163410" y="4273889"/>
            <a:ext cx="570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 err="1"/>
              <a:t>Kenaz</a:t>
            </a:r>
            <a:r>
              <a:rPr lang="pt-PT" dirty="0"/>
              <a:t> (tocha): Cria uma aura de luz em torno do jogador, iluminando áreas escuras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91CC5E-A46A-492A-BF16-38838BEC543A}"/>
              </a:ext>
            </a:extLst>
          </p:cNvPr>
          <p:cNvSpPr/>
          <p:nvPr/>
        </p:nvSpPr>
        <p:spPr>
          <a:xfrm>
            <a:off x="5226294" y="3591728"/>
            <a:ext cx="2264752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/>
              <a:t>Runas Temporárias: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F878C6-2CF4-4C81-908D-7C7A93DCFF3B}"/>
              </a:ext>
            </a:extLst>
          </p:cNvPr>
          <p:cNvSpPr txBox="1"/>
          <p:nvPr/>
        </p:nvSpPr>
        <p:spPr>
          <a:xfrm>
            <a:off x="6163410" y="5440711"/>
            <a:ext cx="5706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 err="1"/>
              <a:t>Laguz</a:t>
            </a:r>
            <a:r>
              <a:rPr lang="pt-PT" dirty="0"/>
              <a:t> (água): Conjura um jato de água proveniente da ponta da cana de pesca</a:t>
            </a:r>
          </a:p>
        </p:txBody>
      </p:sp>
      <p:pic>
        <p:nvPicPr>
          <p:cNvPr id="14" name="Picture 13" descr="A picture containing toy&#10;&#10;Description generated with high confidence">
            <a:extLst>
              <a:ext uri="{FF2B5EF4-FFF2-40B4-BE49-F238E27FC236}">
                <a16:creationId xmlns:a16="http://schemas.microsoft.com/office/drawing/2014/main" id="{1B8E8D66-8DCE-4838-BAA6-52CA60E8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881" y="745460"/>
            <a:ext cx="1299162" cy="1299162"/>
          </a:xfrm>
          <a:prstGeom prst="rect">
            <a:avLst/>
          </a:prstGeom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B23EF3C-523A-460B-B733-56C6FAE3FE57}"/>
              </a:ext>
            </a:extLst>
          </p:cNvPr>
          <p:cNvSpPr txBox="1">
            <a:spLocks/>
          </p:cNvSpPr>
          <p:nvPr/>
        </p:nvSpPr>
        <p:spPr>
          <a:xfrm>
            <a:off x="1572492" y="3170534"/>
            <a:ext cx="3167988" cy="2128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dirty="0"/>
              <a:t>Atacar;</a:t>
            </a:r>
          </a:p>
          <a:p>
            <a:r>
              <a:rPr lang="pt-PT" sz="2000" dirty="0"/>
              <a:t>Puxar/Empurrar objetos;</a:t>
            </a:r>
          </a:p>
          <a:p>
            <a:r>
              <a:rPr lang="pt-PT" sz="2000" i="1" dirty="0" err="1"/>
              <a:t>Grappling</a:t>
            </a:r>
            <a:r>
              <a:rPr lang="pt-PT" sz="2000" i="1" dirty="0"/>
              <a:t> </a:t>
            </a:r>
            <a:r>
              <a:rPr lang="pt-PT" sz="2000" i="1" dirty="0" err="1"/>
              <a:t>hook</a:t>
            </a:r>
            <a:r>
              <a:rPr lang="pt-PT" sz="2000" dirty="0"/>
              <a:t>;</a:t>
            </a:r>
          </a:p>
          <a:p>
            <a:r>
              <a:rPr lang="pt-PT" sz="2000" dirty="0"/>
              <a:t>Disparar Partículas </a:t>
            </a:r>
            <a:r>
              <a:rPr lang="pt-PT" sz="1600" dirty="0"/>
              <a:t>(provenientes das runas)</a:t>
            </a:r>
            <a:endParaRPr lang="pt-PT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BD8189-F33E-4CA8-8D8D-6A18720F72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39" y="2447087"/>
            <a:ext cx="1162225" cy="116222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DA3367-DE73-49B0-99F5-24A3293E3E70}"/>
              </a:ext>
            </a:extLst>
          </p:cNvPr>
          <p:cNvCxnSpPr>
            <a:cxnSpLocks/>
          </p:cNvCxnSpPr>
          <p:nvPr/>
        </p:nvCxnSpPr>
        <p:spPr>
          <a:xfrm>
            <a:off x="4853354" y="2060286"/>
            <a:ext cx="0" cy="439326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948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C3D311F-F387-491B-9CB9-7DD9F2742C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308"/>
          <a:stretch/>
        </p:blipFill>
        <p:spPr>
          <a:xfrm>
            <a:off x="0" y="0"/>
            <a:ext cx="12191999" cy="870438"/>
          </a:xfrm>
          <a:prstGeom prst="rect">
            <a:avLst/>
          </a:prstGeom>
        </p:spPr>
      </p:pic>
      <p:pic>
        <p:nvPicPr>
          <p:cNvPr id="6" name="Picture 5" descr="A picture containing toy, LEGO&#10;&#10;Description generated with very high confidence">
            <a:extLst>
              <a:ext uri="{FF2B5EF4-FFF2-40B4-BE49-F238E27FC236}">
                <a16:creationId xmlns:a16="http://schemas.microsoft.com/office/drawing/2014/main" id="{4B253D28-B8ED-4468-A220-7C3EA1C84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2106978"/>
            <a:ext cx="2816501" cy="281650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511C2-995E-4E84-A8CB-AB2BB3E86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1025" y="2106978"/>
            <a:ext cx="6962775" cy="4351338"/>
          </a:xfrm>
        </p:spPr>
        <p:txBody>
          <a:bodyPr>
            <a:normAutofit/>
          </a:bodyPr>
          <a:lstStyle/>
          <a:p>
            <a:r>
              <a:rPr lang="pt-PT" sz="2400" dirty="0"/>
              <a:t>Nome: Dr. Graham Brown</a:t>
            </a:r>
          </a:p>
          <a:p>
            <a:r>
              <a:rPr lang="pt-PT" sz="2400" dirty="0"/>
              <a:t>Género: Masculino</a:t>
            </a:r>
          </a:p>
          <a:p>
            <a:r>
              <a:rPr lang="pt-PT" sz="2400" dirty="0"/>
              <a:t>Idade: 120 anos</a:t>
            </a:r>
          </a:p>
          <a:p>
            <a:r>
              <a:rPr lang="pt-PT" sz="2400" dirty="0"/>
              <a:t>Data de Nascimento: </a:t>
            </a:r>
            <a:r>
              <a:rPr lang="pt-PT" sz="2400" dirty="0" err="1"/>
              <a:t>xx</a:t>
            </a:r>
            <a:r>
              <a:rPr lang="pt-PT" sz="2400" dirty="0"/>
              <a:t>/</a:t>
            </a:r>
            <a:r>
              <a:rPr lang="pt-PT" sz="2400" dirty="0" err="1"/>
              <a:t>xx</a:t>
            </a:r>
            <a:r>
              <a:rPr lang="pt-PT" sz="2400" dirty="0"/>
              <a:t>/3001</a:t>
            </a:r>
          </a:p>
          <a:p>
            <a:r>
              <a:rPr lang="pt-PT" sz="2400" dirty="0"/>
              <a:t>Ascendência: “Futurista”</a:t>
            </a:r>
          </a:p>
          <a:p>
            <a:r>
              <a:rPr lang="pt-PT" sz="2400" dirty="0"/>
              <a:t>Estado Civil: Desconhecido</a:t>
            </a:r>
          </a:p>
          <a:p>
            <a:r>
              <a:rPr lang="pt-PT" sz="2400" dirty="0"/>
              <a:t>Personalidade:</a:t>
            </a:r>
          </a:p>
          <a:p>
            <a:pPr lvl="1">
              <a:buFontTx/>
              <a:buChar char="-"/>
            </a:pPr>
            <a:r>
              <a:rPr lang="pt-PT" sz="2000" dirty="0"/>
              <a:t>Génio</a:t>
            </a:r>
          </a:p>
          <a:p>
            <a:pPr lvl="1">
              <a:buFontTx/>
              <a:buChar char="-"/>
            </a:pPr>
            <a:r>
              <a:rPr lang="pt-PT" sz="2000" dirty="0"/>
              <a:t>Carismático</a:t>
            </a:r>
          </a:p>
          <a:p>
            <a:pPr lvl="1">
              <a:buFontTx/>
              <a:buChar char="-"/>
            </a:pPr>
            <a:r>
              <a:rPr lang="pt-PT" sz="2000" dirty="0"/>
              <a:t>Emocionalmente Instável</a:t>
            </a:r>
          </a:p>
          <a:p>
            <a:endParaRPr lang="pt-PT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5B4BDF3-E8B3-46FA-9CEC-4B96FEE64C6D}"/>
              </a:ext>
            </a:extLst>
          </p:cNvPr>
          <p:cNvSpPr txBox="1">
            <a:spLocks/>
          </p:cNvSpPr>
          <p:nvPr/>
        </p:nvSpPr>
        <p:spPr>
          <a:xfrm>
            <a:off x="4391025" y="1825625"/>
            <a:ext cx="69627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00F9092-D09E-437E-9D30-97D9BA0F49F2}"/>
              </a:ext>
            </a:extLst>
          </p:cNvPr>
          <p:cNvSpPr txBox="1">
            <a:spLocks/>
          </p:cNvSpPr>
          <p:nvPr/>
        </p:nvSpPr>
        <p:spPr>
          <a:xfrm>
            <a:off x="465996" y="1021335"/>
            <a:ext cx="107998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Antagonista: Dr. Brown</a:t>
            </a:r>
            <a:br>
              <a:rPr lang="pt-PT" dirty="0"/>
            </a:b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204600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9B464CC-04AD-4928-98F4-4D6C21EAC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27" y="2373276"/>
            <a:ext cx="2191918" cy="2191918"/>
          </a:xfrm>
          <a:prstGeom prst="rect">
            <a:avLst/>
          </a:prstGeom>
        </p:spPr>
      </p:pic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C3D311F-F387-491B-9CB9-7DD9F2742C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308"/>
          <a:stretch/>
        </p:blipFill>
        <p:spPr>
          <a:xfrm>
            <a:off x="0" y="0"/>
            <a:ext cx="12191999" cy="87043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511C2-995E-4E84-A8CB-AB2BB3E86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7492" y="2142149"/>
            <a:ext cx="6962775" cy="4351338"/>
          </a:xfrm>
        </p:spPr>
        <p:txBody>
          <a:bodyPr>
            <a:normAutofit/>
          </a:bodyPr>
          <a:lstStyle/>
          <a:p>
            <a:r>
              <a:rPr lang="pt-PT" sz="2000" dirty="0"/>
              <a:t>Nome: </a:t>
            </a:r>
            <a:r>
              <a:rPr lang="pt-PT" sz="2000" i="1" dirty="0"/>
              <a:t>M.1. </a:t>
            </a:r>
            <a:r>
              <a:rPr lang="pt-PT" sz="2000" i="1" dirty="0" err="1"/>
              <a:t>Bots</a:t>
            </a:r>
            <a:endParaRPr lang="pt-PT" sz="2000" i="1" dirty="0"/>
          </a:p>
          <a:p>
            <a:r>
              <a:rPr lang="pt-PT" sz="2000" dirty="0"/>
              <a:t>Género:</a:t>
            </a:r>
            <a:r>
              <a:rPr lang="pt-PT" sz="2000" i="1" dirty="0"/>
              <a:t> n/a</a:t>
            </a:r>
          </a:p>
          <a:p>
            <a:r>
              <a:rPr lang="pt-PT" sz="2000" dirty="0"/>
              <a:t>Idade: </a:t>
            </a:r>
            <a:r>
              <a:rPr lang="pt-PT" sz="2000" i="1" dirty="0"/>
              <a:t>n/a</a:t>
            </a:r>
          </a:p>
          <a:p>
            <a:r>
              <a:rPr lang="pt-PT" sz="2000" dirty="0"/>
              <a:t>Pontos Fortes: </a:t>
            </a:r>
          </a:p>
          <a:p>
            <a:pPr marL="457200" lvl="1" indent="0">
              <a:buNone/>
            </a:pPr>
            <a:r>
              <a:rPr lang="pt-PT" sz="2000" dirty="0"/>
              <a:t>- Puxar o jogador com os braços </a:t>
            </a:r>
          </a:p>
          <a:p>
            <a:pPr marL="457200" lvl="1" indent="0">
              <a:buNone/>
            </a:pPr>
            <a:r>
              <a:rPr lang="pt-PT" sz="2000" dirty="0"/>
              <a:t>- Perseguir o jogador</a:t>
            </a:r>
          </a:p>
          <a:p>
            <a:r>
              <a:rPr lang="pt-PT" sz="2000" dirty="0"/>
              <a:t>Pontos Fracos: </a:t>
            </a:r>
          </a:p>
          <a:p>
            <a:pPr marL="457200" lvl="1" indent="0">
              <a:buNone/>
            </a:pPr>
            <a:r>
              <a:rPr lang="pt-PT" sz="2000" dirty="0"/>
              <a:t>- A sua inteligência </a:t>
            </a:r>
            <a:r>
              <a:rPr lang="pt-PT" sz="2000" dirty="0" err="1"/>
              <a:t>artiﬁcial</a:t>
            </a:r>
            <a:r>
              <a:rPr lang="pt-PT" sz="2000" dirty="0"/>
              <a:t> possui bugs </a:t>
            </a:r>
          </a:p>
          <a:p>
            <a:pPr marL="457200" lvl="1" indent="0">
              <a:buNone/>
            </a:pPr>
            <a:r>
              <a:rPr lang="pt-PT" sz="2000" dirty="0"/>
              <a:t>- Facilmente desligado se a runa </a:t>
            </a:r>
            <a:r>
              <a:rPr lang="pt-PT" sz="2000" i="1" dirty="0" err="1"/>
              <a:t>laguz</a:t>
            </a:r>
            <a:r>
              <a:rPr lang="pt-PT" sz="2000" dirty="0"/>
              <a:t> for ativada nele.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00F9092-D09E-437E-9D30-97D9BA0F49F2}"/>
              </a:ext>
            </a:extLst>
          </p:cNvPr>
          <p:cNvSpPr txBox="1">
            <a:spLocks/>
          </p:cNvSpPr>
          <p:nvPr/>
        </p:nvSpPr>
        <p:spPr>
          <a:xfrm>
            <a:off x="465995" y="1047713"/>
            <a:ext cx="107998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i="1" dirty="0" err="1"/>
              <a:t>Minions</a:t>
            </a:r>
            <a:r>
              <a:rPr lang="pt-PT" dirty="0"/>
              <a:t>: M.1. </a:t>
            </a:r>
            <a:r>
              <a:rPr lang="pt-PT" dirty="0" err="1"/>
              <a:t>Bots</a:t>
            </a:r>
            <a:br>
              <a:rPr lang="pt-PT" dirty="0"/>
            </a:b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3048296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243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Personagens</vt:lpstr>
      <vt:lpstr>PowerPoint Presentation</vt:lpstr>
      <vt:lpstr>Habilidades de Tallem: Cana de Pesca | Runas Futhark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 Pedro</dc:creator>
  <cp:lastModifiedBy>André Pedro</cp:lastModifiedBy>
  <cp:revision>38</cp:revision>
  <dcterms:created xsi:type="dcterms:W3CDTF">2018-04-15T16:15:57Z</dcterms:created>
  <dcterms:modified xsi:type="dcterms:W3CDTF">2018-04-17T01:25:12Z</dcterms:modified>
</cp:coreProperties>
</file>