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1" r:id="rId5"/>
    <p:sldId id="275" r:id="rId6"/>
    <p:sldId id="273" r:id="rId7"/>
    <p:sldId id="274" r:id="rId8"/>
    <p:sldId id="276" r:id="rId9"/>
    <p:sldId id="257" r:id="rId10"/>
    <p:sldId id="258" r:id="rId11"/>
    <p:sldId id="259" r:id="rId12"/>
    <p:sldId id="260" r:id="rId13"/>
    <p:sldId id="283" r:id="rId14"/>
    <p:sldId id="270" r:id="rId15"/>
    <p:sldId id="277" r:id="rId16"/>
    <p:sldId id="288" r:id="rId17"/>
    <p:sldId id="294" r:id="rId18"/>
    <p:sldId id="266" r:id="rId19"/>
    <p:sldId id="268" r:id="rId20"/>
    <p:sldId id="290" r:id="rId21"/>
    <p:sldId id="291" r:id="rId22"/>
    <p:sldId id="292" r:id="rId23"/>
    <p:sldId id="286" r:id="rId24"/>
    <p:sldId id="295" r:id="rId25"/>
    <p:sldId id="287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Oroza Herbas" initials="MH" lastIdx="1" clrIdx="0">
    <p:extLst>
      <p:ext uri="{19B8F6BF-5375-455C-9EA6-DF929625EA0E}">
        <p15:presenceInfo xmlns:p15="http://schemas.microsoft.com/office/powerpoint/2012/main" userId="S::mauricio.oroza@fundacion-jala.org::9325f995-b52e-4bac-9343-b902f57d8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59FD2-2E6C-234E-DC42-B17115D86B7C}" v="70" dt="2020-03-31T15:34:25.678"/>
    <p1510:client id="{1C0C482B-084B-5270-9C91-22CAFC6F21E1}" v="13" dt="2020-03-30T22:05:47.762"/>
    <p1510:client id="{28B48EAB-5736-D6C6-EEA5-A68CFE7AEAEC}" v="24" dt="2020-03-31T16:14:18.834"/>
    <p1510:client id="{54B676E1-7DE5-CC7C-9BAE-B49BED450090}" v="35" dt="2020-03-31T17:53:38.858"/>
    <p1510:client id="{84CC9480-38E0-B118-CD4E-D0EB10FD732F}" v="8" dt="2020-03-31T16:03:58.693"/>
    <p1510:client id="{9A1A029E-9563-464E-9C08-A549CC122DF6}" v="871" dt="2020-03-31T05:12:30.507"/>
    <p1510:client id="{BC0556B6-0976-FF08-0C78-25AC3670EB7C}" v="1" dt="2020-03-31T15:51:23.575"/>
    <p1510:client id="{C1E9058D-AD93-97A4-4507-2E8477978FAB}" v="360" dt="2020-03-31T03:32:36.570"/>
    <p1510:client id="{DF1FB3A7-E9AA-2854-2CBF-1203155D30E0}" v="130" dt="2020-03-31T03:29:55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erez Pereira" userId="S::diego.perez@fundacion-jala.org::50a93135-33c4-46cd-9a15-6da3ff204d3f" providerId="AD" clId="Web-{1C0C482B-084B-5270-9C91-22CAFC6F21E1}"/>
    <pc:docChg chg="modSld">
      <pc:chgData name="Diego Perez Pereira" userId="S::diego.perez@fundacion-jala.org::50a93135-33c4-46cd-9a15-6da3ff204d3f" providerId="AD" clId="Web-{1C0C482B-084B-5270-9C91-22CAFC6F21E1}" dt="2020-03-30T22:05:47.762" v="11" actId="20577"/>
      <pc:docMkLst>
        <pc:docMk/>
      </pc:docMkLst>
      <pc:sldChg chg="modSp">
        <pc:chgData name="Diego Perez Pereira" userId="S::diego.perez@fundacion-jala.org::50a93135-33c4-46cd-9a15-6da3ff204d3f" providerId="AD" clId="Web-{1C0C482B-084B-5270-9C91-22CAFC6F21E1}" dt="2020-03-30T20:38:47.469" v="2" actId="20577"/>
        <pc:sldMkLst>
          <pc:docMk/>
          <pc:sldMk cId="2376974674" sldId="262"/>
        </pc:sldMkLst>
        <pc:spChg chg="mod">
          <ac:chgData name="Diego Perez Pereira" userId="S::diego.perez@fundacion-jala.org::50a93135-33c4-46cd-9a15-6da3ff204d3f" providerId="AD" clId="Web-{1C0C482B-084B-5270-9C91-22CAFC6F21E1}" dt="2020-03-30T20:38:47.469" v="2" actId="20577"/>
          <ac:spMkLst>
            <pc:docMk/>
            <pc:sldMk cId="2376974674" sldId="262"/>
            <ac:spMk id="2" creationId="{110DB61F-98A8-4877-949D-FB240C453A0D}"/>
          </ac:spMkLst>
        </pc:spChg>
      </pc:sldChg>
      <pc:sldChg chg="modSp">
        <pc:chgData name="Diego Perez Pereira" userId="S::diego.perez@fundacion-jala.org::50a93135-33c4-46cd-9a15-6da3ff204d3f" providerId="AD" clId="Web-{1C0C482B-084B-5270-9C91-22CAFC6F21E1}" dt="2020-03-30T22:05:47.762" v="11" actId="20577"/>
        <pc:sldMkLst>
          <pc:docMk/>
          <pc:sldMk cId="565876070" sldId="281"/>
        </pc:sldMkLst>
        <pc:graphicFrameChg chg="modGraphic">
          <ac:chgData name="Diego Perez Pereira" userId="S::diego.perez@fundacion-jala.org::50a93135-33c4-46cd-9a15-6da3ff204d3f" providerId="AD" clId="Web-{1C0C482B-084B-5270-9C91-22CAFC6F21E1}" dt="2020-03-30T22:05:47.762" v="11" actId="20577"/>
          <ac:graphicFrameMkLst>
            <pc:docMk/>
            <pc:sldMk cId="565876070" sldId="281"/>
            <ac:graphicFrameMk id="5" creationId="{5113B4EB-26C2-40BB-936B-C87A057F3A87}"/>
          </ac:graphicFrameMkLst>
        </pc:graphicFrameChg>
      </pc:sldChg>
    </pc:docChg>
  </pc:docChgLst>
  <pc:docChgLst>
    <pc:chgData name="Carlos Meneses Covarrubias" userId="S::carlos.meneses@fundacion-jala.org::725491e9-01ad-4763-aae7-8a14bdbd339b" providerId="AD" clId="Web-{1E2DEF36-BDCB-7AC1-BFB4-F7C7C297FD26}"/>
    <pc:docChg chg="addSld delSld modSld sldOrd">
      <pc:chgData name="Carlos Meneses Covarrubias" userId="S::carlos.meneses@fundacion-jala.org::725491e9-01ad-4763-aae7-8a14bdbd339b" providerId="AD" clId="Web-{1E2DEF36-BDCB-7AC1-BFB4-F7C7C297FD26}" dt="2020-03-30T20:13:33.662" v="318" actId="20577"/>
      <pc:docMkLst>
        <pc:docMk/>
      </pc:docMkLst>
      <pc:sldChg chg="modSp">
        <pc:chgData name="Carlos Meneses Covarrubias" userId="S::carlos.meneses@fundacion-jala.org::725491e9-01ad-4763-aae7-8a14bdbd339b" providerId="AD" clId="Web-{1E2DEF36-BDCB-7AC1-BFB4-F7C7C297FD26}" dt="2020-03-30T19:16:48.346" v="89" actId="20577"/>
        <pc:sldMkLst>
          <pc:docMk/>
          <pc:sldMk cId="2637186683" sldId="257"/>
        </pc:sldMkLst>
        <pc:spChg chg="mod">
          <ac:chgData name="Carlos Meneses Covarrubias" userId="S::carlos.meneses@fundacion-jala.org::725491e9-01ad-4763-aae7-8a14bdbd339b" providerId="AD" clId="Web-{1E2DEF36-BDCB-7AC1-BFB4-F7C7C297FD26}" dt="2020-03-30T19:16:48.346" v="89" actId="20577"/>
          <ac:spMkLst>
            <pc:docMk/>
            <pc:sldMk cId="2637186683" sldId="257"/>
            <ac:spMk id="3" creationId="{3CB102BD-9C9F-41AD-8C1D-9C556F47A4AA}"/>
          </ac:spMkLst>
        </pc:spChg>
      </pc:sldChg>
      <pc:sldChg chg="addSp delSp modSp">
        <pc:chgData name="Carlos Meneses Covarrubias" userId="S::carlos.meneses@fundacion-jala.org::725491e9-01ad-4763-aae7-8a14bdbd339b" providerId="AD" clId="Web-{1E2DEF36-BDCB-7AC1-BFB4-F7C7C297FD26}" dt="2020-03-30T19:20:03.980" v="112" actId="20577"/>
        <pc:sldMkLst>
          <pc:docMk/>
          <pc:sldMk cId="567131792" sldId="258"/>
        </pc:sldMkLst>
        <pc:spChg chg="mod">
          <ac:chgData name="Carlos Meneses Covarrubias" userId="S::carlos.meneses@fundacion-jala.org::725491e9-01ad-4763-aae7-8a14bdbd339b" providerId="AD" clId="Web-{1E2DEF36-BDCB-7AC1-BFB4-F7C7C297FD26}" dt="2020-03-30T19:19:41.276" v="107" actId="1076"/>
          <ac:spMkLst>
            <pc:docMk/>
            <pc:sldMk cId="567131792" sldId="258"/>
            <ac:spMk id="2" creationId="{CC63BFF6-8BFC-4EE1-A92D-D292853A227E}"/>
          </ac:spMkLst>
        </pc:spChg>
        <pc:spChg chg="mod">
          <ac:chgData name="Carlos Meneses Covarrubias" userId="S::carlos.meneses@fundacion-jala.org::725491e9-01ad-4763-aae7-8a14bdbd339b" providerId="AD" clId="Web-{1E2DEF36-BDCB-7AC1-BFB4-F7C7C297FD26}" dt="2020-03-30T19:20:03.980" v="112" actId="20577"/>
          <ac:spMkLst>
            <pc:docMk/>
            <pc:sldMk cId="567131792" sldId="258"/>
            <ac:spMk id="3" creationId="{87D03E6A-5BFC-4446-9BED-654A559C57F1}"/>
          </ac:spMkLst>
        </pc:spChg>
        <pc:picChg chg="add del mod">
          <ac:chgData name="Carlos Meneses Covarrubias" userId="S::carlos.meneses@fundacion-jala.org::725491e9-01ad-4763-aae7-8a14bdbd339b" providerId="AD" clId="Web-{1E2DEF36-BDCB-7AC1-BFB4-F7C7C297FD26}" dt="2020-03-30T19:18:02.022" v="98"/>
          <ac:picMkLst>
            <pc:docMk/>
            <pc:sldMk cId="567131792" sldId="258"/>
            <ac:picMk id="4" creationId="{F4491D1D-A509-4D23-9DF9-84242B11113F}"/>
          </ac:picMkLst>
        </pc:picChg>
      </pc:sldChg>
      <pc:sldChg chg="modSp">
        <pc:chgData name="Carlos Meneses Covarrubias" userId="S::carlos.meneses@fundacion-jala.org::725491e9-01ad-4763-aae7-8a14bdbd339b" providerId="AD" clId="Web-{1E2DEF36-BDCB-7AC1-BFB4-F7C7C297FD26}" dt="2020-03-30T19:20:24.778" v="115" actId="20577"/>
        <pc:sldMkLst>
          <pc:docMk/>
          <pc:sldMk cId="4249135948" sldId="259"/>
        </pc:sldMkLst>
        <pc:spChg chg="mod">
          <ac:chgData name="Carlos Meneses Covarrubias" userId="S::carlos.meneses@fundacion-jala.org::725491e9-01ad-4763-aae7-8a14bdbd339b" providerId="AD" clId="Web-{1E2DEF36-BDCB-7AC1-BFB4-F7C7C297FD26}" dt="2020-03-30T19:20:24.778" v="115" actId="20577"/>
          <ac:spMkLst>
            <pc:docMk/>
            <pc:sldMk cId="4249135948" sldId="259"/>
            <ac:spMk id="3" creationId="{A9ECFE2D-1280-4A61-A70F-3DFB79C8434B}"/>
          </ac:spMkLst>
        </pc:spChg>
      </pc:sldChg>
      <pc:sldChg chg="modSp">
        <pc:chgData name="Carlos Meneses Covarrubias" userId="S::carlos.meneses@fundacion-jala.org::725491e9-01ad-4763-aae7-8a14bdbd339b" providerId="AD" clId="Web-{1E2DEF36-BDCB-7AC1-BFB4-F7C7C297FD26}" dt="2020-03-30T19:21:46.829" v="122" actId="1076"/>
        <pc:sldMkLst>
          <pc:docMk/>
          <pc:sldMk cId="119043288" sldId="260"/>
        </pc:sldMkLst>
        <pc:spChg chg="mod">
          <ac:chgData name="Carlos Meneses Covarrubias" userId="S::carlos.meneses@fundacion-jala.org::725491e9-01ad-4763-aae7-8a14bdbd339b" providerId="AD" clId="Web-{1E2DEF36-BDCB-7AC1-BFB4-F7C7C297FD26}" dt="2020-03-30T19:21:46.829" v="122" actId="1076"/>
          <ac:spMkLst>
            <pc:docMk/>
            <pc:sldMk cId="119043288" sldId="260"/>
            <ac:spMk id="3" creationId="{7AE2C8A2-5D54-439A-845E-CEF953B9D82B}"/>
          </ac:spMkLst>
        </pc:spChg>
      </pc:sldChg>
      <pc:sldChg chg="modSp">
        <pc:chgData name="Carlos Meneses Covarrubias" userId="S::carlos.meneses@fundacion-jala.org::725491e9-01ad-4763-aae7-8a14bdbd339b" providerId="AD" clId="Web-{1E2DEF36-BDCB-7AC1-BFB4-F7C7C297FD26}" dt="2020-03-30T20:13:31.818" v="316" actId="20577"/>
        <pc:sldMkLst>
          <pc:docMk/>
          <pc:sldMk cId="4131884307" sldId="261"/>
        </pc:sldMkLst>
        <pc:spChg chg="mod">
          <ac:chgData name="Carlos Meneses Covarrubias" userId="S::carlos.meneses@fundacion-jala.org::725491e9-01ad-4763-aae7-8a14bdbd339b" providerId="AD" clId="Web-{1E2DEF36-BDCB-7AC1-BFB4-F7C7C297FD26}" dt="2020-03-30T20:13:31.818" v="316" actId="20577"/>
          <ac:spMkLst>
            <pc:docMk/>
            <pc:sldMk cId="4131884307" sldId="261"/>
            <ac:spMk id="34" creationId="{7AD4BA21-57A8-474B-8364-EBC2DEC4AA3F}"/>
          </ac:spMkLst>
        </pc:spChg>
        <pc:spChg chg="mod">
          <ac:chgData name="Carlos Meneses Covarrubias" userId="S::carlos.meneses@fundacion-jala.org::725491e9-01ad-4763-aae7-8a14bdbd339b" providerId="AD" clId="Web-{1E2DEF36-BDCB-7AC1-BFB4-F7C7C297FD26}" dt="2020-03-30T19:22:14.533" v="129" actId="20577"/>
          <ac:spMkLst>
            <pc:docMk/>
            <pc:sldMk cId="4131884307" sldId="261"/>
            <ac:spMk id="41" creationId="{9AB741FE-6F36-400C-A910-B7F8E3A4C094}"/>
          </ac:spMkLst>
        </pc:spChg>
      </pc:sldChg>
      <pc:sldChg chg="addSp delSp modSp del ord">
        <pc:chgData name="Carlos Meneses Covarrubias" userId="S::carlos.meneses@fundacion-jala.org::725491e9-01ad-4763-aae7-8a14bdbd339b" providerId="AD" clId="Web-{1E2DEF36-BDCB-7AC1-BFB4-F7C7C297FD26}" dt="2020-03-30T19:44:40.893" v="315"/>
        <pc:sldMkLst>
          <pc:docMk/>
          <pc:sldMk cId="4023124752" sldId="269"/>
        </pc:sldMkLst>
        <pc:spChg chg="mod">
          <ac:chgData name="Carlos Meneses Covarrubias" userId="S::carlos.meneses@fundacion-jala.org::725491e9-01ad-4763-aae7-8a14bdbd339b" providerId="AD" clId="Web-{1E2DEF36-BDCB-7AC1-BFB4-F7C7C297FD26}" dt="2020-03-30T19:44:25.611" v="313" actId="1076"/>
          <ac:spMkLst>
            <pc:docMk/>
            <pc:sldMk cId="4023124752" sldId="269"/>
            <ac:spMk id="2" creationId="{8A73E5AC-033E-4E93-85AD-FF66ABC2BB8D}"/>
          </ac:spMkLst>
        </pc:spChg>
        <pc:spChg chg="mod">
          <ac:chgData name="Carlos Meneses Covarrubias" userId="S::carlos.meneses@fundacion-jala.org::725491e9-01ad-4763-aae7-8a14bdbd339b" providerId="AD" clId="Web-{1E2DEF36-BDCB-7AC1-BFB4-F7C7C297FD26}" dt="2020-03-30T19:44:27.721" v="314" actId="1076"/>
          <ac:spMkLst>
            <pc:docMk/>
            <pc:sldMk cId="4023124752" sldId="269"/>
            <ac:spMk id="3" creationId="{7A38AF50-A4DF-4D86-948C-6783B883A910}"/>
          </ac:spMkLst>
        </pc:spChg>
        <pc:spChg chg="add mod">
          <ac:chgData name="Carlos Meneses Covarrubias" userId="S::carlos.meneses@fundacion-jala.org::725491e9-01ad-4763-aae7-8a14bdbd339b" providerId="AD" clId="Web-{1E2DEF36-BDCB-7AC1-BFB4-F7C7C297FD26}" dt="2020-03-30T19:44:11.314" v="309" actId="1076"/>
          <ac:spMkLst>
            <pc:docMk/>
            <pc:sldMk cId="4023124752" sldId="269"/>
            <ac:spMk id="7" creationId="{6E4FD842-2F24-46B0-9164-FE3B364C40C5}"/>
          </ac:spMkLst>
        </pc:spChg>
        <pc:picChg chg="del">
          <ac:chgData name="Carlos Meneses Covarrubias" userId="S::carlos.meneses@fundacion-jala.org::725491e9-01ad-4763-aae7-8a14bdbd339b" providerId="AD" clId="Web-{1E2DEF36-BDCB-7AC1-BFB4-F7C7C297FD26}" dt="2020-03-30T19:34:56.460" v="265"/>
          <ac:picMkLst>
            <pc:docMk/>
            <pc:sldMk cId="4023124752" sldId="269"/>
            <ac:picMk id="4" creationId="{9C9BF41C-F4B4-46E2-B7A1-5B4DE347064A}"/>
          </ac:picMkLst>
        </pc:picChg>
        <pc:picChg chg="add mod">
          <ac:chgData name="Carlos Meneses Covarrubias" userId="S::carlos.meneses@fundacion-jala.org::725491e9-01ad-4763-aae7-8a14bdbd339b" providerId="AD" clId="Web-{1E2DEF36-BDCB-7AC1-BFB4-F7C7C297FD26}" dt="2020-03-30T19:44:13.299" v="310" actId="1076"/>
          <ac:picMkLst>
            <pc:docMk/>
            <pc:sldMk cId="4023124752" sldId="269"/>
            <ac:picMk id="5" creationId="{DB9DB405-A565-4DD3-A438-501833C33C23}"/>
          </ac:picMkLst>
        </pc:picChg>
      </pc:sldChg>
      <pc:sldChg chg="add replId">
        <pc:chgData name="Carlos Meneses Covarrubias" userId="S::carlos.meneses@fundacion-jala.org::725491e9-01ad-4763-aae7-8a14bdbd339b" providerId="AD" clId="Web-{1E2DEF36-BDCB-7AC1-BFB4-F7C7C297FD26}" dt="2020-03-30T19:33:58.051" v="151"/>
        <pc:sldMkLst>
          <pc:docMk/>
          <pc:sldMk cId="3638575428" sldId="270"/>
        </pc:sldMkLst>
      </pc:sldChg>
    </pc:docChg>
  </pc:docChgLst>
  <pc:docChgLst>
    <pc:chgData name="Carlos Meneses Covarrubias" userId="S::carlos.meneses@fundacion-jala.org::725491e9-01ad-4763-aae7-8a14bdbd339b" providerId="AD" clId="Web-{DF1FB3A7-E9AA-2854-2CBF-1203155D30E0}"/>
    <pc:docChg chg="addSld delSld modSld">
      <pc:chgData name="Carlos Meneses Covarrubias" userId="S::carlos.meneses@fundacion-jala.org::725491e9-01ad-4763-aae7-8a14bdbd339b" providerId="AD" clId="Web-{DF1FB3A7-E9AA-2854-2CBF-1203155D30E0}" dt="2020-03-31T03:29:55.052" v="123"/>
      <pc:docMkLst>
        <pc:docMk/>
      </pc:docMkLst>
      <pc:sldChg chg="addSp delSp modSp">
        <pc:chgData name="Carlos Meneses Covarrubias" userId="S::carlos.meneses@fundacion-jala.org::725491e9-01ad-4763-aae7-8a14bdbd339b" providerId="AD" clId="Web-{DF1FB3A7-E9AA-2854-2CBF-1203155D30E0}" dt="2020-03-31T02:47:27.881" v="21" actId="1076"/>
        <pc:sldMkLst>
          <pc:docMk/>
          <pc:sldMk cId="1970086576" sldId="268"/>
        </pc:sldMkLst>
        <pc:spChg chg="mod">
          <ac:chgData name="Carlos Meneses Covarrubias" userId="S::carlos.meneses@fundacion-jala.org::725491e9-01ad-4763-aae7-8a14bdbd339b" providerId="AD" clId="Web-{DF1FB3A7-E9AA-2854-2CBF-1203155D30E0}" dt="2020-03-31T02:44:32.609" v="9"/>
          <ac:spMkLst>
            <pc:docMk/>
            <pc:sldMk cId="1970086576" sldId="268"/>
            <ac:spMk id="2" creationId="{15348C96-DEAD-453B-9605-6C6865CDD001}"/>
          </ac:spMkLst>
        </pc:spChg>
        <pc:spChg chg="del">
          <ac:chgData name="Carlos Meneses Covarrubias" userId="S::carlos.meneses@fundacion-jala.org::725491e9-01ad-4763-aae7-8a14bdbd339b" providerId="AD" clId="Web-{DF1FB3A7-E9AA-2854-2CBF-1203155D30E0}" dt="2020-03-31T02:44:32.609" v="9"/>
          <ac:spMkLst>
            <pc:docMk/>
            <pc:sldMk cId="1970086576" sldId="268"/>
            <ac:spMk id="16" creationId="{A4AC5506-6312-4701-8D3C-40187889A947}"/>
          </ac:spMkLst>
        </pc:spChg>
        <pc:spChg chg="add">
          <ac:chgData name="Carlos Meneses Covarrubias" userId="S::carlos.meneses@fundacion-jala.org::725491e9-01ad-4763-aae7-8a14bdbd339b" providerId="AD" clId="Web-{DF1FB3A7-E9AA-2854-2CBF-1203155D30E0}" dt="2020-03-31T02:44:32.609" v="9"/>
          <ac:spMkLst>
            <pc:docMk/>
            <pc:sldMk cId="1970086576" sldId="268"/>
            <ac:spMk id="21" creationId="{A4AC5506-6312-4701-8D3C-40187889A947}"/>
          </ac:spMkLst>
        </pc:spChg>
        <pc:picChg chg="add del mod">
          <ac:chgData name="Carlos Meneses Covarrubias" userId="S::carlos.meneses@fundacion-jala.org::725491e9-01ad-4763-aae7-8a14bdbd339b" providerId="AD" clId="Web-{DF1FB3A7-E9AA-2854-2CBF-1203155D30E0}" dt="2020-03-31T02:45:01.454" v="10"/>
          <ac:picMkLst>
            <pc:docMk/>
            <pc:sldMk cId="1970086576" sldId="268"/>
            <ac:picMk id="3" creationId="{090A4481-119C-48FD-8286-A7C5BB92822E}"/>
          </ac:picMkLst>
        </pc:picChg>
        <pc:picChg chg="add del mod">
          <ac:chgData name="Carlos Meneses Covarrubias" userId="S::carlos.meneses@fundacion-jala.org::725491e9-01ad-4763-aae7-8a14bdbd339b" providerId="AD" clId="Web-{DF1FB3A7-E9AA-2854-2CBF-1203155D30E0}" dt="2020-03-31T02:47:03.115" v="16"/>
          <ac:picMkLst>
            <pc:docMk/>
            <pc:sldMk cId="1970086576" sldId="268"/>
            <ac:picMk id="5" creationId="{010FAA18-2A43-4159-8320-4DB541C070AD}"/>
          </ac:picMkLst>
        </pc:picChg>
        <pc:picChg chg="del">
          <ac:chgData name="Carlos Meneses Covarrubias" userId="S::carlos.meneses@fundacion-jala.org::725491e9-01ad-4763-aae7-8a14bdbd339b" providerId="AD" clId="Web-{DF1FB3A7-E9AA-2854-2CBF-1203155D30E0}" dt="2020-03-31T02:44:24.828" v="7"/>
          <ac:picMkLst>
            <pc:docMk/>
            <pc:sldMk cId="1970086576" sldId="268"/>
            <ac:picMk id="7" creationId="{8347A8E8-ED5F-4525-A966-153CB78CC297}"/>
          </ac:picMkLst>
        </pc:picChg>
        <pc:picChg chg="add mod">
          <ac:chgData name="Carlos Meneses Covarrubias" userId="S::carlos.meneses@fundacion-jala.org::725491e9-01ad-4763-aae7-8a14bdbd339b" providerId="AD" clId="Web-{DF1FB3A7-E9AA-2854-2CBF-1203155D30E0}" dt="2020-03-31T02:47:27.881" v="21" actId="1076"/>
          <ac:picMkLst>
            <pc:docMk/>
            <pc:sldMk cId="1970086576" sldId="268"/>
            <ac:picMk id="8" creationId="{E14EDB7D-6031-4873-AF0C-8C1839BDD8FC}"/>
          </ac:picMkLst>
        </pc:picChg>
      </pc:sldChg>
      <pc:sldChg chg="modSp">
        <pc:chgData name="Carlos Meneses Covarrubias" userId="S::carlos.meneses@fundacion-jala.org::725491e9-01ad-4763-aae7-8a14bdbd339b" providerId="AD" clId="Web-{DF1FB3A7-E9AA-2854-2CBF-1203155D30E0}" dt="2020-03-31T02:38:59.488" v="6" actId="20577"/>
        <pc:sldMkLst>
          <pc:docMk/>
          <pc:sldMk cId="2069116426" sldId="271"/>
        </pc:sldMkLst>
        <pc:graphicFrameChg chg="modGraphic">
          <ac:chgData name="Carlos Meneses Covarrubias" userId="S::carlos.meneses@fundacion-jala.org::725491e9-01ad-4763-aae7-8a14bdbd339b" providerId="AD" clId="Web-{DF1FB3A7-E9AA-2854-2CBF-1203155D30E0}" dt="2020-03-31T02:38:59.488" v="6" actId="20577"/>
          <ac:graphicFrameMkLst>
            <pc:docMk/>
            <pc:sldMk cId="2069116426" sldId="271"/>
            <ac:graphicFrameMk id="5" creationId="{19579016-5FC6-4552-9FA7-876196ADBF2A}"/>
          </ac:graphicFrameMkLst>
        </pc:graphicFrameChg>
      </pc:sldChg>
      <pc:sldChg chg="addSp delSp modSp new del mod setBg">
        <pc:chgData name="Carlos Meneses Covarrubias" userId="S::carlos.meneses@fundacion-jala.org::725491e9-01ad-4763-aae7-8a14bdbd339b" providerId="AD" clId="Web-{DF1FB3A7-E9AA-2854-2CBF-1203155D30E0}" dt="2020-03-31T03:29:55.052" v="123"/>
        <pc:sldMkLst>
          <pc:docMk/>
          <pc:sldMk cId="1862060343" sldId="282"/>
        </pc:sldMkLst>
        <pc:spChg chg="mod">
          <ac:chgData name="Carlos Meneses Covarrubias" userId="S::carlos.meneses@fundacion-jala.org::725491e9-01ad-4763-aae7-8a14bdbd339b" providerId="AD" clId="Web-{DF1FB3A7-E9AA-2854-2CBF-1203155D30E0}" dt="2020-03-31T03:28:34.440" v="99" actId="20577"/>
          <ac:spMkLst>
            <pc:docMk/>
            <pc:sldMk cId="1862060343" sldId="282"/>
            <ac:spMk id="2" creationId="{B309E494-9F39-4150-9047-40BDE912B8CD}"/>
          </ac:spMkLst>
        </pc:spChg>
        <pc:spChg chg="del">
          <ac:chgData name="Carlos Meneses Covarrubias" userId="S::carlos.meneses@fundacion-jala.org::725491e9-01ad-4763-aae7-8a14bdbd339b" providerId="AD" clId="Web-{DF1FB3A7-E9AA-2854-2CBF-1203155D30E0}" dt="2020-03-31T03:26:18.544" v="73"/>
          <ac:spMkLst>
            <pc:docMk/>
            <pc:sldMk cId="1862060343" sldId="282"/>
            <ac:spMk id="3" creationId="{BD71BF83-F75E-4DED-AEA1-1A2B944A71A0}"/>
          </ac:spMkLst>
        </pc:spChg>
        <pc:spChg chg="add mod">
          <ac:chgData name="Carlos Meneses Covarrubias" userId="S::carlos.meneses@fundacion-jala.org::725491e9-01ad-4763-aae7-8a14bdbd339b" providerId="AD" clId="Web-{DF1FB3A7-E9AA-2854-2CBF-1203155D30E0}" dt="2020-03-31T03:28:14.408" v="91"/>
          <ac:spMkLst>
            <pc:docMk/>
            <pc:sldMk cId="1862060343" sldId="282"/>
            <ac:spMk id="7" creationId="{1DD967C3-34E5-4A21-899C-A8106E5A83E2}"/>
          </ac:spMkLst>
        </pc:spChg>
        <pc:spChg chg="add del">
          <ac:chgData name="Carlos Meneses Covarrubias" userId="S::carlos.meneses@fundacion-jala.org::725491e9-01ad-4763-aae7-8a14bdbd339b" providerId="AD" clId="Web-{DF1FB3A7-E9AA-2854-2CBF-1203155D30E0}" dt="2020-03-31T03:27:05.624" v="80"/>
          <ac:spMkLst>
            <pc:docMk/>
            <pc:sldMk cId="1862060343" sldId="282"/>
            <ac:spMk id="8" creationId="{DF48D468-9544-4C88-A9F7-7E25DAAF2D07}"/>
          </ac:spMkLst>
        </pc:spChg>
        <pc:spChg chg="add del">
          <ac:chgData name="Carlos Meneses Covarrubias" userId="S::carlos.meneses@fundacion-jala.org::725491e9-01ad-4763-aae7-8a14bdbd339b" providerId="AD" clId="Web-{DF1FB3A7-E9AA-2854-2CBF-1203155D30E0}" dt="2020-03-31T03:27:05.624" v="80"/>
          <ac:spMkLst>
            <pc:docMk/>
            <pc:sldMk cId="1862060343" sldId="282"/>
            <ac:spMk id="11" creationId="{EBF87945-A001-489F-9D9B-7D9435F0B9CA}"/>
          </ac:spMkLst>
        </pc:spChg>
        <pc:picChg chg="add del mod ord">
          <ac:chgData name="Carlos Meneses Covarrubias" userId="S::carlos.meneses@fundacion-jala.org::725491e9-01ad-4763-aae7-8a14bdbd339b" providerId="AD" clId="Web-{DF1FB3A7-E9AA-2854-2CBF-1203155D30E0}" dt="2020-03-31T03:28:14.408" v="91"/>
          <ac:picMkLst>
            <pc:docMk/>
            <pc:sldMk cId="1862060343" sldId="282"/>
            <ac:picMk id="4" creationId="{571E8AB0-3DE0-41EF-813D-065E17681D60}"/>
          </ac:picMkLst>
        </pc:picChg>
      </pc:sldChg>
      <pc:sldChg chg="addSp delSp modSp add replId">
        <pc:chgData name="Carlos Meneses Covarrubias" userId="S::carlos.meneses@fundacion-jala.org::725491e9-01ad-4763-aae7-8a14bdbd339b" providerId="AD" clId="Web-{DF1FB3A7-E9AA-2854-2CBF-1203155D30E0}" dt="2020-03-31T03:29:47.364" v="122" actId="1076"/>
        <pc:sldMkLst>
          <pc:docMk/>
          <pc:sldMk cId="4050609469" sldId="283"/>
        </pc:sldMkLst>
        <pc:spChg chg="mod">
          <ac:chgData name="Carlos Meneses Covarrubias" userId="S::carlos.meneses@fundacion-jala.org::725491e9-01ad-4763-aae7-8a14bdbd339b" providerId="AD" clId="Web-{DF1FB3A7-E9AA-2854-2CBF-1203155D30E0}" dt="2020-03-31T03:29:47.364" v="122" actId="1076"/>
          <ac:spMkLst>
            <pc:docMk/>
            <pc:sldMk cId="4050609469" sldId="283"/>
            <ac:spMk id="2" creationId="{15348C96-DEAD-453B-9605-6C6865CDD001}"/>
          </ac:spMkLst>
        </pc:spChg>
        <pc:spChg chg="del">
          <ac:chgData name="Carlos Meneses Covarrubias" userId="S::carlos.meneses@fundacion-jala.org::725491e9-01ad-4763-aae7-8a14bdbd339b" providerId="AD" clId="Web-{DF1FB3A7-E9AA-2854-2CBF-1203155D30E0}" dt="2020-03-31T03:29:41.942" v="121"/>
          <ac:spMkLst>
            <pc:docMk/>
            <pc:sldMk cId="4050609469" sldId="283"/>
            <ac:spMk id="21" creationId="{A4AC5506-6312-4701-8D3C-40187889A947}"/>
          </ac:spMkLst>
        </pc:spChg>
        <pc:spChg chg="add">
          <ac:chgData name="Carlos Meneses Covarrubias" userId="S::carlos.meneses@fundacion-jala.org::725491e9-01ad-4763-aae7-8a14bdbd339b" providerId="AD" clId="Web-{DF1FB3A7-E9AA-2854-2CBF-1203155D30E0}" dt="2020-03-31T03:29:41.942" v="121"/>
          <ac:spMkLst>
            <pc:docMk/>
            <pc:sldMk cId="4050609469" sldId="283"/>
            <ac:spMk id="26" creationId="{A3BAF07C-C39E-42EB-BB22-8D46691D9735}"/>
          </ac:spMkLst>
        </pc:spChg>
        <pc:spChg chg="add">
          <ac:chgData name="Carlos Meneses Covarrubias" userId="S::carlos.meneses@fundacion-jala.org::725491e9-01ad-4763-aae7-8a14bdbd339b" providerId="AD" clId="Web-{DF1FB3A7-E9AA-2854-2CBF-1203155D30E0}" dt="2020-03-31T03:29:41.942" v="121"/>
          <ac:spMkLst>
            <pc:docMk/>
            <pc:sldMk cId="4050609469" sldId="283"/>
            <ac:spMk id="49" creationId="{A7795DFA-888F-47E2-B44E-DE1D3B3E46A4}"/>
          </ac:spMkLst>
        </pc:spChg>
        <pc:grpChg chg="add">
          <ac:chgData name="Carlos Meneses Covarrubias" userId="S::carlos.meneses@fundacion-jala.org::725491e9-01ad-4763-aae7-8a14bdbd339b" providerId="AD" clId="Web-{DF1FB3A7-E9AA-2854-2CBF-1203155D30E0}" dt="2020-03-31T03:29:41.942" v="121"/>
          <ac:grpSpMkLst>
            <pc:docMk/>
            <pc:sldMk cId="4050609469" sldId="283"/>
            <ac:grpSpMk id="28" creationId="{D8E9CF54-0466-4261-9E62-0249E60E1886}"/>
          </ac:grpSpMkLst>
        </pc:grpChg>
        <pc:picChg chg="add mod">
          <ac:chgData name="Carlos Meneses Covarrubias" userId="S::carlos.meneses@fundacion-jala.org::725491e9-01ad-4763-aae7-8a14bdbd339b" providerId="AD" clId="Web-{DF1FB3A7-E9AA-2854-2CBF-1203155D30E0}" dt="2020-03-31T03:29:41.942" v="121"/>
          <ac:picMkLst>
            <pc:docMk/>
            <pc:sldMk cId="4050609469" sldId="283"/>
            <ac:picMk id="3" creationId="{6325D232-E6EB-4A4F-95BF-CAEAAAF0BFB3}"/>
          </ac:picMkLst>
        </pc:picChg>
        <pc:picChg chg="del">
          <ac:chgData name="Carlos Meneses Covarrubias" userId="S::carlos.meneses@fundacion-jala.org::725491e9-01ad-4763-aae7-8a14bdbd339b" providerId="AD" clId="Web-{DF1FB3A7-E9AA-2854-2CBF-1203155D30E0}" dt="2020-03-31T03:28:16.424" v="92"/>
          <ac:picMkLst>
            <pc:docMk/>
            <pc:sldMk cId="4050609469" sldId="283"/>
            <ac:picMk id="8" creationId="{E14EDB7D-6031-4873-AF0C-8C1839BDD8FC}"/>
          </ac:picMkLst>
        </pc:picChg>
      </pc:sldChg>
    </pc:docChg>
  </pc:docChgLst>
  <pc:docChgLst>
    <pc:chgData name="Carlos Meneses Covarrubias" userId="S::carlos.meneses@fundacion-jala.org::725491e9-01ad-4763-aae7-8a14bdbd339b" providerId="AD" clId="Web-{BBC3EE27-777C-4A36-876E-B06EFD7AC538}"/>
    <pc:docChg chg="addSld delSld modSld">
      <pc:chgData name="Carlos Meneses Covarrubias" userId="S::carlos.meneses@fundacion-jala.org::725491e9-01ad-4763-aae7-8a14bdbd339b" providerId="AD" clId="Web-{BBC3EE27-777C-4A36-876E-B06EFD7AC538}" dt="2020-03-30T17:21:24.977" v="2258"/>
      <pc:docMkLst>
        <pc:docMk/>
      </pc:docMkLst>
      <pc:sldChg chg="new del">
        <pc:chgData name="Carlos Meneses Covarrubias" userId="S::carlos.meneses@fundacion-jala.org::725491e9-01ad-4763-aae7-8a14bdbd339b" providerId="AD" clId="Web-{BBC3EE27-777C-4A36-876E-B06EFD7AC538}" dt="2020-03-30T15:05:32.025" v="1"/>
        <pc:sldMkLst>
          <pc:docMk/>
          <pc:sldMk cId="1362956545" sldId="257"/>
        </pc:sldMkLst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6:59:52.196" v="2005"/>
        <pc:sldMkLst>
          <pc:docMk/>
          <pc:sldMk cId="2637186683" sldId="257"/>
        </pc:sldMkLst>
        <pc:spChg chg="mod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2" creationId="{A8E52214-784B-4339-982A-F65EB438F8DB}"/>
          </ac:spMkLst>
        </pc:spChg>
        <pc:spChg chg="mod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3" creationId="{3CB102BD-9C9F-41AD-8C1D-9C556F47A4AA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05:05.915" v="1291"/>
          <ac:spMkLst>
            <pc:docMk/>
            <pc:sldMk cId="2637186683" sldId="257"/>
            <ac:spMk id="9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08:09.712" v="1308"/>
          <ac:spMkLst>
            <pc:docMk/>
            <pc:sldMk cId="2637186683" sldId="257"/>
            <ac:spMk id="11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7:38.759" v="1987"/>
          <ac:spMkLst>
            <pc:docMk/>
            <pc:sldMk cId="2637186683" sldId="257"/>
            <ac:spMk id="17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22" creationId="{0352D33D-F203-431A-A545-DB0A8A0D376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24" creationId="{DEC33493-8EA2-4BEB-9BF0-04EE8ADD1C1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26" creationId="{171D13A1-4626-4D50-9DF7-71BB7B6B7294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6:59:52.196" v="2005"/>
          <ac:spMkLst>
            <pc:docMk/>
            <pc:sldMk cId="2637186683" sldId="257"/>
            <ac:spMk id="31" creationId="{867D4867-5BA7-4462-B2F6-A23F4A622AA7}"/>
          </ac:spMkLst>
        </pc:spChg>
        <pc:picChg chg="add del mod">
          <ac:chgData name="Carlos Meneses Covarrubias" userId="S::carlos.meneses@fundacion-jala.org::725491e9-01ad-4763-aae7-8a14bdbd339b" providerId="AD" clId="Web-{BBC3EE27-777C-4A36-876E-B06EFD7AC538}" dt="2020-03-30T16:05:28.900" v="1297"/>
          <ac:picMkLst>
            <pc:docMk/>
            <pc:sldMk cId="2637186683" sldId="257"/>
            <ac:picMk id="4" creationId="{50C67271-AC8D-475E-91DE-E75DE9FC8159}"/>
          </ac:picMkLst>
        </pc:picChg>
        <pc:picChg chg="add del mod">
          <ac:chgData name="Carlos Meneses Covarrubias" userId="S::carlos.meneses@fundacion-jala.org::725491e9-01ad-4763-aae7-8a14bdbd339b" providerId="AD" clId="Web-{BBC3EE27-777C-4A36-876E-B06EFD7AC538}" dt="2020-03-30T16:06:21.806" v="1302"/>
          <ac:picMkLst>
            <pc:docMk/>
            <pc:sldMk cId="2637186683" sldId="257"/>
            <ac:picMk id="6" creationId="{4D2DB08F-46FA-4E9F-9F84-9EEE7DB994EA}"/>
          </ac:picMkLst>
        </pc:picChg>
        <pc:picChg chg="add del mod">
          <ac:chgData name="Carlos Meneses Covarrubias" userId="S::carlos.meneses@fundacion-jala.org::725491e9-01ad-4763-aae7-8a14bdbd339b" providerId="AD" clId="Web-{BBC3EE27-777C-4A36-876E-B06EFD7AC538}" dt="2020-03-30T16:06:39.431" v="1306"/>
          <ac:picMkLst>
            <pc:docMk/>
            <pc:sldMk cId="2637186683" sldId="257"/>
            <ac:picMk id="8" creationId="{2C8DEAAB-639B-403F-B5D3-91C91405DDE7}"/>
          </ac:picMkLst>
        </pc:picChg>
        <pc:picChg chg="add mod">
          <ac:chgData name="Carlos Meneses Covarrubias" userId="S::carlos.meneses@fundacion-jala.org::725491e9-01ad-4763-aae7-8a14bdbd339b" providerId="AD" clId="Web-{BBC3EE27-777C-4A36-876E-B06EFD7AC538}" dt="2020-03-30T16:59:52.196" v="2005"/>
          <ac:picMkLst>
            <pc:docMk/>
            <pc:sldMk cId="2637186683" sldId="257"/>
            <ac:picMk id="12" creationId="{968C6D1F-43AF-48CB-BD2E-665C623F0CDD}"/>
          </ac:picMkLst>
        </pc:picChg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7:01:09.306" v="2019" actId="20577"/>
        <pc:sldMkLst>
          <pc:docMk/>
          <pc:sldMk cId="567131792" sldId="258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2" creationId="{CC63BFF6-8BFC-4EE1-A92D-D292853A227E}"/>
          </ac:spMkLst>
        </pc:spChg>
        <pc:spChg chg="mod ord">
          <ac:chgData name="Carlos Meneses Covarrubias" userId="S::carlos.meneses@fundacion-jala.org::725491e9-01ad-4763-aae7-8a14bdbd339b" providerId="AD" clId="Web-{BBC3EE27-777C-4A36-876E-B06EFD7AC538}" dt="2020-03-30T17:01:09.306" v="2019" actId="20577"/>
          <ac:spMkLst>
            <pc:docMk/>
            <pc:sldMk cId="567131792" sldId="258"/>
            <ac:spMk id="3" creationId="{87D03E6A-5BFC-4446-9BED-654A559C57F1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5:48:18.650" v="981"/>
          <ac:spMkLst>
            <pc:docMk/>
            <pc:sldMk cId="567131792" sldId="258"/>
            <ac:spMk id="5" creationId="{1F69D956-73F5-445D-9A5B-9735F5C5C5D6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48.946" v="1983"/>
          <ac:spMkLst>
            <pc:docMk/>
            <pc:sldMk cId="567131792" sldId="258"/>
            <ac:spMk id="6" creationId="{C7FA33FF-088D-4F16-95A2-2C64D353DEA8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5:50:28.431" v="1030"/>
          <ac:spMkLst>
            <pc:docMk/>
            <pc:sldMk cId="567131792" sldId="258"/>
            <ac:spMk id="7" creationId="{AD9B9FCD-0A8F-48CB-AF36-B0D6CAC8903B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5:50:11.259" v="1020"/>
          <ac:spMkLst>
            <pc:docMk/>
            <pc:sldMk cId="567131792" sldId="258"/>
            <ac:spMk id="8" creationId="{173F7AC9-08E6-4DB7-BD77-AA14FC69D5C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48.946" v="1983"/>
          <ac:spMkLst>
            <pc:docMk/>
            <pc:sldMk cId="567131792" sldId="258"/>
            <ac:spMk id="10" creationId="{A376EFB1-01CF-419F-ABF1-2AF02BBFCBD1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48.946" v="1983"/>
          <ac:spMkLst>
            <pc:docMk/>
            <pc:sldMk cId="567131792" sldId="258"/>
            <ac:spMk id="12" creationId="{FF9DEA15-78BD-4750-AA18-B9F28A6D5AB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39.321" v="2004"/>
          <ac:spMkLst>
            <pc:docMk/>
            <pc:sldMk cId="567131792" sldId="258"/>
            <ac:spMk id="17" creationId="{68A4132F-DEC6-4332-A00C-A11AD4519B6C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39.321" v="2004"/>
          <ac:spMkLst>
            <pc:docMk/>
            <pc:sldMk cId="567131792" sldId="258"/>
            <ac:spMk id="19" creationId="{64965EAE-E41A-435F-B993-07E824B6C97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39.321" v="2004"/>
          <ac:spMkLst>
            <pc:docMk/>
            <pc:sldMk cId="567131792" sldId="258"/>
            <ac:spMk id="21" creationId="{152F8994-E6D4-4311-9548-C3607BC43645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11.899" v="2008"/>
          <ac:spMkLst>
            <pc:docMk/>
            <pc:sldMk cId="567131792" sldId="258"/>
            <ac:spMk id="26" creationId="{179F7551-E956-43CB-8F36-268A5DA443BE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11.899" v="2008"/>
          <ac:spMkLst>
            <pc:docMk/>
            <pc:sldMk cId="567131792" sldId="258"/>
            <ac:spMk id="28" creationId="{CFFF0275-505B-46E2-954C-0F9BBCC06965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30" creationId="{546C4E63-5F8D-44B8-9860-1D7841E3D236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31" creationId="{E862BE82-D00D-42C1-BF16-93AA37870C32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11.884" v="2007"/>
          <ac:spMkLst>
            <pc:docMk/>
            <pc:sldMk cId="567131792" sldId="258"/>
            <ac:spMk id="33" creationId="{4038CB10-1F5C-4D54-9DF7-12586DE5B00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11.884" v="2007"/>
          <ac:spMkLst>
            <pc:docMk/>
            <pc:sldMk cId="567131792" sldId="258"/>
            <ac:spMk id="35" creationId="{73ED6512-6858-4552-B699-9A97FE9A4EA2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37" creationId="{F6D92C2D-1D3D-4974-918C-06579FB354A9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39" creationId="{68A4132F-DEC6-4332-A00C-A11AD4519B6C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40" creationId="{9B38642C-62C4-4E31-A5D3-BB1DD8CA3942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58.228" v="2014"/>
          <ac:spMkLst>
            <pc:docMk/>
            <pc:sldMk cId="567131792" sldId="258"/>
            <ac:spMk id="42" creationId="{179F7551-E956-43CB-8F36-268A5DA443BE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0:58.228" v="2014"/>
          <ac:spMkLst>
            <pc:docMk/>
            <pc:sldMk cId="567131792" sldId="258"/>
            <ac:spMk id="44" creationId="{CFFF0275-505B-46E2-954C-0F9BBCC06965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0:58.243" v="2015"/>
          <ac:spMkLst>
            <pc:docMk/>
            <pc:sldMk cId="567131792" sldId="258"/>
            <ac:spMk id="46" creationId="{A9F66240-8C38-4069-A5C9-2D3FCD97EDAD}"/>
          </ac:spMkLst>
        </pc:spChg>
        <pc:picChg chg="add mod ord">
          <ac:chgData name="Carlos Meneses Covarrubias" userId="S::carlos.meneses@fundacion-jala.org::725491e9-01ad-4763-aae7-8a14bdbd339b" providerId="AD" clId="Web-{BBC3EE27-777C-4A36-876E-B06EFD7AC538}" dt="2020-03-30T17:00:58.243" v="2015"/>
          <ac:picMkLst>
            <pc:docMk/>
            <pc:sldMk cId="567131792" sldId="258"/>
            <ac:picMk id="9" creationId="{00BDAB20-9BCB-4F6E-A917-F8B8BB1AFC80}"/>
          </ac:picMkLst>
        </pc:picChg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6:59:14.837" v="2003"/>
        <pc:sldMkLst>
          <pc:docMk/>
          <pc:sldMk cId="4249135948" sldId="259"/>
        </pc:sldMkLst>
        <pc:spChg chg="add del mod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2" creationId="{15F75C99-20C5-4F74-9D68-A7BDF5510E97}"/>
          </ac:spMkLst>
        </pc:spChg>
        <pc:spChg chg="mod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3" creationId="{A9ECFE2D-1280-4A61-A70F-3DFB79C8434B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5:49:28.197" v="1001"/>
          <ac:spMkLst>
            <pc:docMk/>
            <pc:sldMk cId="4249135948" sldId="259"/>
            <ac:spMk id="4" creationId="{173F7AC9-08E6-4DB7-BD77-AA14FC69D5C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5:48:50.025" v="990"/>
          <ac:spMkLst>
            <pc:docMk/>
            <pc:sldMk cId="4249135948" sldId="259"/>
            <ac:spMk id="5" creationId="{173F7AC9-08E6-4DB7-BD77-AA14FC69D5C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34.728" v="1982"/>
          <ac:spMkLst>
            <pc:docMk/>
            <pc:sldMk cId="4249135948" sldId="259"/>
            <ac:spMk id="8" creationId="{C7FA33FF-088D-4F16-95A2-2C64D353DEA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34.728" v="1982"/>
          <ac:spMkLst>
            <pc:docMk/>
            <pc:sldMk cId="4249135948" sldId="259"/>
            <ac:spMk id="10" creationId="{A376EFB1-01CF-419F-ABF1-2AF02BBFCBD1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34.728" v="1982"/>
          <ac:spMkLst>
            <pc:docMk/>
            <pc:sldMk cId="4249135948" sldId="259"/>
            <ac:spMk id="12" creationId="{FF9DEA15-78BD-4750-AA18-B9F28A6D5AB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17" creationId="{7264F718-7FAC-4056-9FA9-A603EC682FE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19" creationId="{F74639F7-E3C7-4165-A83E-6386A86BA1DA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21" creationId="{8B3AF0F1-707A-463E-B5EE-33C63A40CFC9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26" creationId="{C7FA33FF-088D-4F16-95A2-2C64D353DEA8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28" creationId="{A376EFB1-01CF-419F-ABF1-2AF02BBFCBD1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6:59:14.837" v="2003"/>
          <ac:spMkLst>
            <pc:docMk/>
            <pc:sldMk cId="4249135948" sldId="259"/>
            <ac:spMk id="30" creationId="{FF9DEA15-78BD-4750-AA18-B9F28A6D5AB8}"/>
          </ac:spMkLst>
        </pc:spChg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7:10:08.946" v="2094"/>
        <pc:sldMkLst>
          <pc:docMk/>
          <pc:sldMk cId="119043288" sldId="260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10:08.946" v="2094"/>
          <ac:spMkLst>
            <pc:docMk/>
            <pc:sldMk cId="119043288" sldId="260"/>
            <ac:spMk id="2" creationId="{6B647B8F-41FA-40CD-B16C-B22BB2A08D46}"/>
          </ac:spMkLst>
        </pc:spChg>
        <pc:spChg chg="mod">
          <ac:chgData name="Carlos Meneses Covarrubias" userId="S::carlos.meneses@fundacion-jala.org::725491e9-01ad-4763-aae7-8a14bdbd339b" providerId="AD" clId="Web-{BBC3EE27-777C-4A36-876E-B06EFD7AC538}" dt="2020-03-30T17:10:08.946" v="2094"/>
          <ac:spMkLst>
            <pc:docMk/>
            <pc:sldMk cId="119043288" sldId="260"/>
            <ac:spMk id="3" creationId="{7AE2C8A2-5D54-439A-845E-CEF953B9D82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15:55.306" v="1377"/>
          <ac:spMkLst>
            <pc:docMk/>
            <pc:sldMk cId="119043288" sldId="260"/>
            <ac:spMk id="9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22.540" v="1981"/>
          <ac:spMkLst>
            <pc:docMk/>
            <pc:sldMk cId="119043288" sldId="260"/>
            <ac:spMk id="14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8:34.368" v="1996"/>
          <ac:spMkLst>
            <pc:docMk/>
            <pc:sldMk cId="119043288" sldId="260"/>
            <ac:spMk id="16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2"/>
          <ac:spMkLst>
            <pc:docMk/>
            <pc:sldMk cId="119043288" sldId="260"/>
            <ac:spMk id="18" creationId="{0352D33D-F203-431A-A545-DB0A8A0D376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22.524" v="1980"/>
          <ac:spMkLst>
            <pc:docMk/>
            <pc:sldMk cId="119043288" sldId="260"/>
            <ac:spMk id="19" creationId="{C7FA33FF-088D-4F16-95A2-2C64D353DEA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2"/>
          <ac:spMkLst>
            <pc:docMk/>
            <pc:sldMk cId="119043288" sldId="260"/>
            <ac:spMk id="20" creationId="{DEC33493-8EA2-4BEB-9BF0-04EE8ADD1C1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22.524" v="1980"/>
          <ac:spMkLst>
            <pc:docMk/>
            <pc:sldMk cId="119043288" sldId="260"/>
            <ac:spMk id="21" creationId="{A376EFB1-01CF-419F-ABF1-2AF02BBFCBD1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6:22.524" v="1980"/>
          <ac:spMkLst>
            <pc:docMk/>
            <pc:sldMk cId="119043288" sldId="260"/>
            <ac:spMk id="23" creationId="{FF9DEA15-78BD-4750-AA18-B9F28A6D5AB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2"/>
          <ac:spMkLst>
            <pc:docMk/>
            <pc:sldMk cId="119043288" sldId="260"/>
            <ac:spMk id="25" creationId="{171D13A1-4626-4D50-9DF7-71BB7B6B7294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10:08.946" v="2094"/>
          <ac:spMkLst>
            <pc:docMk/>
            <pc:sldMk cId="119043288" sldId="260"/>
            <ac:spMk id="27" creationId="{CEB41C5C-0F34-4DDA-9D7C-5E717F35F60C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1"/>
          <ac:spMkLst>
            <pc:docMk/>
            <pc:sldMk cId="119043288" sldId="260"/>
            <ac:spMk id="30" creationId="{179F7551-E956-43CB-8F36-268A5DA443BE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1"/>
          <ac:spMkLst>
            <pc:docMk/>
            <pc:sldMk cId="119043288" sldId="260"/>
            <ac:spMk id="32" creationId="{B99C248B-47D3-41DF-A1DC-8B38652A8262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10:08.946" v="2094"/>
          <ac:spMkLst>
            <pc:docMk/>
            <pc:sldMk cId="119043288" sldId="260"/>
            <ac:spMk id="33" creationId="{867D4867-5BA7-4462-B2F6-A23F4A622AA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9:04.149" v="2001"/>
          <ac:spMkLst>
            <pc:docMk/>
            <pc:sldMk cId="119043288" sldId="260"/>
            <ac:spMk id="34" creationId="{DF0924E5-8F0D-47CB-B59E-155AFCF8C3CB}"/>
          </ac:spMkLst>
        </pc:spChg>
        <pc:picChg chg="add del mod">
          <ac:chgData name="Carlos Meneses Covarrubias" userId="S::carlos.meneses@fundacion-jala.org::725491e9-01ad-4763-aae7-8a14bdbd339b" providerId="AD" clId="Web-{BBC3EE27-777C-4A36-876E-B06EFD7AC538}" dt="2020-03-30T16:15:50.072" v="1375"/>
          <ac:picMkLst>
            <pc:docMk/>
            <pc:sldMk cId="119043288" sldId="260"/>
            <ac:picMk id="4" creationId="{570520BE-B697-4D14-B830-F8557EDAC977}"/>
          </ac:picMkLst>
        </pc:picChg>
        <pc:picChg chg="add mod">
          <ac:chgData name="Carlos Meneses Covarrubias" userId="S::carlos.meneses@fundacion-jala.org::725491e9-01ad-4763-aae7-8a14bdbd339b" providerId="AD" clId="Web-{BBC3EE27-777C-4A36-876E-B06EFD7AC538}" dt="2020-03-30T17:10:08.946" v="2094"/>
          <ac:picMkLst>
            <pc:docMk/>
            <pc:sldMk cId="119043288" sldId="260"/>
            <ac:picMk id="6" creationId="{792D02CB-0532-4CCE-9D0E-262EEAABF01E}"/>
          </ac:picMkLst>
        </pc:picChg>
        <pc:cxnChg chg="add del">
          <ac:chgData name="Carlos Meneses Covarrubias" userId="S::carlos.meneses@fundacion-jala.org::725491e9-01ad-4763-aae7-8a14bdbd339b" providerId="AD" clId="Web-{BBC3EE27-777C-4A36-876E-B06EFD7AC538}" dt="2020-03-30T17:10:08.946" v="2094"/>
          <ac:cxnSpMkLst>
            <pc:docMk/>
            <pc:sldMk cId="119043288" sldId="260"/>
            <ac:cxnSpMk id="28" creationId="{57E1E5E6-F385-4E9C-B201-BA5BDE5CAD52}"/>
          </ac:cxnSpMkLst>
        </pc:cxnChg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6:50:11.446" v="1907" actId="20577"/>
        <pc:sldMkLst>
          <pc:docMk/>
          <pc:sldMk cId="4131884307" sldId="261"/>
        </pc:sldMkLst>
        <pc:spChg chg="del mod">
          <ac:chgData name="Carlos Meneses Covarrubias" userId="S::carlos.meneses@fundacion-jala.org::725491e9-01ad-4763-aae7-8a14bdbd339b" providerId="AD" clId="Web-{BBC3EE27-777C-4A36-876E-B06EFD7AC538}" dt="2020-03-30T16:29:28.509" v="1518"/>
          <ac:spMkLst>
            <pc:docMk/>
            <pc:sldMk cId="4131884307" sldId="261"/>
            <ac:spMk id="2" creationId="{C1346ABA-3DEA-4624-B695-6DAE70C052E2}"/>
          </ac:spMkLst>
        </pc:spChg>
        <pc:spChg chg="del mod ord">
          <ac:chgData name="Carlos Meneses Covarrubias" userId="S::carlos.meneses@fundacion-jala.org::725491e9-01ad-4763-aae7-8a14bdbd339b" providerId="AD" clId="Web-{BBC3EE27-777C-4A36-876E-B06EFD7AC538}" dt="2020-03-30T16:29:02.509" v="1511"/>
          <ac:spMkLst>
            <pc:docMk/>
            <pc:sldMk cId="4131884307" sldId="261"/>
            <ac:spMk id="3" creationId="{6312CB0C-7625-4EA9-9B85-31789BDC9DA6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23:03.931" v="1463"/>
          <ac:spMkLst>
            <pc:docMk/>
            <pc:sldMk cId="4131884307" sldId="261"/>
            <ac:spMk id="5" creationId="{0C8C70DE-DC59-4D62-9747-A95E1D8456A2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24:39.462" v="1480"/>
          <ac:spMkLst>
            <pc:docMk/>
            <pc:sldMk cId="4131884307" sldId="261"/>
            <ac:spMk id="7" creationId="{D18D5814-2392-42E3-890F-F8B5E580B8CB}"/>
          </ac:spMkLst>
        </pc:spChg>
        <pc:spChg chg="add del mod ord">
          <ac:chgData name="Carlos Meneses Covarrubias" userId="S::carlos.meneses@fundacion-jala.org::725491e9-01ad-4763-aae7-8a14bdbd339b" providerId="AD" clId="Web-{BBC3EE27-777C-4A36-876E-B06EFD7AC538}" dt="2020-03-30T16:29:48.134" v="1527"/>
          <ac:spMkLst>
            <pc:docMk/>
            <pc:sldMk cId="4131884307" sldId="261"/>
            <ac:spMk id="10" creationId="{D803AAD1-5E1D-4838-BAC4-35D589DA64CD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8:40.212" v="1502"/>
          <ac:spMkLst>
            <pc:docMk/>
            <pc:sldMk cId="4131884307" sldId="261"/>
            <ac:spMk id="13" creationId="{867D4867-5BA7-4462-B2F6-A23F4A622AA7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29:52.025" v="1528"/>
          <ac:spMkLst>
            <pc:docMk/>
            <pc:sldMk cId="4131884307" sldId="261"/>
            <ac:spMk id="15" creationId="{1DB9267D-C611-4A07-A469-C954656FCEE4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8:26.712" v="1498"/>
          <ac:spMkLst>
            <pc:docMk/>
            <pc:sldMk cId="4131884307" sldId="261"/>
            <ac:spMk id="17" creationId="{E02F3C71-C981-4614-98EA-D6C494F8091E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21.009" v="1474"/>
          <ac:spMkLst>
            <pc:docMk/>
            <pc:sldMk cId="4131884307" sldId="261"/>
            <ac:spMk id="18" creationId="{68A4132F-DEC6-4332-A00C-A11AD4519B6C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8:40.212" v="1502"/>
          <ac:spMkLst>
            <pc:docMk/>
            <pc:sldMk cId="4131884307" sldId="261"/>
            <ac:spMk id="19" creationId="{99899462-FC16-43B0-966B-FCA263450716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21.009" v="1474"/>
          <ac:spMkLst>
            <pc:docMk/>
            <pc:sldMk cId="4131884307" sldId="261"/>
            <ac:spMk id="20" creationId="{64965EAE-E41A-435F-B993-07E824B6C97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21.009" v="1474"/>
          <ac:spMkLst>
            <pc:docMk/>
            <pc:sldMk cId="4131884307" sldId="261"/>
            <ac:spMk id="22" creationId="{152F8994-E6D4-4311-9548-C3607BC43645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29:11.368" v="1514"/>
          <ac:spMkLst>
            <pc:docMk/>
            <pc:sldMk cId="4131884307" sldId="261"/>
            <ac:spMk id="23" creationId="{FD6DA742-80A0-4FA8-9DD0-4F097996CB8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8.275" v="1472"/>
          <ac:spMkLst>
            <pc:docMk/>
            <pc:sldMk cId="4131884307" sldId="261"/>
            <ac:spMk id="24" creationId="{68A4132F-DEC6-4332-A00C-A11AD4519B6C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8.275" v="1472"/>
          <ac:spMkLst>
            <pc:docMk/>
            <pc:sldMk cId="4131884307" sldId="261"/>
            <ac:spMk id="25" creationId="{64965EAE-E41A-435F-B993-07E824B6C97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8.275" v="1472"/>
          <ac:spMkLst>
            <pc:docMk/>
            <pc:sldMk cId="4131884307" sldId="261"/>
            <ac:spMk id="26" creationId="{152F8994-E6D4-4311-9548-C3607BC43645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27" creationId="{6166C6D1-23AC-49C4-BA07-238E4E9F8CEB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29" creationId="{75169340-65CE-40F2-B3C8-B9D474178A1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31" creationId="{2A8B9026-04DF-499B-A388-67FCB7435E5F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29:31.681" v="1520"/>
          <ac:spMkLst>
            <pc:docMk/>
            <pc:sldMk cId="4131884307" sldId="261"/>
            <ac:spMk id="32" creationId="{F8BC2E94-C542-4971-B3A9-C4C81111E568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33" creationId="{05CC4153-3F0D-4F4C-8F12-E8FC3FA40AEE}"/>
          </ac:spMkLst>
        </pc:spChg>
        <pc:spChg chg="add mod">
          <ac:chgData name="Carlos Meneses Covarrubias" userId="S::carlos.meneses@fundacion-jala.org::725491e9-01ad-4763-aae7-8a14bdbd339b" providerId="AD" clId="Web-{BBC3EE27-777C-4A36-876E-B06EFD7AC538}" dt="2020-03-30T16:49:23.040" v="1875" actId="1076"/>
          <ac:spMkLst>
            <pc:docMk/>
            <pc:sldMk cId="4131884307" sldId="261"/>
            <ac:spMk id="34" creationId="{7AD4BA21-57A8-474B-8364-EBC2DEC4AA3F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35" creationId="{1C091803-41C2-48E0-9228-5148460C7479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43:23.774" v="1722"/>
          <ac:spMkLst>
            <pc:docMk/>
            <pc:sldMk cId="4131884307" sldId="261"/>
            <ac:spMk id="36" creationId="{CC77B48B-2827-47CF-8438-E645A4CE6EA9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24:15.853" v="1470"/>
          <ac:spMkLst>
            <pc:docMk/>
            <pc:sldMk cId="4131884307" sldId="261"/>
            <ac:spMk id="37" creationId="{2656D4A3-B550-45B7-A4A3-7E1E528901D9}"/>
          </ac:spMkLst>
        </pc:spChg>
        <pc:spChg chg="add mod">
          <ac:chgData name="Carlos Meneses Covarrubias" userId="S::carlos.meneses@fundacion-jala.org::725491e9-01ad-4763-aae7-8a14bdbd339b" providerId="AD" clId="Web-{BBC3EE27-777C-4A36-876E-B06EFD7AC538}" dt="2020-03-30T16:33:58.290" v="1597" actId="20577"/>
          <ac:spMkLst>
            <pc:docMk/>
            <pc:sldMk cId="4131884307" sldId="261"/>
            <ac:spMk id="38" creationId="{830A09DB-06C0-45AF-8A4E-570FD32F1AEE}"/>
          </ac:spMkLst>
        </pc:spChg>
        <pc:spChg chg="add mod">
          <ac:chgData name="Carlos Meneses Covarrubias" userId="S::carlos.meneses@fundacion-jala.org::725491e9-01ad-4763-aae7-8a14bdbd339b" providerId="AD" clId="Web-{BBC3EE27-777C-4A36-876E-B06EFD7AC538}" dt="2020-03-30T16:47:25.118" v="1865" actId="20577"/>
          <ac:spMkLst>
            <pc:docMk/>
            <pc:sldMk cId="4131884307" sldId="261"/>
            <ac:spMk id="39" creationId="{9DF8576A-0847-4D8E-BADC-F6093DEEDD9C}"/>
          </ac:spMkLst>
        </pc:spChg>
        <pc:spChg chg="add mod">
          <ac:chgData name="Carlos Meneses Covarrubias" userId="S::carlos.meneses@fundacion-jala.org::725491e9-01ad-4763-aae7-8a14bdbd339b" providerId="AD" clId="Web-{BBC3EE27-777C-4A36-876E-B06EFD7AC538}" dt="2020-03-30T16:49:25.696" v="1876" actId="1076"/>
          <ac:spMkLst>
            <pc:docMk/>
            <pc:sldMk cId="4131884307" sldId="261"/>
            <ac:spMk id="40" creationId="{FDBD9904-4036-4BBB-B522-15D4E1DB12EE}"/>
          </ac:spMkLst>
        </pc:spChg>
        <pc:spChg chg="add mod">
          <ac:chgData name="Carlos Meneses Covarrubias" userId="S::carlos.meneses@fundacion-jala.org::725491e9-01ad-4763-aae7-8a14bdbd339b" providerId="AD" clId="Web-{BBC3EE27-777C-4A36-876E-B06EFD7AC538}" dt="2020-03-30T16:50:11.446" v="1907" actId="20577"/>
          <ac:spMkLst>
            <pc:docMk/>
            <pc:sldMk cId="4131884307" sldId="261"/>
            <ac:spMk id="41" creationId="{9AB741FE-6F36-400C-A910-B7F8E3A4C094}"/>
          </ac:spMkLst>
        </pc:spChg>
        <pc:picChg chg="add mod ord">
          <ac:chgData name="Carlos Meneses Covarrubias" userId="S::carlos.meneses@fundacion-jala.org::725491e9-01ad-4763-aae7-8a14bdbd339b" providerId="AD" clId="Web-{BBC3EE27-777C-4A36-876E-B06EFD7AC538}" dt="2020-03-30T16:43:33.665" v="1725" actId="1076"/>
          <ac:picMkLst>
            <pc:docMk/>
            <pc:sldMk cId="4131884307" sldId="261"/>
            <ac:picMk id="8" creationId="{357BEDAF-B913-4E9A-AC75-F6D98EA10130}"/>
          </ac:picMkLst>
        </pc:picChg>
        <pc:picChg chg="add mod ord">
          <ac:chgData name="Carlos Meneses Covarrubias" userId="S::carlos.meneses@fundacion-jala.org::725491e9-01ad-4763-aae7-8a14bdbd339b" providerId="AD" clId="Web-{BBC3EE27-777C-4A36-876E-B06EFD7AC538}" dt="2020-03-30T16:43:27.587" v="1723" actId="1076"/>
          <ac:picMkLst>
            <pc:docMk/>
            <pc:sldMk cId="4131884307" sldId="261"/>
            <ac:picMk id="12" creationId="{9E12A91C-8C74-45F0-BDFF-AF0D34DA4F76}"/>
          </ac:picMkLst>
        </pc:picChg>
        <pc:cxnChg chg="add del">
          <ac:chgData name="Carlos Meneses Covarrubias" userId="S::carlos.meneses@fundacion-jala.org::725491e9-01ad-4763-aae7-8a14bdbd339b" providerId="AD" clId="Web-{BBC3EE27-777C-4A36-876E-B06EFD7AC538}" dt="2020-03-30T16:28:40.212" v="1502"/>
          <ac:cxnSpMkLst>
            <pc:docMk/>
            <pc:sldMk cId="4131884307" sldId="261"/>
            <ac:cxnSpMk id="21" creationId="{AAFEA932-2DF1-410C-A00A-7A1E7DBF7511}"/>
          </ac:cxnSpMkLst>
        </pc:cxnChg>
      </pc:sldChg>
      <pc:sldChg chg="addSp delSp modSp new mod setBg setClrOvrMap">
        <pc:chgData name="Carlos Meneses Covarrubias" userId="S::carlos.meneses@fundacion-jala.org::725491e9-01ad-4763-aae7-8a14bdbd339b" providerId="AD" clId="Web-{BBC3EE27-777C-4A36-876E-B06EFD7AC538}" dt="2020-03-30T17:01:47.134" v="2023"/>
        <pc:sldMkLst>
          <pc:docMk/>
          <pc:sldMk cId="2452074866" sldId="265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2" creationId="{36A09F87-D3F7-4B27-821B-2F61BF8AF189}"/>
          </ac:spMkLst>
        </pc:spChg>
        <pc:spChg chg="del">
          <ac:chgData name="Carlos Meneses Covarrubias" userId="S::carlos.meneses@fundacion-jala.org::725491e9-01ad-4763-aae7-8a14bdbd339b" providerId="AD" clId="Web-{BBC3EE27-777C-4A36-876E-B06EFD7AC538}" dt="2020-03-30T16:54:10.462" v="1918"/>
          <ac:spMkLst>
            <pc:docMk/>
            <pc:sldMk cId="2452074866" sldId="265"/>
            <ac:spMk id="3" creationId="{BB73F7B6-2336-4178-B94B-E5EDD4FC9F07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52:06.306" v="1913"/>
          <ac:spMkLst>
            <pc:docMk/>
            <pc:sldMk cId="2452074866" sldId="265"/>
            <ac:spMk id="4" creationId="{F169F32B-F318-4F0F-AF8F-4CB5DCA1E21E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6:52:13.681" v="1917"/>
          <ac:spMkLst>
            <pc:docMk/>
            <pc:sldMk cId="2452074866" sldId="265"/>
            <ac:spMk id="5" creationId="{36986A77-09E0-4884-8C8E-CDE6E1E24AC5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5:15.931" v="1972"/>
          <ac:spMkLst>
            <pc:docMk/>
            <pc:sldMk cId="2452074866" sldId="265"/>
            <ac:spMk id="10" creationId="{C98D8ECB-88B7-4997-BA56-1B64221E908D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5:15.931" v="1972"/>
          <ac:spMkLst>
            <pc:docMk/>
            <pc:sldMk cId="2452074866" sldId="265"/>
            <ac:spMk id="13" creationId="{F2B38F72-8FC4-4001-8C67-FA6B86DEC76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5:25.868" v="1974"/>
          <ac:spMkLst>
            <pc:docMk/>
            <pc:sldMk cId="2452074866" sldId="265"/>
            <ac:spMk id="18" creationId="{BEE73255-8084-4DF9-BB0B-15EAC92E2CB9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6:55:25.868" v="1974"/>
          <ac:spMkLst>
            <pc:docMk/>
            <pc:sldMk cId="2452074866" sldId="265"/>
            <ac:spMk id="20" creationId="{67048353-8981-459A-9BC6-9711CE462E06}"/>
          </ac:spMkLst>
        </pc:spChg>
        <pc:spChg chg="add del mod ord">
          <ac:chgData name="Carlos Meneses Covarrubias" userId="S::carlos.meneses@fundacion-jala.org::725491e9-01ad-4763-aae7-8a14bdbd339b" providerId="AD" clId="Web-{BBC3EE27-777C-4A36-876E-B06EFD7AC538}" dt="2020-03-30T17:01:40.868" v="2021"/>
          <ac:spMkLst>
            <pc:docMk/>
            <pc:sldMk cId="2452074866" sldId="265"/>
            <ac:spMk id="24" creationId="{31BB6011-423F-4C82-985C-883B5F02407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1:34.821" v="2020"/>
          <ac:spMkLst>
            <pc:docMk/>
            <pc:sldMk cId="2452074866" sldId="265"/>
            <ac:spMk id="27" creationId="{F2B38F72-8FC4-4001-8C67-FA6B86DEC767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32" creationId="{F60FCA6E-0894-46CD-BD49-5955A51E0084}"/>
          </ac:spMkLst>
        </pc:spChg>
        <pc:spChg chg="add del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34" creationId="{E78C6E4B-A1F1-4B6C-97EC-BE997495D6AC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39" creationId="{605494DE-B078-4D87-BB01-C84320618DAD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41" creationId="{9A0576B0-CD8C-4661-95C8-A9F2CE7CDDB0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1:47.134" v="2023"/>
          <ac:spMkLst>
            <pc:docMk/>
            <pc:sldMk cId="2452074866" sldId="265"/>
            <ac:spMk id="43" creationId="{3FF60E2B-3919-423C-B1FF-56CDE6681165}"/>
          </ac:spMkLst>
        </pc:spChg>
        <pc:picChg chg="add mod ord">
          <ac:chgData name="Carlos Meneses Covarrubias" userId="S::carlos.meneses@fundacion-jala.org::725491e9-01ad-4763-aae7-8a14bdbd339b" providerId="AD" clId="Web-{BBC3EE27-777C-4A36-876E-B06EFD7AC538}" dt="2020-03-30T17:01:47.134" v="2023"/>
          <ac:picMkLst>
            <pc:docMk/>
            <pc:sldMk cId="2452074866" sldId="265"/>
            <ac:picMk id="6" creationId="{56BDC060-A72C-4C23-83A8-3184E56BE2FB}"/>
          </ac:picMkLst>
        </pc:picChg>
      </pc:sldChg>
      <pc:sldChg chg="addSp delSp modSp new mod setBg">
        <pc:chgData name="Carlos Meneses Covarrubias" userId="S::carlos.meneses@fundacion-jala.org::725491e9-01ad-4763-aae7-8a14bdbd339b" providerId="AD" clId="Web-{BBC3EE27-777C-4A36-876E-B06EFD7AC538}" dt="2020-03-30T17:08:26.993" v="2062"/>
        <pc:sldMkLst>
          <pc:docMk/>
          <pc:sldMk cId="1413492085" sldId="266"/>
        </pc:sldMkLst>
        <pc:spChg chg="mod ord">
          <ac:chgData name="Carlos Meneses Covarrubias" userId="S::carlos.meneses@fundacion-jala.org::725491e9-01ad-4763-aae7-8a14bdbd339b" providerId="AD" clId="Web-{BBC3EE27-777C-4A36-876E-B06EFD7AC538}" dt="2020-03-30T17:08:26.993" v="2062"/>
          <ac:spMkLst>
            <pc:docMk/>
            <pc:sldMk cId="1413492085" sldId="266"/>
            <ac:spMk id="2" creationId="{15348C96-DEAD-453B-9605-6C6865CDD001}"/>
          </ac:spMkLst>
        </pc:spChg>
        <pc:spChg chg="del">
          <ac:chgData name="Carlos Meneses Covarrubias" userId="S::carlos.meneses@fundacion-jala.org::725491e9-01ad-4763-aae7-8a14bdbd339b" providerId="AD" clId="Web-{BBC3EE27-777C-4A36-876E-B06EFD7AC538}" dt="2020-03-30T17:08:14.696" v="2061"/>
          <ac:spMkLst>
            <pc:docMk/>
            <pc:sldMk cId="1413492085" sldId="266"/>
            <ac:spMk id="3" creationId="{1222C898-712E-4850-B85E-047BC85881EB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8:26.993" v="2062"/>
          <ac:spMkLst>
            <pc:docMk/>
            <pc:sldMk cId="1413492085" sldId="266"/>
            <ac:spMk id="9" creationId="{303CC970-4826-4CED-8063-0FB676635452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08:26.993" v="2062"/>
          <ac:spMkLst>
            <pc:docMk/>
            <pc:sldMk cId="1413492085" sldId="266"/>
            <ac:spMk id="11" creationId="{14490D63-3365-45CC-AC50-705C1B76815F}"/>
          </ac:spMkLst>
        </pc:spChg>
        <pc:picChg chg="add mod ord">
          <ac:chgData name="Carlos Meneses Covarrubias" userId="S::carlos.meneses@fundacion-jala.org::725491e9-01ad-4763-aae7-8a14bdbd339b" providerId="AD" clId="Web-{BBC3EE27-777C-4A36-876E-B06EFD7AC538}" dt="2020-03-30T17:08:26.993" v="2062"/>
          <ac:picMkLst>
            <pc:docMk/>
            <pc:sldMk cId="1413492085" sldId="266"/>
            <ac:picMk id="4" creationId="{39B16130-95AB-487B-89CF-14B36DDB1042}"/>
          </ac:picMkLst>
        </pc:picChg>
      </pc:sldChg>
      <pc:sldChg chg="addSp delSp modSp new del">
        <pc:chgData name="Carlos Meneses Covarrubias" userId="S::carlos.meneses@fundacion-jala.org::725491e9-01ad-4763-aae7-8a14bdbd339b" providerId="AD" clId="Web-{BBC3EE27-777C-4A36-876E-B06EFD7AC538}" dt="2020-03-30T17:14:20.571" v="2135"/>
        <pc:sldMkLst>
          <pc:docMk/>
          <pc:sldMk cId="3291773426" sldId="267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09:23.290" v="2091" actId="20577"/>
          <ac:spMkLst>
            <pc:docMk/>
            <pc:sldMk cId="3291773426" sldId="267"/>
            <ac:spMk id="2" creationId="{136DCBBE-301B-4EF4-92CB-78869C944796}"/>
          </ac:spMkLst>
        </pc:spChg>
        <pc:spChg chg="del">
          <ac:chgData name="Carlos Meneses Covarrubias" userId="S::carlos.meneses@fundacion-jala.org::725491e9-01ad-4763-aae7-8a14bdbd339b" providerId="AD" clId="Web-{BBC3EE27-777C-4A36-876E-B06EFD7AC538}" dt="2020-03-30T17:12:45.993" v="2095"/>
          <ac:spMkLst>
            <pc:docMk/>
            <pc:sldMk cId="3291773426" sldId="267"/>
            <ac:spMk id="3" creationId="{3BC6F9C7-8C47-4812-921B-81BA3F858E2F}"/>
          </ac:spMkLst>
        </pc:spChg>
        <pc:picChg chg="add mod ord">
          <ac:chgData name="Carlos Meneses Covarrubias" userId="S::carlos.meneses@fundacion-jala.org::725491e9-01ad-4763-aae7-8a14bdbd339b" providerId="AD" clId="Web-{BBC3EE27-777C-4A36-876E-B06EFD7AC538}" dt="2020-03-30T17:12:45.993" v="2095"/>
          <ac:picMkLst>
            <pc:docMk/>
            <pc:sldMk cId="3291773426" sldId="267"/>
            <ac:picMk id="4" creationId="{F2D8F7E4-24C4-485D-A85C-65104111BB96}"/>
          </ac:picMkLst>
        </pc:picChg>
      </pc:sldChg>
      <pc:sldChg chg="addSp delSp modSp add replId">
        <pc:chgData name="Carlos Meneses Covarrubias" userId="S::carlos.meneses@fundacion-jala.org::725491e9-01ad-4763-aae7-8a14bdbd339b" providerId="AD" clId="Web-{BBC3EE27-777C-4A36-876E-B06EFD7AC538}" dt="2020-03-30T17:14:28.009" v="2137" actId="1076"/>
        <pc:sldMkLst>
          <pc:docMk/>
          <pc:sldMk cId="1970086576" sldId="268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14:08.774" v="2132" actId="20577"/>
          <ac:spMkLst>
            <pc:docMk/>
            <pc:sldMk cId="1970086576" sldId="268"/>
            <ac:spMk id="2" creationId="{15348C96-DEAD-453B-9605-6C6865CDD001}"/>
          </ac:spMkLst>
        </pc:spChg>
        <pc:spChg chg="add del mod">
          <ac:chgData name="Carlos Meneses Covarrubias" userId="S::carlos.meneses@fundacion-jala.org::725491e9-01ad-4763-aae7-8a14bdbd339b" providerId="AD" clId="Web-{BBC3EE27-777C-4A36-876E-B06EFD7AC538}" dt="2020-03-30T17:13:12.056" v="2100"/>
          <ac:spMkLst>
            <pc:docMk/>
            <pc:sldMk cId="1970086576" sldId="268"/>
            <ac:spMk id="5" creationId="{93EA74CB-D733-4FDD-A676-881CCEF6FB30}"/>
          </ac:spMkLst>
        </pc:spChg>
        <pc:spChg chg="del">
          <ac:chgData name="Carlos Meneses Covarrubias" userId="S::carlos.meneses@fundacion-jala.org::725491e9-01ad-4763-aae7-8a14bdbd339b" providerId="AD" clId="Web-{BBC3EE27-777C-4A36-876E-B06EFD7AC538}" dt="2020-03-30T17:13:50.399" v="2105"/>
          <ac:spMkLst>
            <pc:docMk/>
            <pc:sldMk cId="1970086576" sldId="268"/>
            <ac:spMk id="9" creationId="{303CC970-4826-4CED-8063-0FB676635452}"/>
          </ac:spMkLst>
        </pc:spChg>
        <pc:spChg chg="del">
          <ac:chgData name="Carlos Meneses Covarrubias" userId="S::carlos.meneses@fundacion-jala.org::725491e9-01ad-4763-aae7-8a14bdbd339b" providerId="AD" clId="Web-{BBC3EE27-777C-4A36-876E-B06EFD7AC538}" dt="2020-03-30T17:13:50.399" v="2105"/>
          <ac:spMkLst>
            <pc:docMk/>
            <pc:sldMk cId="1970086576" sldId="268"/>
            <ac:spMk id="11" creationId="{14490D63-3365-45CC-AC50-705C1B76815F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13:50.399" v="2105"/>
          <ac:spMkLst>
            <pc:docMk/>
            <pc:sldMk cId="1970086576" sldId="268"/>
            <ac:spMk id="16" creationId="{A4AC5506-6312-4701-8D3C-40187889A947}"/>
          </ac:spMkLst>
        </pc:spChg>
        <pc:picChg chg="del">
          <ac:chgData name="Carlos Meneses Covarrubias" userId="S::carlos.meneses@fundacion-jala.org::725491e9-01ad-4763-aae7-8a14bdbd339b" providerId="AD" clId="Web-{BBC3EE27-777C-4A36-876E-B06EFD7AC538}" dt="2020-03-30T17:12:59.649" v="2097"/>
          <ac:picMkLst>
            <pc:docMk/>
            <pc:sldMk cId="1970086576" sldId="268"/>
            <ac:picMk id="4" creationId="{39B16130-95AB-487B-89CF-14B36DDB1042}"/>
          </ac:picMkLst>
        </pc:picChg>
        <pc:picChg chg="add del mod">
          <ac:chgData name="Carlos Meneses Covarrubias" userId="S::carlos.meneses@fundacion-jala.org::725491e9-01ad-4763-aae7-8a14bdbd339b" providerId="AD" clId="Web-{BBC3EE27-777C-4A36-876E-B06EFD7AC538}" dt="2020-03-30T17:13:25.884" v="2103"/>
          <ac:picMkLst>
            <pc:docMk/>
            <pc:sldMk cId="1970086576" sldId="268"/>
            <ac:picMk id="6" creationId="{C0F31AF1-14F3-4C13-94E6-AA87422CF47F}"/>
          </ac:picMkLst>
        </pc:picChg>
        <pc:picChg chg="add mod">
          <ac:chgData name="Carlos Meneses Covarrubias" userId="S::carlos.meneses@fundacion-jala.org::725491e9-01ad-4763-aae7-8a14bdbd339b" providerId="AD" clId="Web-{BBC3EE27-777C-4A36-876E-B06EFD7AC538}" dt="2020-03-30T17:14:28.009" v="2137" actId="1076"/>
          <ac:picMkLst>
            <pc:docMk/>
            <pc:sldMk cId="1970086576" sldId="268"/>
            <ac:picMk id="7" creationId="{8347A8E8-ED5F-4525-A966-153CB78CC297}"/>
          </ac:picMkLst>
        </pc:picChg>
      </pc:sldChg>
      <pc:sldChg chg="addSp modSp new mod setBg setClrOvrMap">
        <pc:chgData name="Carlos Meneses Covarrubias" userId="S::carlos.meneses@fundacion-jala.org::725491e9-01ad-4763-aae7-8a14bdbd339b" providerId="AD" clId="Web-{BBC3EE27-777C-4A36-876E-B06EFD7AC538}" dt="2020-03-30T17:21:24.977" v="2258"/>
        <pc:sldMkLst>
          <pc:docMk/>
          <pc:sldMk cId="4023124752" sldId="269"/>
        </pc:sldMkLst>
        <pc:spChg chg="mod">
          <ac:chgData name="Carlos Meneses Covarrubias" userId="S::carlos.meneses@fundacion-jala.org::725491e9-01ad-4763-aae7-8a14bdbd339b" providerId="AD" clId="Web-{BBC3EE27-777C-4A36-876E-B06EFD7AC538}" dt="2020-03-30T17:21:24.977" v="2258"/>
          <ac:spMkLst>
            <pc:docMk/>
            <pc:sldMk cId="4023124752" sldId="269"/>
            <ac:spMk id="2" creationId="{8A73E5AC-033E-4E93-85AD-FF66ABC2BB8D}"/>
          </ac:spMkLst>
        </pc:spChg>
        <pc:spChg chg="mod">
          <ac:chgData name="Carlos Meneses Covarrubias" userId="S::carlos.meneses@fundacion-jala.org::725491e9-01ad-4763-aae7-8a14bdbd339b" providerId="AD" clId="Web-{BBC3EE27-777C-4A36-876E-B06EFD7AC538}" dt="2020-03-30T17:21:24.977" v="2258"/>
          <ac:spMkLst>
            <pc:docMk/>
            <pc:sldMk cId="4023124752" sldId="269"/>
            <ac:spMk id="3" creationId="{7A38AF50-A4DF-4D86-948C-6783B883A910}"/>
          </ac:spMkLst>
        </pc:spChg>
        <pc:spChg chg="add">
          <ac:chgData name="Carlos Meneses Covarrubias" userId="S::carlos.meneses@fundacion-jala.org::725491e9-01ad-4763-aae7-8a14bdbd339b" providerId="AD" clId="Web-{BBC3EE27-777C-4A36-876E-B06EFD7AC538}" dt="2020-03-30T17:21:24.977" v="2258"/>
          <ac:spMkLst>
            <pc:docMk/>
            <pc:sldMk cId="4023124752" sldId="269"/>
            <ac:spMk id="9" creationId="{867D4867-5BA7-4462-B2F6-A23F4A622AA7}"/>
          </ac:spMkLst>
        </pc:spChg>
        <pc:picChg chg="add mod">
          <ac:chgData name="Carlos Meneses Covarrubias" userId="S::carlos.meneses@fundacion-jala.org::725491e9-01ad-4763-aae7-8a14bdbd339b" providerId="AD" clId="Web-{BBC3EE27-777C-4A36-876E-B06EFD7AC538}" dt="2020-03-30T17:21:24.977" v="2258"/>
          <ac:picMkLst>
            <pc:docMk/>
            <pc:sldMk cId="4023124752" sldId="269"/>
            <ac:picMk id="4" creationId="{9C9BF41C-F4B4-46E2-B7A1-5B4DE347064A}"/>
          </ac:picMkLst>
        </pc:picChg>
      </pc:sldChg>
    </pc:docChg>
  </pc:docChgLst>
  <pc:docChgLst>
    <pc:chgData name="Carlos Meneses Covarrubias" userId="S::carlos.meneses@fundacion-jala.org::725491e9-01ad-4763-aae7-8a14bdbd339b" providerId="AD" clId="Web-{28B48EAB-5736-D6C6-EEA5-A68CFE7AEAEC}"/>
    <pc:docChg chg="modSld">
      <pc:chgData name="Carlos Meneses Covarrubias" userId="S::carlos.meneses@fundacion-jala.org::725491e9-01ad-4763-aae7-8a14bdbd339b" providerId="AD" clId="Web-{28B48EAB-5736-D6C6-EEA5-A68CFE7AEAEC}" dt="2020-03-31T16:14:18.834" v="22" actId="20577"/>
      <pc:docMkLst>
        <pc:docMk/>
      </pc:docMkLst>
      <pc:sldChg chg="modSp">
        <pc:chgData name="Carlos Meneses Covarrubias" userId="S::carlos.meneses@fundacion-jala.org::725491e9-01ad-4763-aae7-8a14bdbd339b" providerId="AD" clId="Web-{28B48EAB-5736-D6C6-EEA5-A68CFE7AEAEC}" dt="2020-03-31T16:14:18.834" v="21" actId="20577"/>
        <pc:sldMkLst>
          <pc:docMk/>
          <pc:sldMk cId="4249135948" sldId="259"/>
        </pc:sldMkLst>
        <pc:spChg chg="mod">
          <ac:chgData name="Carlos Meneses Covarrubias" userId="S::carlos.meneses@fundacion-jala.org::725491e9-01ad-4763-aae7-8a14bdbd339b" providerId="AD" clId="Web-{28B48EAB-5736-D6C6-EEA5-A68CFE7AEAEC}" dt="2020-03-31T16:14:18.834" v="21" actId="20577"/>
          <ac:spMkLst>
            <pc:docMk/>
            <pc:sldMk cId="4249135948" sldId="259"/>
            <ac:spMk id="3" creationId="{A9ECFE2D-1280-4A61-A70F-3DFB79C8434B}"/>
          </ac:spMkLst>
        </pc:spChg>
      </pc:sldChg>
      <pc:sldChg chg="modSp">
        <pc:chgData name="Carlos Meneses Covarrubias" userId="S::carlos.meneses@fundacion-jala.org::725491e9-01ad-4763-aae7-8a14bdbd339b" providerId="AD" clId="Web-{28B48EAB-5736-D6C6-EEA5-A68CFE7AEAEC}" dt="2020-03-31T15:52:53.503" v="4" actId="20577"/>
        <pc:sldMkLst>
          <pc:docMk/>
          <pc:sldMk cId="4062772822" sldId="275"/>
        </pc:sldMkLst>
        <pc:spChg chg="mod">
          <ac:chgData name="Carlos Meneses Covarrubias" userId="S::carlos.meneses@fundacion-jala.org::725491e9-01ad-4763-aae7-8a14bdbd339b" providerId="AD" clId="Web-{28B48EAB-5736-D6C6-EEA5-A68CFE7AEAEC}" dt="2020-03-31T15:52:53.503" v="4" actId="20577"/>
          <ac:spMkLst>
            <pc:docMk/>
            <pc:sldMk cId="4062772822" sldId="275"/>
            <ac:spMk id="2" creationId="{B4B1AEE6-6C4B-4707-8983-5FDE17B746DE}"/>
          </ac:spMkLst>
        </pc:spChg>
      </pc:sldChg>
      <pc:sldChg chg="addSp modSp mod setBg setClrOvrMap">
        <pc:chgData name="Carlos Meneses Covarrubias" userId="S::carlos.meneses@fundacion-jala.org::725491e9-01ad-4763-aae7-8a14bdbd339b" providerId="AD" clId="Web-{28B48EAB-5736-D6C6-EEA5-A68CFE7AEAEC}" dt="2020-03-31T15:54:48.701" v="8"/>
        <pc:sldMkLst>
          <pc:docMk/>
          <pc:sldMk cId="1055179502" sldId="286"/>
        </pc:sldMkLst>
        <pc:spChg chg="mod">
          <ac:chgData name="Carlos Meneses Covarrubias" userId="S::carlos.meneses@fundacion-jala.org::725491e9-01ad-4763-aae7-8a14bdbd339b" providerId="AD" clId="Web-{28B48EAB-5736-D6C6-EEA5-A68CFE7AEAEC}" dt="2020-03-31T15:54:48.701" v="8"/>
          <ac:spMkLst>
            <pc:docMk/>
            <pc:sldMk cId="1055179502" sldId="286"/>
            <ac:spMk id="2" creationId="{321A8E9F-9AFD-4FBB-A66C-F75D934C4E17}"/>
          </ac:spMkLst>
        </pc:spChg>
        <pc:spChg chg="mod">
          <ac:chgData name="Carlos Meneses Covarrubias" userId="S::carlos.meneses@fundacion-jala.org::725491e9-01ad-4763-aae7-8a14bdbd339b" providerId="AD" clId="Web-{28B48EAB-5736-D6C6-EEA5-A68CFE7AEAEC}" dt="2020-03-31T15:54:48.701" v="8"/>
          <ac:spMkLst>
            <pc:docMk/>
            <pc:sldMk cId="1055179502" sldId="286"/>
            <ac:spMk id="3" creationId="{175FE70F-C103-4987-BB4A-6558EE293FFE}"/>
          </ac:spMkLst>
        </pc:spChg>
        <pc:spChg chg="add">
          <ac:chgData name="Carlos Meneses Covarrubias" userId="S::carlos.meneses@fundacion-jala.org::725491e9-01ad-4763-aae7-8a14bdbd339b" providerId="AD" clId="Web-{28B48EAB-5736-D6C6-EEA5-A68CFE7AEAEC}" dt="2020-03-31T15:54:48.701" v="8"/>
          <ac:spMkLst>
            <pc:docMk/>
            <pc:sldMk cId="1055179502" sldId="286"/>
            <ac:spMk id="9" creationId="{867D4867-5BA7-4462-B2F6-A23F4A622AA7}"/>
          </ac:spMkLst>
        </pc:spChg>
        <pc:picChg chg="add mod">
          <ac:chgData name="Carlos Meneses Covarrubias" userId="S::carlos.meneses@fundacion-jala.org::725491e9-01ad-4763-aae7-8a14bdbd339b" providerId="AD" clId="Web-{28B48EAB-5736-D6C6-EEA5-A68CFE7AEAEC}" dt="2020-03-31T15:54:48.701" v="8"/>
          <ac:picMkLst>
            <pc:docMk/>
            <pc:sldMk cId="1055179502" sldId="286"/>
            <ac:picMk id="4" creationId="{19D77307-3731-406C-BE42-609289C8628D}"/>
          </ac:picMkLst>
        </pc:picChg>
      </pc:sldChg>
    </pc:docChg>
  </pc:docChgLst>
  <pc:docChgLst>
    <pc:chgData name="Diego Perez Pereira" userId="S::diego.perez@fundacion-jala.org::50a93135-33c4-46cd-9a15-6da3ff204d3f" providerId="AD" clId="Web-{54B676E1-7DE5-CC7C-9BAE-B49BED450090}"/>
    <pc:docChg chg="modSld">
      <pc:chgData name="Diego Perez Pereira" userId="S::diego.perez@fundacion-jala.org::50a93135-33c4-46cd-9a15-6da3ff204d3f" providerId="AD" clId="Web-{54B676E1-7DE5-CC7C-9BAE-B49BED450090}" dt="2020-03-31T17:53:38.221" v="29" actId="20577"/>
      <pc:docMkLst>
        <pc:docMk/>
      </pc:docMkLst>
      <pc:sldChg chg="addSp delSp modSp">
        <pc:chgData name="Diego Perez Pereira" userId="S::diego.perez@fundacion-jala.org::50a93135-33c4-46cd-9a15-6da3ff204d3f" providerId="AD" clId="Web-{54B676E1-7DE5-CC7C-9BAE-B49BED450090}" dt="2020-03-31T17:48:07.775" v="5"/>
        <pc:sldMkLst>
          <pc:docMk/>
          <pc:sldMk cId="3415398673" sldId="285"/>
        </pc:sldMkLst>
        <pc:spChg chg="add del">
          <ac:chgData name="Diego Perez Pereira" userId="S::diego.perez@fundacion-jala.org::50a93135-33c4-46cd-9a15-6da3ff204d3f" providerId="AD" clId="Web-{54B676E1-7DE5-CC7C-9BAE-B49BED450090}" dt="2020-03-31T17:48:04.822" v="4"/>
          <ac:spMkLst>
            <pc:docMk/>
            <pc:sldMk cId="3415398673" sldId="285"/>
            <ac:spMk id="3" creationId="{3CEBEC48-D761-4D35-9A47-0A829D5708F0}"/>
          </ac:spMkLst>
        </pc:spChg>
        <pc:spChg chg="add mod">
          <ac:chgData name="Diego Perez Pereira" userId="S::diego.perez@fundacion-jala.org::50a93135-33c4-46cd-9a15-6da3ff204d3f" providerId="AD" clId="Web-{54B676E1-7DE5-CC7C-9BAE-B49BED450090}" dt="2020-03-31T17:48:07.775" v="5"/>
          <ac:spMkLst>
            <pc:docMk/>
            <pc:sldMk cId="3415398673" sldId="285"/>
            <ac:spMk id="9" creationId="{802D7B66-73BB-49A2-88D7-0448EA1E5B45}"/>
          </ac:spMkLst>
        </pc:spChg>
        <pc:picChg chg="add del mod ord">
          <ac:chgData name="Diego Perez Pereira" userId="S::diego.perez@fundacion-jala.org::50a93135-33c4-46cd-9a15-6da3ff204d3f" providerId="AD" clId="Web-{54B676E1-7DE5-CC7C-9BAE-B49BED450090}" dt="2020-03-31T17:47:16.899" v="3"/>
          <ac:picMkLst>
            <pc:docMk/>
            <pc:sldMk cId="3415398673" sldId="285"/>
            <ac:picMk id="4" creationId="{A529F61B-5417-4D62-8FA4-BEC18156DDDE}"/>
          </ac:picMkLst>
        </pc:picChg>
        <pc:picChg chg="add del mod ord">
          <ac:chgData name="Diego Perez Pereira" userId="S::diego.perez@fundacion-jala.org::50a93135-33c4-46cd-9a15-6da3ff204d3f" providerId="AD" clId="Web-{54B676E1-7DE5-CC7C-9BAE-B49BED450090}" dt="2020-03-31T17:48:07.775" v="5"/>
          <ac:picMkLst>
            <pc:docMk/>
            <pc:sldMk cId="3415398673" sldId="285"/>
            <ac:picMk id="6" creationId="{D3AE5795-CC9F-4C52-9B38-F3C8FCC235B6}"/>
          </ac:picMkLst>
        </pc:picChg>
      </pc:sldChg>
      <pc:sldChg chg="modSp">
        <pc:chgData name="Diego Perez Pereira" userId="S::diego.perez@fundacion-jala.org::50a93135-33c4-46cd-9a15-6da3ff204d3f" providerId="AD" clId="Web-{54B676E1-7DE5-CC7C-9BAE-B49BED450090}" dt="2020-03-31T17:53:38.221" v="28" actId="20577"/>
        <pc:sldMkLst>
          <pc:docMk/>
          <pc:sldMk cId="1055179502" sldId="286"/>
        </pc:sldMkLst>
        <pc:spChg chg="mod">
          <ac:chgData name="Diego Perez Pereira" userId="S::diego.perez@fundacion-jala.org::50a93135-33c4-46cd-9a15-6da3ff204d3f" providerId="AD" clId="Web-{54B676E1-7DE5-CC7C-9BAE-B49BED450090}" dt="2020-03-31T17:53:38.221" v="28" actId="20577"/>
          <ac:spMkLst>
            <pc:docMk/>
            <pc:sldMk cId="1055179502" sldId="286"/>
            <ac:spMk id="3" creationId="{175FE70F-C103-4987-BB4A-6558EE293FFE}"/>
          </ac:spMkLst>
        </pc:spChg>
      </pc:sldChg>
      <pc:sldChg chg="addSp delSp modSp">
        <pc:chgData name="Diego Perez Pereira" userId="S::diego.perez@fundacion-jala.org::50a93135-33c4-46cd-9a15-6da3ff204d3f" providerId="AD" clId="Web-{54B676E1-7DE5-CC7C-9BAE-B49BED450090}" dt="2020-03-31T17:48:19.384" v="21" actId="20577"/>
        <pc:sldMkLst>
          <pc:docMk/>
          <pc:sldMk cId="2407492915" sldId="287"/>
        </pc:sldMkLst>
        <pc:spChg chg="mod">
          <ac:chgData name="Diego Perez Pereira" userId="S::diego.perez@fundacion-jala.org::50a93135-33c4-46cd-9a15-6da3ff204d3f" providerId="AD" clId="Web-{54B676E1-7DE5-CC7C-9BAE-B49BED450090}" dt="2020-03-31T17:48:19.384" v="21" actId="20577"/>
          <ac:spMkLst>
            <pc:docMk/>
            <pc:sldMk cId="2407492915" sldId="287"/>
            <ac:spMk id="2" creationId="{7D450F59-7443-4510-8E2F-EDF203F1E0A5}"/>
          </ac:spMkLst>
        </pc:spChg>
        <pc:spChg chg="del">
          <ac:chgData name="Diego Perez Pereira" userId="S::diego.perez@fundacion-jala.org::50a93135-33c4-46cd-9a15-6da3ff204d3f" providerId="AD" clId="Web-{54B676E1-7DE5-CC7C-9BAE-B49BED450090}" dt="2020-03-31T17:48:11.103" v="6"/>
          <ac:spMkLst>
            <pc:docMk/>
            <pc:sldMk cId="2407492915" sldId="287"/>
            <ac:spMk id="3" creationId="{E6B65616-0AF1-48CF-90CE-84DA5EF7A38A}"/>
          </ac:spMkLst>
        </pc:spChg>
        <pc:picChg chg="add mod ord">
          <ac:chgData name="Diego Perez Pereira" userId="S::diego.perez@fundacion-jala.org::50a93135-33c4-46cd-9a15-6da3ff204d3f" providerId="AD" clId="Web-{54B676E1-7DE5-CC7C-9BAE-B49BED450090}" dt="2020-03-31T17:48:11.103" v="6"/>
          <ac:picMkLst>
            <pc:docMk/>
            <pc:sldMk cId="2407492915" sldId="287"/>
            <ac:picMk id="4" creationId="{BA5A4777-0A29-4E19-8BDD-4EF7A64911DB}"/>
          </ac:picMkLst>
        </pc:picChg>
      </pc:sldChg>
    </pc:docChg>
  </pc:docChgLst>
  <pc:docChgLst>
    <pc:chgData name="Mauricio Oroza Herbas" userId="S::mauricio.oroza@fundacion-jala.org::9325f995-b52e-4bac-9343-b902f57d88b7" providerId="AD" clId="Web-{01259FD2-2E6C-234E-DC42-B17115D86B7C}"/>
    <pc:docChg chg="delSld modSld">
      <pc:chgData name="Mauricio Oroza Herbas" userId="S::mauricio.oroza@fundacion-jala.org::9325f995-b52e-4bac-9343-b902f57d88b7" providerId="AD" clId="Web-{01259FD2-2E6C-234E-DC42-B17115D86B7C}" dt="2020-03-31T15:34:25.678" v="66" actId="1076"/>
      <pc:docMkLst>
        <pc:docMk/>
      </pc:docMkLst>
      <pc:sldChg chg="modSp">
        <pc:chgData name="Mauricio Oroza Herbas" userId="S::mauricio.oroza@fundacion-jala.org::9325f995-b52e-4bac-9343-b902f57d88b7" providerId="AD" clId="Web-{01259FD2-2E6C-234E-DC42-B17115D86B7C}" dt="2020-03-31T12:53:28.792" v="18" actId="20577"/>
        <pc:sldMkLst>
          <pc:docMk/>
          <pc:sldMk cId="2894031159" sldId="272"/>
        </pc:sldMkLst>
        <pc:spChg chg="mod">
          <ac:chgData name="Mauricio Oroza Herbas" userId="S::mauricio.oroza@fundacion-jala.org::9325f995-b52e-4bac-9343-b902f57d88b7" providerId="AD" clId="Web-{01259FD2-2E6C-234E-DC42-B17115D86B7C}" dt="2020-03-31T12:53:28.792" v="18" actId="20577"/>
          <ac:spMkLst>
            <pc:docMk/>
            <pc:sldMk cId="2894031159" sldId="272"/>
            <ac:spMk id="2" creationId="{E8369FB8-2B04-4181-A162-316961FC8B66}"/>
          </ac:spMkLst>
        </pc:spChg>
      </pc:sldChg>
      <pc:sldChg chg="modSp">
        <pc:chgData name="Mauricio Oroza Herbas" userId="S::mauricio.oroza@fundacion-jala.org::9325f995-b52e-4bac-9343-b902f57d88b7" providerId="AD" clId="Web-{01259FD2-2E6C-234E-DC42-B17115D86B7C}" dt="2020-03-31T15:32:07.052" v="55" actId="20577"/>
        <pc:sldMkLst>
          <pc:docMk/>
          <pc:sldMk cId="236854401" sldId="273"/>
        </pc:sldMkLst>
        <pc:spChg chg="mod">
          <ac:chgData name="Mauricio Oroza Herbas" userId="S::mauricio.oroza@fundacion-jala.org::9325f995-b52e-4bac-9343-b902f57d88b7" providerId="AD" clId="Web-{01259FD2-2E6C-234E-DC42-B17115D86B7C}" dt="2020-03-31T15:32:07.052" v="55" actId="20577"/>
          <ac:spMkLst>
            <pc:docMk/>
            <pc:sldMk cId="236854401" sldId="273"/>
            <ac:spMk id="2" creationId="{002CCF3C-7701-4A26-9204-8A81CAB08158}"/>
          </ac:spMkLst>
        </pc:spChg>
      </pc:sldChg>
      <pc:sldChg chg="modSp">
        <pc:chgData name="Mauricio Oroza Herbas" userId="S::mauricio.oroza@fundacion-jala.org::9325f995-b52e-4bac-9343-b902f57d88b7" providerId="AD" clId="Web-{01259FD2-2E6C-234E-DC42-B17115D86B7C}" dt="2020-03-31T15:31:51.240" v="52" actId="20577"/>
        <pc:sldMkLst>
          <pc:docMk/>
          <pc:sldMk cId="4062772822" sldId="275"/>
        </pc:sldMkLst>
        <pc:spChg chg="mod">
          <ac:chgData name="Mauricio Oroza Herbas" userId="S::mauricio.oroza@fundacion-jala.org::9325f995-b52e-4bac-9343-b902f57d88b7" providerId="AD" clId="Web-{01259FD2-2E6C-234E-DC42-B17115D86B7C}" dt="2020-03-31T15:31:51.240" v="52" actId="20577"/>
          <ac:spMkLst>
            <pc:docMk/>
            <pc:sldMk cId="4062772822" sldId="275"/>
            <ac:spMk id="2" creationId="{B4B1AEE6-6C4B-4707-8983-5FDE17B746DE}"/>
          </ac:spMkLst>
        </pc:spChg>
      </pc:sldChg>
      <pc:sldChg chg="addSp delSp modSp">
        <pc:chgData name="Mauricio Oroza Herbas" userId="S::mauricio.oroza@fundacion-jala.org::9325f995-b52e-4bac-9343-b902f57d88b7" providerId="AD" clId="Web-{01259FD2-2E6C-234E-DC42-B17115D86B7C}" dt="2020-03-31T15:34:25.678" v="66" actId="1076"/>
        <pc:sldMkLst>
          <pc:docMk/>
          <pc:sldMk cId="3806995361" sldId="277"/>
        </pc:sldMkLst>
        <pc:spChg chg="add del mod">
          <ac:chgData name="Mauricio Oroza Herbas" userId="S::mauricio.oroza@fundacion-jala.org::9325f995-b52e-4bac-9343-b902f57d88b7" providerId="AD" clId="Web-{01259FD2-2E6C-234E-DC42-B17115D86B7C}" dt="2020-03-31T15:33:26.334" v="59"/>
          <ac:spMkLst>
            <pc:docMk/>
            <pc:sldMk cId="3806995361" sldId="277"/>
            <ac:spMk id="4" creationId="{D3D75FE3-0CAB-43D2-A14F-2D4E9F04C5DF}"/>
          </ac:spMkLst>
        </pc:spChg>
        <pc:picChg chg="add mod ord">
          <ac:chgData name="Mauricio Oroza Herbas" userId="S::mauricio.oroza@fundacion-jala.org::9325f995-b52e-4bac-9343-b902f57d88b7" providerId="AD" clId="Web-{01259FD2-2E6C-234E-DC42-B17115D86B7C}" dt="2020-03-31T15:34:25.678" v="66" actId="1076"/>
          <ac:picMkLst>
            <pc:docMk/>
            <pc:sldMk cId="3806995361" sldId="277"/>
            <ac:picMk id="5" creationId="{1F461698-72D2-45CD-8129-2182407ED5CD}"/>
          </ac:picMkLst>
        </pc:picChg>
        <pc:picChg chg="del">
          <ac:chgData name="Mauricio Oroza Herbas" userId="S::mauricio.oroza@fundacion-jala.org::9325f995-b52e-4bac-9343-b902f57d88b7" providerId="AD" clId="Web-{01259FD2-2E6C-234E-DC42-B17115D86B7C}" dt="2020-03-31T15:33:11.943" v="58"/>
          <ac:picMkLst>
            <pc:docMk/>
            <pc:sldMk cId="3806995361" sldId="277"/>
            <ac:picMk id="6" creationId="{AA34E218-F73B-4751-8DCC-3BDACE8D5884}"/>
          </ac:picMkLst>
        </pc:picChg>
      </pc:sldChg>
      <pc:sldChg chg="delSp del">
        <pc:chgData name="Mauricio Oroza Herbas" userId="S::mauricio.oroza@fundacion-jala.org::9325f995-b52e-4bac-9343-b902f57d88b7" providerId="AD" clId="Web-{01259FD2-2E6C-234E-DC42-B17115D86B7C}" dt="2020-03-31T12:54:52.277" v="33"/>
        <pc:sldMkLst>
          <pc:docMk/>
          <pc:sldMk cId="2143083865" sldId="280"/>
        </pc:sldMkLst>
        <pc:picChg chg="del">
          <ac:chgData name="Mauricio Oroza Herbas" userId="S::mauricio.oroza@fundacion-jala.org::9325f995-b52e-4bac-9343-b902f57d88b7" providerId="AD" clId="Web-{01259FD2-2E6C-234E-DC42-B17115D86B7C}" dt="2020-03-31T12:54:08.683" v="21"/>
          <ac:picMkLst>
            <pc:docMk/>
            <pc:sldMk cId="2143083865" sldId="280"/>
            <ac:picMk id="7" creationId="{A3F78EC2-01DB-4ED7-8FA3-304BA9A2ACE2}"/>
          </ac:picMkLst>
        </pc:picChg>
      </pc:sldChg>
      <pc:sldChg chg="addSp modSp">
        <pc:chgData name="Mauricio Oroza Herbas" userId="S::mauricio.oroza@fundacion-jala.org::9325f995-b52e-4bac-9343-b902f57d88b7" providerId="AD" clId="Web-{01259FD2-2E6C-234E-DC42-B17115D86B7C}" dt="2020-03-31T12:54:50.480" v="32" actId="1076"/>
        <pc:sldMkLst>
          <pc:docMk/>
          <pc:sldMk cId="565876070" sldId="281"/>
        </pc:sldMkLst>
        <pc:spChg chg="mod">
          <ac:chgData name="Mauricio Oroza Herbas" userId="S::mauricio.oroza@fundacion-jala.org::9325f995-b52e-4bac-9343-b902f57d88b7" providerId="AD" clId="Web-{01259FD2-2E6C-234E-DC42-B17115D86B7C}" dt="2020-03-31T12:54:50.480" v="32" actId="1076"/>
          <ac:spMkLst>
            <pc:docMk/>
            <pc:sldMk cId="565876070" sldId="281"/>
            <ac:spMk id="2" creationId="{D5E37D8D-DD37-4A22-8C4E-09E2E9C856A5}"/>
          </ac:spMkLst>
        </pc:spChg>
        <pc:picChg chg="add mod">
          <ac:chgData name="Mauricio Oroza Herbas" userId="S::mauricio.oroza@fundacion-jala.org::9325f995-b52e-4bac-9343-b902f57d88b7" providerId="AD" clId="Web-{01259FD2-2E6C-234E-DC42-B17115D86B7C}" dt="2020-03-31T12:54:42.167" v="31" actId="1076"/>
          <ac:picMkLst>
            <pc:docMk/>
            <pc:sldMk cId="565876070" sldId="281"/>
            <ac:picMk id="30" creationId="{9543A969-4F52-420B-850B-371DEDE38587}"/>
          </ac:picMkLst>
        </pc:picChg>
      </pc:sldChg>
      <pc:sldChg chg="modSp">
        <pc:chgData name="Mauricio Oroza Herbas" userId="S::mauricio.oroza@fundacion-jala.org::9325f995-b52e-4bac-9343-b902f57d88b7" providerId="AD" clId="Web-{01259FD2-2E6C-234E-DC42-B17115D86B7C}" dt="2020-03-31T12:51:48.510" v="14" actId="20577"/>
        <pc:sldMkLst>
          <pc:docMk/>
          <pc:sldMk cId="2407492915" sldId="287"/>
        </pc:sldMkLst>
        <pc:spChg chg="mod">
          <ac:chgData name="Mauricio Oroza Herbas" userId="S::mauricio.oroza@fundacion-jala.org::9325f995-b52e-4bac-9343-b902f57d88b7" providerId="AD" clId="Web-{01259FD2-2E6C-234E-DC42-B17115D86B7C}" dt="2020-03-31T12:51:48.510" v="14" actId="20577"/>
          <ac:spMkLst>
            <pc:docMk/>
            <pc:sldMk cId="2407492915" sldId="287"/>
            <ac:spMk id="2" creationId="{7D450F59-7443-4510-8E2F-EDF203F1E0A5}"/>
          </ac:spMkLst>
        </pc:spChg>
      </pc:sldChg>
      <pc:sldChg chg="modSp">
        <pc:chgData name="Mauricio Oroza Herbas" userId="S::mauricio.oroza@fundacion-jala.org::9325f995-b52e-4bac-9343-b902f57d88b7" providerId="AD" clId="Web-{01259FD2-2E6C-234E-DC42-B17115D86B7C}" dt="2020-03-31T13:01:18.497" v="37" actId="1076"/>
        <pc:sldMkLst>
          <pc:docMk/>
          <pc:sldMk cId="549465860" sldId="290"/>
        </pc:sldMkLst>
        <pc:picChg chg="mod">
          <ac:chgData name="Mauricio Oroza Herbas" userId="S::mauricio.oroza@fundacion-jala.org::9325f995-b52e-4bac-9343-b902f57d88b7" providerId="AD" clId="Web-{01259FD2-2E6C-234E-DC42-B17115D86B7C}" dt="2020-03-31T13:01:18.497" v="37" actId="1076"/>
          <ac:picMkLst>
            <pc:docMk/>
            <pc:sldMk cId="549465860" sldId="290"/>
            <ac:picMk id="3" creationId="{C5EDC60B-93E5-4F24-94CF-F20465B5BBE9}"/>
          </ac:picMkLst>
        </pc:picChg>
      </pc:sldChg>
      <pc:sldChg chg="modSp">
        <pc:chgData name="Mauricio Oroza Herbas" userId="S::mauricio.oroza@fundacion-jala.org::9325f995-b52e-4bac-9343-b902f57d88b7" providerId="AD" clId="Web-{01259FD2-2E6C-234E-DC42-B17115D86B7C}" dt="2020-03-31T13:01:34.091" v="39" actId="14100"/>
        <pc:sldMkLst>
          <pc:docMk/>
          <pc:sldMk cId="3004533464" sldId="291"/>
        </pc:sldMkLst>
        <pc:picChg chg="mod">
          <ac:chgData name="Mauricio Oroza Herbas" userId="S::mauricio.oroza@fundacion-jala.org::9325f995-b52e-4bac-9343-b902f57d88b7" providerId="AD" clId="Web-{01259FD2-2E6C-234E-DC42-B17115D86B7C}" dt="2020-03-31T13:01:34.091" v="39" actId="14100"/>
          <ac:picMkLst>
            <pc:docMk/>
            <pc:sldMk cId="3004533464" sldId="291"/>
            <ac:picMk id="10" creationId="{B857C97D-AD3D-4389-ADC0-E251148C3D20}"/>
          </ac:picMkLst>
        </pc:picChg>
      </pc:sldChg>
      <pc:sldChg chg="modSp">
        <pc:chgData name="Mauricio Oroza Herbas" userId="S::mauricio.oroza@fundacion-jala.org::9325f995-b52e-4bac-9343-b902f57d88b7" providerId="AD" clId="Web-{01259FD2-2E6C-234E-DC42-B17115D86B7C}" dt="2020-03-31T13:01:45.966" v="41" actId="14100"/>
        <pc:sldMkLst>
          <pc:docMk/>
          <pc:sldMk cId="2720130997" sldId="292"/>
        </pc:sldMkLst>
        <pc:picChg chg="mod">
          <ac:chgData name="Mauricio Oroza Herbas" userId="S::mauricio.oroza@fundacion-jala.org::9325f995-b52e-4bac-9343-b902f57d88b7" providerId="AD" clId="Web-{01259FD2-2E6C-234E-DC42-B17115D86B7C}" dt="2020-03-31T13:01:45.966" v="41" actId="14100"/>
          <ac:picMkLst>
            <pc:docMk/>
            <pc:sldMk cId="2720130997" sldId="292"/>
            <ac:picMk id="4" creationId="{E810FC8C-E81B-4BDA-8DBA-F2CDF1CB0A7B}"/>
          </ac:picMkLst>
        </pc:picChg>
      </pc:sldChg>
    </pc:docChg>
  </pc:docChgLst>
  <pc:docChgLst>
    <pc:chgData name="Mauricio Oroza Herbas" userId="S::mauricio.oroza@fundacion-jala.org::9325f995-b52e-4bac-9343-b902f57d88b7" providerId="AD" clId="Web-{94692F94-7694-F4C6-2E07-0B43BFACEF2F}"/>
    <pc:docChg chg="addSld modSld sldOrd">
      <pc:chgData name="Mauricio Oroza Herbas" userId="S::mauricio.oroza@fundacion-jala.org::9325f995-b52e-4bac-9343-b902f57d88b7" providerId="AD" clId="Web-{94692F94-7694-F4C6-2E07-0B43BFACEF2F}" dt="2020-03-30T20:51:26.093" v="720"/>
      <pc:docMkLst>
        <pc:docMk/>
      </pc:docMkLst>
      <pc:sldChg chg="addSp delSp modSp new">
        <pc:chgData name="Mauricio Oroza Herbas" userId="S::mauricio.oroza@fundacion-jala.org::9325f995-b52e-4bac-9343-b902f57d88b7" providerId="AD" clId="Web-{94692F94-7694-F4C6-2E07-0B43BFACEF2F}" dt="2020-03-30T16:39:20.326" v="31" actId="14100"/>
        <pc:sldMkLst>
          <pc:docMk/>
          <pc:sldMk cId="2376974674" sldId="262"/>
        </pc:sldMkLst>
        <pc:spChg chg="mod">
          <ac:chgData name="Mauricio Oroza Herbas" userId="S::mauricio.oroza@fundacion-jala.org::9325f995-b52e-4bac-9343-b902f57d88b7" providerId="AD" clId="Web-{94692F94-7694-F4C6-2E07-0B43BFACEF2F}" dt="2020-03-30T16:35:46.745" v="16" actId="14100"/>
          <ac:spMkLst>
            <pc:docMk/>
            <pc:sldMk cId="2376974674" sldId="262"/>
            <ac:spMk id="2" creationId="{110DB61F-98A8-4877-949D-FB240C453A0D}"/>
          </ac:spMkLst>
        </pc:spChg>
        <pc:spChg chg="del mod">
          <ac:chgData name="Mauricio Oroza Herbas" userId="S::mauricio.oroza@fundacion-jala.org::9325f995-b52e-4bac-9343-b902f57d88b7" providerId="AD" clId="Web-{94692F94-7694-F4C6-2E07-0B43BFACEF2F}" dt="2020-03-30T16:37:37.434" v="24"/>
          <ac:spMkLst>
            <pc:docMk/>
            <pc:sldMk cId="2376974674" sldId="262"/>
            <ac:spMk id="3" creationId="{B0D2043A-8170-4492-8164-1B0F1A9CBEC4}"/>
          </ac:spMkLst>
        </pc:spChg>
        <pc:picChg chg="add mod ord modCrop">
          <ac:chgData name="Mauricio Oroza Herbas" userId="S::mauricio.oroza@fundacion-jala.org::9325f995-b52e-4bac-9343-b902f57d88b7" providerId="AD" clId="Web-{94692F94-7694-F4C6-2E07-0B43BFACEF2F}" dt="2020-03-30T16:39:20.326" v="31" actId="14100"/>
          <ac:picMkLst>
            <pc:docMk/>
            <pc:sldMk cId="2376974674" sldId="262"/>
            <ac:picMk id="4" creationId="{72E5B2D9-9ECD-4E24-83F8-2243E20D7BA0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46:55.804" v="697" actId="20577"/>
        <pc:sldMkLst>
          <pc:docMk/>
          <pc:sldMk cId="1672485311" sldId="263"/>
        </pc:sldMkLst>
        <pc:spChg chg="mod">
          <ac:chgData name="Mauricio Oroza Herbas" userId="S::mauricio.oroza@fundacion-jala.org::9325f995-b52e-4bac-9343-b902f57d88b7" providerId="AD" clId="Web-{94692F94-7694-F4C6-2E07-0B43BFACEF2F}" dt="2020-03-30T20:46:12.162" v="690" actId="20577"/>
          <ac:spMkLst>
            <pc:docMk/>
            <pc:sldMk cId="1672485311" sldId="263"/>
            <ac:spMk id="2" creationId="{07865593-3008-4649-AC7C-D5CB7A59EF06}"/>
          </ac:spMkLst>
        </pc:spChg>
        <pc:spChg chg="del mod">
          <ac:chgData name="Mauricio Oroza Herbas" userId="S::mauricio.oroza@fundacion-jala.org::9325f995-b52e-4bac-9343-b902f57d88b7" providerId="AD" clId="Web-{94692F94-7694-F4C6-2E07-0B43BFACEF2F}" dt="2020-03-30T20:43:36.127" v="622"/>
          <ac:spMkLst>
            <pc:docMk/>
            <pc:sldMk cId="1672485311" sldId="263"/>
            <ac:spMk id="3" creationId="{D0FC1E67-815E-476B-A037-49B155C23491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43:36.127" v="622"/>
          <ac:spMkLst>
            <pc:docMk/>
            <pc:sldMk cId="1672485311" sldId="263"/>
            <ac:spMk id="10" creationId="{46C2E80F-49A6-4372-B103-219D417A55ED}"/>
          </ac:spMkLst>
        </pc:spChg>
        <pc:graphicFrameChg chg="add modGraphic">
          <ac:chgData name="Mauricio Oroza Herbas" userId="S::mauricio.oroza@fundacion-jala.org::9325f995-b52e-4bac-9343-b902f57d88b7" providerId="AD" clId="Web-{94692F94-7694-F4C6-2E07-0B43BFACEF2F}" dt="2020-03-30T20:46:55.804" v="697" actId="20577"/>
          <ac:graphicFrameMkLst>
            <pc:docMk/>
            <pc:sldMk cId="1672485311" sldId="263"/>
            <ac:graphicFrameMk id="5" creationId="{3D50A4C5-F3BF-4898-9523-8FAF81C26809}"/>
          </ac:graphicFrameMkLst>
        </pc:graphicFrame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49:05.339" v="711"/>
        <pc:sldMkLst>
          <pc:docMk/>
          <pc:sldMk cId="4207169456" sldId="264"/>
        </pc:sldMkLst>
        <pc:spChg chg="mod">
          <ac:chgData name="Mauricio Oroza Herbas" userId="S::mauricio.oroza@fundacion-jala.org::9325f995-b52e-4bac-9343-b902f57d88b7" providerId="AD" clId="Web-{94692F94-7694-F4C6-2E07-0B43BFACEF2F}" dt="2020-03-30T20:49:05.339" v="711"/>
          <ac:spMkLst>
            <pc:docMk/>
            <pc:sldMk cId="4207169456" sldId="264"/>
            <ac:spMk id="2" creationId="{A3D9BA7A-8B5B-4026-8582-F45F4B30EB1C}"/>
          </ac:spMkLst>
        </pc:spChg>
        <pc:spChg chg="del mod">
          <ac:chgData name="Mauricio Oroza Herbas" userId="S::mauricio.oroza@fundacion-jala.org::9325f995-b52e-4bac-9343-b902f57d88b7" providerId="AD" clId="Web-{94692F94-7694-F4C6-2E07-0B43BFACEF2F}" dt="2020-03-30T20:49:05.339" v="711"/>
          <ac:spMkLst>
            <pc:docMk/>
            <pc:sldMk cId="4207169456" sldId="264"/>
            <ac:spMk id="3" creationId="{C887BE66-1FFB-4FD4-8474-B60767527C57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49:05.339" v="711"/>
          <ac:spMkLst>
            <pc:docMk/>
            <pc:sldMk cId="4207169456" sldId="264"/>
            <ac:spMk id="10" creationId="{46C2E80F-49A6-4372-B103-219D417A55ED}"/>
          </ac:spMkLst>
        </pc:spChg>
        <pc:graphicFrameChg chg="add">
          <ac:chgData name="Mauricio Oroza Herbas" userId="S::mauricio.oroza@fundacion-jala.org::9325f995-b52e-4bac-9343-b902f57d88b7" providerId="AD" clId="Web-{94692F94-7694-F4C6-2E07-0B43BFACEF2F}" dt="2020-03-30T20:49:05.339" v="711"/>
          <ac:graphicFrameMkLst>
            <pc:docMk/>
            <pc:sldMk cId="4207169456" sldId="264"/>
            <ac:graphicFrameMk id="5" creationId="{E143ED24-7902-4CAC-BDD2-145840ED6E6B}"/>
          </ac:graphicFrameMkLst>
        </pc:graphicFrame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0:10.747" v="712"/>
        <pc:sldMkLst>
          <pc:docMk/>
          <pc:sldMk cId="2069116426" sldId="271"/>
        </pc:sldMkLst>
        <pc:spChg chg="mod">
          <ac:chgData name="Mauricio Oroza Herbas" userId="S::mauricio.oroza@fundacion-jala.org::9325f995-b52e-4bac-9343-b902f57d88b7" providerId="AD" clId="Web-{94692F94-7694-F4C6-2E07-0B43BFACEF2F}" dt="2020-03-30T20:50:10.747" v="712"/>
          <ac:spMkLst>
            <pc:docMk/>
            <pc:sldMk cId="2069116426" sldId="271"/>
            <ac:spMk id="2" creationId="{5405AB1A-E5FB-436F-B44F-FE250A97CE78}"/>
          </ac:spMkLst>
        </pc:spChg>
        <pc:spChg chg="del mod">
          <ac:chgData name="Mauricio Oroza Herbas" userId="S::mauricio.oroza@fundacion-jala.org::9325f995-b52e-4bac-9343-b902f57d88b7" providerId="AD" clId="Web-{94692F94-7694-F4C6-2E07-0B43BFACEF2F}" dt="2020-03-30T20:50:10.747" v="712"/>
          <ac:spMkLst>
            <pc:docMk/>
            <pc:sldMk cId="2069116426" sldId="271"/>
            <ac:spMk id="3" creationId="{CCF9F373-C39A-4AD2-96D9-9253F3E59576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10.747" v="712"/>
          <ac:spMkLst>
            <pc:docMk/>
            <pc:sldMk cId="2069116426" sldId="271"/>
            <ac:spMk id="10" creationId="{46C2E80F-49A6-4372-B103-219D417A55ED}"/>
          </ac:spMkLst>
        </pc:spChg>
        <pc:graphicFrameChg chg="add">
          <ac:chgData name="Mauricio Oroza Herbas" userId="S::mauricio.oroza@fundacion-jala.org::9325f995-b52e-4bac-9343-b902f57d88b7" providerId="AD" clId="Web-{94692F94-7694-F4C6-2E07-0B43BFACEF2F}" dt="2020-03-30T20:50:10.747" v="712"/>
          <ac:graphicFrameMkLst>
            <pc:docMk/>
            <pc:sldMk cId="2069116426" sldId="271"/>
            <ac:graphicFrameMk id="5" creationId="{19579016-5FC6-4552-9FA7-876196ADBF2A}"/>
          </ac:graphicFrameMkLst>
        </pc:graphicFrameChg>
      </pc:sldChg>
      <pc:sldChg chg="modSp new">
        <pc:chgData name="Mauricio Oroza Herbas" userId="S::mauricio.oroza@fundacion-jala.org::9325f995-b52e-4bac-9343-b902f57d88b7" providerId="AD" clId="Web-{94692F94-7694-F4C6-2E07-0B43BFACEF2F}" dt="2020-03-30T20:42:49.938" v="610" actId="20577"/>
        <pc:sldMkLst>
          <pc:docMk/>
          <pc:sldMk cId="2894031159" sldId="272"/>
        </pc:sldMkLst>
        <pc:spChg chg="mod">
          <ac:chgData name="Mauricio Oroza Herbas" userId="S::mauricio.oroza@fundacion-jala.org::9325f995-b52e-4bac-9343-b902f57d88b7" providerId="AD" clId="Web-{94692F94-7694-F4C6-2E07-0B43BFACEF2F}" dt="2020-03-30T20:42:49.938" v="610" actId="20577"/>
          <ac:spMkLst>
            <pc:docMk/>
            <pc:sldMk cId="2894031159" sldId="272"/>
            <ac:spMk id="2" creationId="{E8369FB8-2B04-4181-A162-316961FC8B66}"/>
          </ac:spMkLst>
        </pc:sp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0:41.779" v="713"/>
        <pc:sldMkLst>
          <pc:docMk/>
          <pc:sldMk cId="236854401" sldId="273"/>
        </pc:sldMkLst>
        <pc:spChg chg="mod">
          <ac:chgData name="Mauricio Oroza Herbas" userId="S::mauricio.oroza@fundacion-jala.org::9325f995-b52e-4bac-9343-b902f57d88b7" providerId="AD" clId="Web-{94692F94-7694-F4C6-2E07-0B43BFACEF2F}" dt="2020-03-30T20:50:41.779" v="713"/>
          <ac:spMkLst>
            <pc:docMk/>
            <pc:sldMk cId="236854401" sldId="273"/>
            <ac:spMk id="2" creationId="{002CCF3C-7701-4A26-9204-8A81CAB08158}"/>
          </ac:spMkLst>
        </pc:spChg>
        <pc:spChg chg="del">
          <ac:chgData name="Mauricio Oroza Herbas" userId="S::mauricio.oroza@fundacion-jala.org::9325f995-b52e-4bac-9343-b902f57d88b7" providerId="AD" clId="Web-{94692F94-7694-F4C6-2E07-0B43BFACEF2F}" dt="2020-03-30T20:09:20.141" v="499"/>
          <ac:spMkLst>
            <pc:docMk/>
            <pc:sldMk cId="236854401" sldId="273"/>
            <ac:spMk id="3" creationId="{D8662A67-039B-4F0E-8CBE-746A3743B1C5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41.779" v="713"/>
          <ac:spMkLst>
            <pc:docMk/>
            <pc:sldMk cId="236854401" sldId="273"/>
            <ac:spMk id="9" creationId="{16C5FA50-8D52-4617-AF91-5C7B1C8352F1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41.779" v="713"/>
          <ac:spMkLst>
            <pc:docMk/>
            <pc:sldMk cId="236854401" sldId="273"/>
            <ac:spMk id="11" creationId="{E223798C-12AD-4B0C-A50C-D676347D67CF}"/>
          </ac:spMkLst>
        </pc:spChg>
        <pc:picChg chg="add mod ord">
          <ac:chgData name="Mauricio Oroza Herbas" userId="S::mauricio.oroza@fundacion-jala.org::9325f995-b52e-4bac-9343-b902f57d88b7" providerId="AD" clId="Web-{94692F94-7694-F4C6-2E07-0B43BFACEF2F}" dt="2020-03-30T20:50:41.779" v="713"/>
          <ac:picMkLst>
            <pc:docMk/>
            <pc:sldMk cId="236854401" sldId="273"/>
            <ac:picMk id="4" creationId="{CE6A0E2C-4E29-41B1-8BA2-C6C712DF2832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0:45.576" v="714"/>
        <pc:sldMkLst>
          <pc:docMk/>
          <pc:sldMk cId="1760090765" sldId="274"/>
        </pc:sldMkLst>
        <pc:spChg chg="mod">
          <ac:chgData name="Mauricio Oroza Herbas" userId="S::mauricio.oroza@fundacion-jala.org::9325f995-b52e-4bac-9343-b902f57d88b7" providerId="AD" clId="Web-{94692F94-7694-F4C6-2E07-0B43BFACEF2F}" dt="2020-03-30T20:50:45.576" v="714"/>
          <ac:spMkLst>
            <pc:docMk/>
            <pc:sldMk cId="1760090765" sldId="274"/>
            <ac:spMk id="2" creationId="{A75FD176-2F29-413B-BB5B-81C3557E688C}"/>
          </ac:spMkLst>
        </pc:spChg>
        <pc:spChg chg="del">
          <ac:chgData name="Mauricio Oroza Herbas" userId="S::mauricio.oroza@fundacion-jala.org::9325f995-b52e-4bac-9343-b902f57d88b7" providerId="AD" clId="Web-{94692F94-7694-F4C6-2E07-0B43BFACEF2F}" dt="2020-03-30T20:12:41.878" v="503"/>
          <ac:spMkLst>
            <pc:docMk/>
            <pc:sldMk cId="1760090765" sldId="274"/>
            <ac:spMk id="3" creationId="{AD8A86C9-CDC6-47FE-9368-C5BD9A3047B6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45.576" v="714"/>
          <ac:spMkLst>
            <pc:docMk/>
            <pc:sldMk cId="1760090765" sldId="274"/>
            <ac:spMk id="9" creationId="{16C5FA50-8D52-4617-AF91-5C7B1C8352F1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45.576" v="714"/>
          <ac:spMkLst>
            <pc:docMk/>
            <pc:sldMk cId="1760090765" sldId="274"/>
            <ac:spMk id="11" creationId="{E223798C-12AD-4B0C-A50C-D676347D67CF}"/>
          </ac:spMkLst>
        </pc:spChg>
        <pc:picChg chg="add mod ord">
          <ac:chgData name="Mauricio Oroza Herbas" userId="S::mauricio.oroza@fundacion-jala.org::9325f995-b52e-4bac-9343-b902f57d88b7" providerId="AD" clId="Web-{94692F94-7694-F4C6-2E07-0B43BFACEF2F}" dt="2020-03-30T20:50:45.576" v="714"/>
          <ac:picMkLst>
            <pc:docMk/>
            <pc:sldMk cId="1760090765" sldId="274"/>
            <ac:picMk id="4" creationId="{72160DEC-53DC-4338-8021-65AA5AAF5C50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0:50.404" v="715"/>
        <pc:sldMkLst>
          <pc:docMk/>
          <pc:sldMk cId="4062772822" sldId="275"/>
        </pc:sldMkLst>
        <pc:spChg chg="mod">
          <ac:chgData name="Mauricio Oroza Herbas" userId="S::mauricio.oroza@fundacion-jala.org::9325f995-b52e-4bac-9343-b902f57d88b7" providerId="AD" clId="Web-{94692F94-7694-F4C6-2E07-0B43BFACEF2F}" dt="2020-03-30T20:50:50.404" v="715"/>
          <ac:spMkLst>
            <pc:docMk/>
            <pc:sldMk cId="4062772822" sldId="275"/>
            <ac:spMk id="2" creationId="{B4B1AEE6-6C4B-4707-8983-5FDE17B746DE}"/>
          </ac:spMkLst>
        </pc:spChg>
        <pc:spChg chg="del">
          <ac:chgData name="Mauricio Oroza Herbas" userId="S::mauricio.oroza@fundacion-jala.org::9325f995-b52e-4bac-9343-b902f57d88b7" providerId="AD" clId="Web-{94692F94-7694-F4C6-2E07-0B43BFACEF2F}" dt="2020-03-30T20:12:46.160" v="504"/>
          <ac:spMkLst>
            <pc:docMk/>
            <pc:sldMk cId="4062772822" sldId="275"/>
            <ac:spMk id="3" creationId="{9DECEB51-294E-46FD-83CF-959DA1DF98AB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50.404" v="715"/>
          <ac:spMkLst>
            <pc:docMk/>
            <pc:sldMk cId="4062772822" sldId="275"/>
            <ac:spMk id="9" creationId="{16C5FA50-8D52-4617-AF91-5C7B1C8352F1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50.404" v="715"/>
          <ac:spMkLst>
            <pc:docMk/>
            <pc:sldMk cId="4062772822" sldId="275"/>
            <ac:spMk id="11" creationId="{E223798C-12AD-4B0C-A50C-D676347D67CF}"/>
          </ac:spMkLst>
        </pc:spChg>
        <pc:picChg chg="add mod ord">
          <ac:chgData name="Mauricio Oroza Herbas" userId="S::mauricio.oroza@fundacion-jala.org::9325f995-b52e-4bac-9343-b902f57d88b7" providerId="AD" clId="Web-{94692F94-7694-F4C6-2E07-0B43BFACEF2F}" dt="2020-03-30T20:50:50.404" v="715"/>
          <ac:picMkLst>
            <pc:docMk/>
            <pc:sldMk cId="4062772822" sldId="275"/>
            <ac:picMk id="4" creationId="{9C4C564C-97BE-4680-8ABC-D9A5FDBF9B72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0:54.920" v="716"/>
        <pc:sldMkLst>
          <pc:docMk/>
          <pc:sldMk cId="335002347" sldId="276"/>
        </pc:sldMkLst>
        <pc:spChg chg="mod">
          <ac:chgData name="Mauricio Oroza Herbas" userId="S::mauricio.oroza@fundacion-jala.org::9325f995-b52e-4bac-9343-b902f57d88b7" providerId="AD" clId="Web-{94692F94-7694-F4C6-2E07-0B43BFACEF2F}" dt="2020-03-30T20:50:54.920" v="716"/>
          <ac:spMkLst>
            <pc:docMk/>
            <pc:sldMk cId="335002347" sldId="276"/>
            <ac:spMk id="2" creationId="{F3C8931D-1430-49E5-9E21-85DFD2E12DBA}"/>
          </ac:spMkLst>
        </pc:spChg>
        <pc:spChg chg="del">
          <ac:chgData name="Mauricio Oroza Herbas" userId="S::mauricio.oroza@fundacion-jala.org::9325f995-b52e-4bac-9343-b902f57d88b7" providerId="AD" clId="Web-{94692F94-7694-F4C6-2E07-0B43BFACEF2F}" dt="2020-03-30T20:12:50.847" v="505"/>
          <ac:spMkLst>
            <pc:docMk/>
            <pc:sldMk cId="335002347" sldId="276"/>
            <ac:spMk id="3" creationId="{68923780-2C88-4A2E-A88D-70A2C20809CC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54.920" v="716"/>
          <ac:spMkLst>
            <pc:docMk/>
            <pc:sldMk cId="335002347" sldId="276"/>
            <ac:spMk id="9" creationId="{16C5FA50-8D52-4617-AF91-5C7B1C8352F1}"/>
          </ac:spMkLst>
        </pc:spChg>
        <pc:spChg chg="add">
          <ac:chgData name="Mauricio Oroza Herbas" userId="S::mauricio.oroza@fundacion-jala.org::9325f995-b52e-4bac-9343-b902f57d88b7" providerId="AD" clId="Web-{94692F94-7694-F4C6-2E07-0B43BFACEF2F}" dt="2020-03-30T20:50:54.920" v="716"/>
          <ac:spMkLst>
            <pc:docMk/>
            <pc:sldMk cId="335002347" sldId="276"/>
            <ac:spMk id="11" creationId="{E223798C-12AD-4B0C-A50C-D676347D67CF}"/>
          </ac:spMkLst>
        </pc:spChg>
        <pc:picChg chg="add mod ord">
          <ac:chgData name="Mauricio Oroza Herbas" userId="S::mauricio.oroza@fundacion-jala.org::9325f995-b52e-4bac-9343-b902f57d88b7" providerId="AD" clId="Web-{94692F94-7694-F4C6-2E07-0B43BFACEF2F}" dt="2020-03-30T20:50:54.920" v="716"/>
          <ac:picMkLst>
            <pc:docMk/>
            <pc:sldMk cId="335002347" sldId="276"/>
            <ac:picMk id="4" creationId="{4B64D263-6F11-430F-8BC7-9C40107FC61E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94692F94-7694-F4C6-2E07-0B43BFACEF2F}" dt="2020-03-30T20:51:26.093" v="720"/>
        <pc:sldMkLst>
          <pc:docMk/>
          <pc:sldMk cId="3806995361" sldId="277"/>
        </pc:sldMkLst>
        <pc:spChg chg="mod">
          <ac:chgData name="Mauricio Oroza Herbas" userId="S::mauricio.oroza@fundacion-jala.org::9325f995-b52e-4bac-9343-b902f57d88b7" providerId="AD" clId="Web-{94692F94-7694-F4C6-2E07-0B43BFACEF2F}" dt="2020-03-30T20:51:26.093" v="720"/>
          <ac:spMkLst>
            <pc:docMk/>
            <pc:sldMk cId="3806995361" sldId="277"/>
            <ac:spMk id="2" creationId="{AEF4E9DF-4602-4869-9E94-815EFF3F85C5}"/>
          </ac:spMkLst>
        </pc:spChg>
        <pc:spChg chg="del">
          <ac:chgData name="Mauricio Oroza Herbas" userId="S::mauricio.oroza@fundacion-jala.org::9325f995-b52e-4bac-9343-b902f57d88b7" providerId="AD" clId="Web-{94692F94-7694-F4C6-2E07-0B43BFACEF2F}" dt="2020-03-30T20:40:09.261" v="507"/>
          <ac:spMkLst>
            <pc:docMk/>
            <pc:sldMk cId="3806995361" sldId="277"/>
            <ac:spMk id="3" creationId="{C4CE2F7B-53A1-4DB0-8067-72E468E21C0C}"/>
          </ac:spMkLst>
        </pc:spChg>
        <pc:spChg chg="add del">
          <ac:chgData name="Mauricio Oroza Herbas" userId="S::mauricio.oroza@fundacion-jala.org::9325f995-b52e-4bac-9343-b902f57d88b7" providerId="AD" clId="Web-{94692F94-7694-F4C6-2E07-0B43BFACEF2F}" dt="2020-03-30T20:51:26.093" v="720"/>
          <ac:spMkLst>
            <pc:docMk/>
            <pc:sldMk cId="3806995361" sldId="277"/>
            <ac:spMk id="6" creationId="{7CA0DAA6-33B8-4A25-810D-2F4D816FB40E}"/>
          </ac:spMkLst>
        </pc:spChg>
        <pc:spChg chg="add del">
          <ac:chgData name="Mauricio Oroza Herbas" userId="S::mauricio.oroza@fundacion-jala.org::9325f995-b52e-4bac-9343-b902f57d88b7" providerId="AD" clId="Web-{94692F94-7694-F4C6-2E07-0B43BFACEF2F}" dt="2020-03-30T20:40:27.246" v="509"/>
          <ac:spMkLst>
            <pc:docMk/>
            <pc:sldMk cId="3806995361" sldId="277"/>
            <ac:spMk id="9" creationId="{7CA0DAA6-33B8-4A25-810D-2F4D816FB40E}"/>
          </ac:spMkLst>
        </pc:spChg>
        <pc:picChg chg="add mod ord">
          <ac:chgData name="Mauricio Oroza Herbas" userId="S::mauricio.oroza@fundacion-jala.org::9325f995-b52e-4bac-9343-b902f57d88b7" providerId="AD" clId="Web-{94692F94-7694-F4C6-2E07-0B43BFACEF2F}" dt="2020-03-30T20:51:26.093" v="720"/>
          <ac:picMkLst>
            <pc:docMk/>
            <pc:sldMk cId="3806995361" sldId="277"/>
            <ac:picMk id="4" creationId="{EE3C6C21-F7D7-4B7B-ADB3-CF1A272AAC13}"/>
          </ac:picMkLst>
        </pc:picChg>
      </pc:sldChg>
      <pc:sldChg chg="modSp new">
        <pc:chgData name="Mauricio Oroza Herbas" userId="S::mauricio.oroza@fundacion-jala.org::9325f995-b52e-4bac-9343-b902f57d88b7" providerId="AD" clId="Web-{94692F94-7694-F4C6-2E07-0B43BFACEF2F}" dt="2020-03-30T20:42:20.999" v="585" actId="20577"/>
        <pc:sldMkLst>
          <pc:docMk/>
          <pc:sldMk cId="3226522849" sldId="278"/>
        </pc:sldMkLst>
        <pc:spChg chg="mod">
          <ac:chgData name="Mauricio Oroza Herbas" userId="S::mauricio.oroza@fundacion-jala.org::9325f995-b52e-4bac-9343-b902f57d88b7" providerId="AD" clId="Web-{94692F94-7694-F4C6-2E07-0B43BFACEF2F}" dt="2020-03-30T20:42:20.999" v="585" actId="20577"/>
          <ac:spMkLst>
            <pc:docMk/>
            <pc:sldMk cId="3226522849" sldId="278"/>
            <ac:spMk id="2" creationId="{61CA0EEA-12BF-4CFC-AF25-6672B6AFBA42}"/>
          </ac:spMkLst>
        </pc:spChg>
      </pc:sldChg>
      <pc:sldChg chg="modSp new ord">
        <pc:chgData name="Mauricio Oroza Herbas" userId="S::mauricio.oroza@fundacion-jala.org::9325f995-b52e-4bac-9343-b902f57d88b7" providerId="AD" clId="Web-{94692F94-7694-F4C6-2E07-0B43BFACEF2F}" dt="2020-03-30T20:42:13.812" v="574" actId="20577"/>
        <pc:sldMkLst>
          <pc:docMk/>
          <pc:sldMk cId="2669483802" sldId="279"/>
        </pc:sldMkLst>
        <pc:spChg chg="mod">
          <ac:chgData name="Mauricio Oroza Herbas" userId="S::mauricio.oroza@fundacion-jala.org::9325f995-b52e-4bac-9343-b902f57d88b7" providerId="AD" clId="Web-{94692F94-7694-F4C6-2E07-0B43BFACEF2F}" dt="2020-03-30T20:42:13.812" v="574" actId="20577"/>
          <ac:spMkLst>
            <pc:docMk/>
            <pc:sldMk cId="2669483802" sldId="279"/>
            <ac:spMk id="2" creationId="{2D6F2EBA-76DA-4845-88BA-148155CAE6AB}"/>
          </ac:spMkLst>
        </pc:spChg>
      </pc:sldChg>
      <pc:sldChg chg="modSp new">
        <pc:chgData name="Mauricio Oroza Herbas" userId="S::mauricio.oroza@fundacion-jala.org::9325f995-b52e-4bac-9343-b902f57d88b7" providerId="AD" clId="Web-{94692F94-7694-F4C6-2E07-0B43BFACEF2F}" dt="2020-03-30T20:42:29.500" v="607" actId="20577"/>
        <pc:sldMkLst>
          <pc:docMk/>
          <pc:sldMk cId="2143083865" sldId="280"/>
        </pc:sldMkLst>
        <pc:spChg chg="mod">
          <ac:chgData name="Mauricio Oroza Herbas" userId="S::mauricio.oroza@fundacion-jala.org::9325f995-b52e-4bac-9343-b902f57d88b7" providerId="AD" clId="Web-{94692F94-7694-F4C6-2E07-0B43BFACEF2F}" dt="2020-03-30T20:42:29.500" v="607" actId="20577"/>
          <ac:spMkLst>
            <pc:docMk/>
            <pc:sldMk cId="2143083865" sldId="280"/>
            <ac:spMk id="2" creationId="{EBE0DCF9-9308-4DBB-868D-B5D0D9D85602}"/>
          </ac:spMkLst>
        </pc:spChg>
      </pc:sldChg>
    </pc:docChg>
  </pc:docChgLst>
  <pc:docChgLst>
    <pc:chgData name="Mauricio Oroza Herbas" userId="S::mauricio.oroza@fundacion-jala.org::9325f995-b52e-4bac-9343-b902f57d88b7" providerId="AD" clId="Web-{84CC9480-38E0-B118-CD4E-D0EB10FD732F}"/>
    <pc:docChg chg="modSld">
      <pc:chgData name="Mauricio Oroza Herbas" userId="S::mauricio.oroza@fundacion-jala.org::9325f995-b52e-4bac-9343-b902f57d88b7" providerId="AD" clId="Web-{84CC9480-38E0-B118-CD4E-D0EB10FD732F}" dt="2020-03-31T16:03:58.693" v="6"/>
      <pc:docMkLst>
        <pc:docMk/>
      </pc:docMkLst>
      <pc:sldChg chg="addSp delSp modSp">
        <pc:chgData name="Mauricio Oroza Herbas" userId="S::mauricio.oroza@fundacion-jala.org::9325f995-b52e-4bac-9343-b902f57d88b7" providerId="AD" clId="Web-{84CC9480-38E0-B118-CD4E-D0EB10FD732F}" dt="2020-03-31T16:03:58.693" v="6"/>
        <pc:sldMkLst>
          <pc:docMk/>
          <pc:sldMk cId="236854401" sldId="273"/>
        </pc:sldMkLst>
        <pc:spChg chg="add mod">
          <ac:chgData name="Mauricio Oroza Herbas" userId="S::mauricio.oroza@fundacion-jala.org::9325f995-b52e-4bac-9343-b902f57d88b7" providerId="AD" clId="Web-{84CC9480-38E0-B118-CD4E-D0EB10FD732F}" dt="2020-03-31T16:03:58.693" v="6"/>
          <ac:spMkLst>
            <pc:docMk/>
            <pc:sldMk cId="236854401" sldId="273"/>
            <ac:spMk id="5" creationId="{0E843889-AAE1-4AD1-A2D9-397D9FE57468}"/>
          </ac:spMkLst>
        </pc:spChg>
        <pc:picChg chg="del">
          <ac:chgData name="Mauricio Oroza Herbas" userId="S::mauricio.oroza@fundacion-jala.org::9325f995-b52e-4bac-9343-b902f57d88b7" providerId="AD" clId="Web-{84CC9480-38E0-B118-CD4E-D0EB10FD732F}" dt="2020-03-31T16:03:58.693" v="6"/>
          <ac:picMkLst>
            <pc:docMk/>
            <pc:sldMk cId="236854401" sldId="273"/>
            <ac:picMk id="4" creationId="{CE6A0E2C-4E29-41B1-8BA2-C6C712DF2832}"/>
          </ac:picMkLst>
        </pc:picChg>
      </pc:sldChg>
      <pc:sldChg chg="addSp delSp modSp">
        <pc:chgData name="Mauricio Oroza Herbas" userId="S::mauricio.oroza@fundacion-jala.org::9325f995-b52e-4bac-9343-b902f57d88b7" providerId="AD" clId="Web-{84CC9480-38E0-B118-CD4E-D0EB10FD732F}" dt="2020-03-31T16:03:40.755" v="5" actId="1076"/>
        <pc:sldMkLst>
          <pc:docMk/>
          <pc:sldMk cId="4062772822" sldId="275"/>
        </pc:sldMkLst>
        <pc:spChg chg="add del mod">
          <ac:chgData name="Mauricio Oroza Herbas" userId="S::mauricio.oroza@fundacion-jala.org::9325f995-b52e-4bac-9343-b902f57d88b7" providerId="AD" clId="Web-{84CC9480-38E0-B118-CD4E-D0EB10FD732F}" dt="2020-03-31T16:03:25.505" v="1"/>
          <ac:spMkLst>
            <pc:docMk/>
            <pc:sldMk cId="4062772822" sldId="275"/>
            <ac:spMk id="5" creationId="{06A352F2-A333-42D7-BFD5-F72046323814}"/>
          </ac:spMkLst>
        </pc:spChg>
        <pc:picChg chg="del">
          <ac:chgData name="Mauricio Oroza Herbas" userId="S::mauricio.oroza@fundacion-jala.org::9325f995-b52e-4bac-9343-b902f57d88b7" providerId="AD" clId="Web-{84CC9480-38E0-B118-CD4E-D0EB10FD732F}" dt="2020-03-31T16:03:21.896" v="0"/>
          <ac:picMkLst>
            <pc:docMk/>
            <pc:sldMk cId="4062772822" sldId="275"/>
            <ac:picMk id="4" creationId="{9C4C564C-97BE-4680-8ABC-D9A5FDBF9B72}"/>
          </ac:picMkLst>
        </pc:picChg>
        <pc:picChg chg="add mod ord">
          <ac:chgData name="Mauricio Oroza Herbas" userId="S::mauricio.oroza@fundacion-jala.org::9325f995-b52e-4bac-9343-b902f57d88b7" providerId="AD" clId="Web-{84CC9480-38E0-B118-CD4E-D0EB10FD732F}" dt="2020-03-31T16:03:40.755" v="5" actId="1076"/>
          <ac:picMkLst>
            <pc:docMk/>
            <pc:sldMk cId="4062772822" sldId="275"/>
            <ac:picMk id="6" creationId="{65F3B098-D56A-49E1-BEC8-148364189CF2}"/>
          </ac:picMkLst>
        </pc:picChg>
      </pc:sldChg>
    </pc:docChg>
  </pc:docChgLst>
  <pc:docChgLst>
    <pc:chgData name="Lucero Quiroga Perez" userId="S::lucero.quiroga@fundacion-jala.org::0e09b135-86b5-4567-89da-eab0e93da287" providerId="AD" clId="Web-{9A1A029E-9563-464E-9C08-A549CC122DF6}"/>
    <pc:docChg chg="addSld delSld modSld sldOrd">
      <pc:chgData name="Lucero Quiroga Perez" userId="S::lucero.quiroga@fundacion-jala.org::0e09b135-86b5-4567-89da-eab0e93da287" providerId="AD" clId="Web-{9A1A029E-9563-464E-9C08-A549CC122DF6}" dt="2020-03-31T05:12:30.507" v="902" actId="1076"/>
      <pc:docMkLst>
        <pc:docMk/>
      </pc:docMkLst>
      <pc:sldChg chg="addSp modSp">
        <pc:chgData name="Lucero Quiroga Perez" userId="S::lucero.quiroga@fundacion-jala.org::0e09b135-86b5-4567-89da-eab0e93da287" providerId="AD" clId="Web-{9A1A029E-9563-464E-9C08-A549CC122DF6}" dt="2020-03-31T04:48:55.969" v="578" actId="20577"/>
        <pc:sldMkLst>
          <pc:docMk/>
          <pc:sldMk cId="2669483802" sldId="279"/>
        </pc:sldMkLst>
        <pc:spChg chg="add mod">
          <ac:chgData name="Lucero Quiroga Perez" userId="S::lucero.quiroga@fundacion-jala.org::0e09b135-86b5-4567-89da-eab0e93da287" providerId="AD" clId="Web-{9A1A029E-9563-464E-9C08-A549CC122DF6}" dt="2020-03-31T04:48:55.969" v="578" actId="20577"/>
          <ac:spMkLst>
            <pc:docMk/>
            <pc:sldMk cId="2669483802" sldId="279"/>
            <ac:spMk id="3" creationId="{427DEAA5-E6F6-40DF-BA7A-AA6A529C5EDE}"/>
          </ac:spMkLst>
        </pc:spChg>
      </pc:sldChg>
      <pc:sldChg chg="addSp delSp modSp del mod ord setBg">
        <pc:chgData name="Lucero Quiroga Perez" userId="S::lucero.quiroga@fundacion-jala.org::0e09b135-86b5-4567-89da-eab0e93da287" providerId="AD" clId="Web-{9A1A029E-9563-464E-9C08-A549CC122DF6}" dt="2020-03-31T04:25:01.429" v="91"/>
        <pc:sldMkLst>
          <pc:docMk/>
          <pc:sldMk cId="3236279411" sldId="284"/>
        </pc:sldMkLst>
        <pc:spChg chg="mod">
          <ac:chgData name="Lucero Quiroga Perez" userId="S::lucero.quiroga@fundacion-jala.org::0e09b135-86b5-4567-89da-eab0e93da287" providerId="AD" clId="Web-{9A1A029E-9563-464E-9C08-A549CC122DF6}" dt="2020-03-31T04:24:39.724" v="88"/>
          <ac:spMkLst>
            <pc:docMk/>
            <pc:sldMk cId="3236279411" sldId="284"/>
            <ac:spMk id="2" creationId="{83ABF394-D66F-4E8A-B557-D56BC922EBA3}"/>
          </ac:spMkLst>
        </pc:spChg>
        <pc:spChg chg="del">
          <ac:chgData name="Lucero Quiroga Perez" userId="S::lucero.quiroga@fundacion-jala.org::0e09b135-86b5-4567-89da-eab0e93da287" providerId="AD" clId="Web-{9A1A029E-9563-464E-9C08-A549CC122DF6}" dt="2020-03-31T04:24:18.817" v="81"/>
          <ac:spMkLst>
            <pc:docMk/>
            <pc:sldMk cId="3236279411" sldId="284"/>
            <ac:spMk id="3" creationId="{D311ECFB-47EC-4F4F-BADD-D34C109D7E4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4:39.709" v="87"/>
          <ac:spMkLst>
            <pc:docMk/>
            <pc:sldMk cId="3236279411" sldId="284"/>
            <ac:spMk id="8" creationId="{BDD07330-E713-4A4F-B0FB-88DB530B29C9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24:39.724" v="88"/>
          <ac:spMkLst>
            <pc:docMk/>
            <pc:sldMk cId="3236279411" sldId="284"/>
            <ac:spMk id="9" creationId="{7F7D7B8D-EF99-4CA1-AB1E-4C0C047409F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4:39.709" v="87"/>
          <ac:spMkLst>
            <pc:docMk/>
            <pc:sldMk cId="3236279411" sldId="284"/>
            <ac:spMk id="11" creationId="{EBF87945-A001-489F-9D9B-7D9435F0B9CA}"/>
          </ac:spMkLst>
        </pc:spChg>
        <pc:picChg chg="add mod ord">
          <ac:chgData name="Lucero Quiroga Perez" userId="S::lucero.quiroga@fundacion-jala.org::0e09b135-86b5-4567-89da-eab0e93da287" providerId="AD" clId="Web-{9A1A029E-9563-464E-9C08-A549CC122DF6}" dt="2020-03-31T04:24:39.724" v="88"/>
          <ac:picMkLst>
            <pc:docMk/>
            <pc:sldMk cId="3236279411" sldId="284"/>
            <ac:picMk id="4" creationId="{FC64C6CA-8A58-4D7F-94B8-AA24E76D56B0}"/>
          </ac:picMkLst>
        </pc:picChg>
      </pc:sldChg>
      <pc:sldChg chg="addSp delSp modSp add replId">
        <pc:chgData name="Lucero Quiroga Perez" userId="S::lucero.quiroga@fundacion-jala.org::0e09b135-86b5-4567-89da-eab0e93da287" providerId="AD" clId="Web-{9A1A029E-9563-464E-9C08-A549CC122DF6}" dt="2020-03-31T04:21:23.900" v="12"/>
        <pc:sldMkLst>
          <pc:docMk/>
          <pc:sldMk cId="3141522143" sldId="288"/>
        </pc:sldMkLst>
        <pc:spChg chg="mod">
          <ac:chgData name="Lucero Quiroga Perez" userId="S::lucero.quiroga@fundacion-jala.org::0e09b135-86b5-4567-89da-eab0e93da287" providerId="AD" clId="Web-{9A1A029E-9563-464E-9C08-A549CC122DF6}" dt="2020-03-31T04:18:57.313" v="8"/>
          <ac:spMkLst>
            <pc:docMk/>
            <pc:sldMk cId="3141522143" sldId="288"/>
            <ac:spMk id="2" creationId="{36A09F87-D3F7-4B27-821B-2F61BF8AF18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18:57.313" v="8"/>
          <ac:spMkLst>
            <pc:docMk/>
            <pc:sldMk cId="3141522143" sldId="288"/>
            <ac:spMk id="39" creationId="{605494DE-B078-4D87-BB01-C84320618DAD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18:57.313" v="8"/>
          <ac:spMkLst>
            <pc:docMk/>
            <pc:sldMk cId="3141522143" sldId="288"/>
            <ac:spMk id="41" creationId="{9A0576B0-CD8C-4661-95C8-A9F2CE7CDDB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18:57.313" v="8"/>
          <ac:spMkLst>
            <pc:docMk/>
            <pc:sldMk cId="3141522143" sldId="288"/>
            <ac:spMk id="43" creationId="{3FF60E2B-3919-423C-B1FF-56CDE668116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1:23.900" v="12"/>
          <ac:spMkLst>
            <pc:docMk/>
            <pc:sldMk cId="3141522143" sldId="288"/>
            <ac:spMk id="45" creationId="{A4AC5506-6312-4701-8D3C-40187889A947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21:23.900" v="12"/>
          <ac:spMkLst>
            <pc:docMk/>
            <pc:sldMk cId="3141522143" sldId="288"/>
            <ac:spMk id="47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18:57.235" v="7"/>
          <ac:spMkLst>
            <pc:docMk/>
            <pc:sldMk cId="3141522143" sldId="288"/>
            <ac:spMk id="48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18:57.235" v="7"/>
          <ac:spMkLst>
            <pc:docMk/>
            <pc:sldMk cId="3141522143" sldId="288"/>
            <ac:spMk id="50" creationId="{047C8CCB-F95D-4249-92DD-651249D3535A}"/>
          </ac:spMkLst>
        </pc:spChg>
        <pc:picChg chg="add del mod">
          <ac:chgData name="Lucero Quiroga Perez" userId="S::lucero.quiroga@fundacion-jala.org::0e09b135-86b5-4567-89da-eab0e93da287" providerId="AD" clId="Web-{9A1A029E-9563-464E-9C08-A549CC122DF6}" dt="2020-03-31T04:19:48.504" v="9"/>
          <ac:picMkLst>
            <pc:docMk/>
            <pc:sldMk cId="3141522143" sldId="288"/>
            <ac:picMk id="3" creationId="{DD4CACCC-4CBB-49C5-B55D-F343296246F5}"/>
          </ac:picMkLst>
        </pc:picChg>
        <pc:picChg chg="add mod">
          <ac:chgData name="Lucero Quiroga Perez" userId="S::lucero.quiroga@fundacion-jala.org::0e09b135-86b5-4567-89da-eab0e93da287" providerId="AD" clId="Web-{9A1A029E-9563-464E-9C08-A549CC122DF6}" dt="2020-03-31T04:21:23.900" v="12"/>
          <ac:picMkLst>
            <pc:docMk/>
            <pc:sldMk cId="3141522143" sldId="288"/>
            <ac:picMk id="5" creationId="{D69D05C9-5BEA-4F44-A3DE-AF051CC22F79}"/>
          </ac:picMkLst>
        </pc:picChg>
        <pc:picChg chg="del">
          <ac:chgData name="Lucero Quiroga Perez" userId="S::lucero.quiroga@fundacion-jala.org::0e09b135-86b5-4567-89da-eab0e93da287" providerId="AD" clId="Web-{9A1A029E-9563-464E-9C08-A549CC122DF6}" dt="2020-03-31T04:18:35.702" v="1"/>
          <ac:picMkLst>
            <pc:docMk/>
            <pc:sldMk cId="3141522143" sldId="288"/>
            <ac:picMk id="6" creationId="{56BDC060-A72C-4C23-83A8-3184E56BE2FB}"/>
          </ac:picMkLst>
        </pc:picChg>
      </pc:sldChg>
      <pc:sldChg chg="addSp delSp modSp add del mod replId setBg setClrOvrMap">
        <pc:chgData name="Lucero Quiroga Perez" userId="S::lucero.quiroga@fundacion-jala.org::0e09b135-86b5-4567-89da-eab0e93da287" providerId="AD" clId="Web-{9A1A029E-9563-464E-9C08-A549CC122DF6}" dt="2020-03-31T04:57:53.064" v="627"/>
        <pc:sldMkLst>
          <pc:docMk/>
          <pc:sldMk cId="3020739085" sldId="289"/>
        </pc:sldMkLst>
        <pc:spChg chg="mod">
          <ac:chgData name="Lucero Quiroga Perez" userId="S::lucero.quiroga@fundacion-jala.org::0e09b135-86b5-4567-89da-eab0e93da287" providerId="AD" clId="Web-{9A1A029E-9563-464E-9C08-A549CC122DF6}" dt="2020-03-31T04:56:52.435" v="598"/>
          <ac:spMkLst>
            <pc:docMk/>
            <pc:sldMk cId="3020739085" sldId="289"/>
            <ac:spMk id="2" creationId="{83ABF394-D66F-4E8A-B557-D56BC922EBA3}"/>
          </ac:spMkLst>
        </pc:spChg>
        <pc:spChg chg="add del mod">
          <ac:chgData name="Lucero Quiroga Perez" userId="S::lucero.quiroga@fundacion-jala.org::0e09b135-86b5-4567-89da-eab0e93da287" providerId="AD" clId="Web-{9A1A029E-9563-464E-9C08-A549CC122DF6}" dt="2020-03-31T04:55:27.805" v="587"/>
          <ac:spMkLst>
            <pc:docMk/>
            <pc:sldMk cId="3020739085" sldId="289"/>
            <ac:spMk id="3" creationId="{D311ECFB-47EC-4F4F-BADD-D34C109D7E4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41.143" v="584"/>
          <ac:spMkLst>
            <pc:docMk/>
            <pc:sldMk cId="3020739085" sldId="289"/>
            <ac:spMk id="5" creationId="{8D70B121-56F4-4848-B38B-182089D909F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7" creationId="{B4D3D850-2041-4B7C-AED9-54DA385B14F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8" creationId="{B4D3D850-2041-4B7C-AED9-54DA385B14F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6:34.887" v="591"/>
          <ac:spMkLst>
            <pc:docMk/>
            <pc:sldMk cId="3020739085" sldId="289"/>
            <ac:spMk id="11" creationId="{1DB7C82F-AB7E-4F0C-B829-FA1B9C41518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13" creationId="{4B7A2B20-C280-41CF-965D-FA68DA2BD67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14" creationId="{4B7A2B20-C280-41CF-965D-FA68DA2BD67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15" creationId="{5CF218E6-E246-4EBB-BA8D-DB65AB59A70E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16" creationId="{5CF218E6-E246-4EBB-BA8D-DB65AB59A70E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17" creationId="{13B9D26D-939B-4838-886B-07E227F3A30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18" creationId="{13B9D26D-939B-4838-886B-07E227F3A30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19" creationId="{60A80B01-7FDA-4264-BAC7-CA797D49642F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20" creationId="{60A80B01-7FDA-4264-BAC7-CA797D49642F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21" creationId="{449E75B4-6C35-495B-850B-28CDE6E39ED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22" creationId="{449E75B4-6C35-495B-850B-28CDE6E39ED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23" creationId="{0EB2D58A-B2F2-4B07-9595-4FED1037FF8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24" creationId="{0EB2D58A-B2F2-4B07-9595-4FED1037FF80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25" creationId="{DEB95C3F-0968-4E23-80BD-35CE22E83376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26" creationId="{DEB95C3F-0968-4E23-80BD-35CE22E83376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5:20.726" v="586"/>
          <ac:spMkLst>
            <pc:docMk/>
            <pc:sldMk cId="3020739085" sldId="289"/>
            <ac:spMk id="27" creationId="{16E9C92B-1893-4BFE-B7CF-905EB3F87DAF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9:38.362" v="582"/>
          <ac:spMkLst>
            <pc:docMk/>
            <pc:sldMk cId="3020739085" sldId="289"/>
            <ac:spMk id="28" creationId="{16E9C92B-1893-4BFE-B7CF-905EB3F87DAF}"/>
          </ac:spMkLst>
        </pc:spChg>
        <pc:spChg chg="add del mod">
          <ac:chgData name="Lucero Quiroga Perez" userId="S::lucero.quiroga@fundacion-jala.org::0e09b135-86b5-4567-89da-eab0e93da287" providerId="AD" clId="Web-{9A1A029E-9563-464E-9C08-A549CC122DF6}" dt="2020-03-31T04:56:39.622" v="593"/>
          <ac:spMkLst>
            <pc:docMk/>
            <pc:sldMk cId="3020739085" sldId="289"/>
            <ac:spMk id="33" creationId="{F667D0D6-F093-4F98-9E25-2B1D131567BE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56:52.435" v="598"/>
          <ac:spMkLst>
            <pc:docMk/>
            <pc:sldMk cId="3020739085" sldId="289"/>
            <ac:spMk id="36" creationId="{E74B9169-370D-4E13-B834-40ED70ABACB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6:52.419" v="597"/>
          <ac:spMkLst>
            <pc:docMk/>
            <pc:sldMk cId="3020739085" sldId="289"/>
            <ac:spMk id="38" creationId="{EB01F78D-836F-4EEB-A031-53B00901FBC3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56:52.435" v="598"/>
          <ac:spMkLst>
            <pc:docMk/>
            <pc:sldMk cId="3020739085" sldId="289"/>
            <ac:spMk id="41" creationId="{EBF87945-A001-489F-9D9B-7D9435F0B9CA}"/>
          </ac:spMkLst>
        </pc:spChg>
        <pc:grpChg chg="add del">
          <ac:chgData name="Lucero Quiroga Perez" userId="S::lucero.quiroga@fundacion-jala.org::0e09b135-86b5-4567-89da-eab0e93da287" providerId="AD" clId="Web-{9A1A029E-9563-464E-9C08-A549CC122DF6}" dt="2020-03-31T04:55:20.726" v="586"/>
          <ac:grpSpMkLst>
            <pc:docMk/>
            <pc:sldMk cId="3020739085" sldId="289"/>
            <ac:grpSpMk id="9" creationId="{8F428E7C-CF72-4177-B907-662EDCB35B02}"/>
          </ac:grpSpMkLst>
        </pc:grpChg>
        <pc:grpChg chg="add del">
          <ac:chgData name="Lucero Quiroga Perez" userId="S::lucero.quiroga@fundacion-jala.org::0e09b135-86b5-4567-89da-eab0e93da287" providerId="AD" clId="Web-{9A1A029E-9563-464E-9C08-A549CC122DF6}" dt="2020-03-31T04:49:38.362" v="582"/>
          <ac:grpSpMkLst>
            <pc:docMk/>
            <pc:sldMk cId="3020739085" sldId="289"/>
            <ac:grpSpMk id="10" creationId="{8F428E7C-CF72-4177-B907-662EDCB35B02}"/>
          </ac:grpSpMkLst>
        </pc:grpChg>
        <pc:picChg chg="add del mod ord">
          <ac:chgData name="Lucero Quiroga Perez" userId="S::lucero.quiroga@fundacion-jala.org::0e09b135-86b5-4567-89da-eab0e93da287" providerId="AD" clId="Web-{9A1A029E-9563-464E-9C08-A549CC122DF6}" dt="2020-03-31T04:56:37.684" v="592"/>
          <ac:picMkLst>
            <pc:docMk/>
            <pc:sldMk cId="3020739085" sldId="289"/>
            <ac:picMk id="4" creationId="{22C02881-69C7-4473-914F-A2387996060A}"/>
          </ac:picMkLst>
        </pc:picChg>
        <pc:picChg chg="add del mod">
          <ac:chgData name="Lucero Quiroga Perez" userId="S::lucero.quiroga@fundacion-jala.org::0e09b135-86b5-4567-89da-eab0e93da287" providerId="AD" clId="Web-{9A1A029E-9563-464E-9C08-A549CC122DF6}" dt="2020-03-31T04:56:33.434" v="590"/>
          <ac:picMkLst>
            <pc:docMk/>
            <pc:sldMk cId="3020739085" sldId="289"/>
            <ac:picMk id="30" creationId="{E02C2581-108D-48A4-8742-875C3CA5232A}"/>
          </ac:picMkLst>
        </pc:picChg>
        <pc:picChg chg="add mod ord">
          <ac:chgData name="Lucero Quiroga Perez" userId="S::lucero.quiroga@fundacion-jala.org::0e09b135-86b5-4567-89da-eab0e93da287" providerId="AD" clId="Web-{9A1A029E-9563-464E-9C08-A549CC122DF6}" dt="2020-03-31T04:56:52.435" v="598"/>
          <ac:picMkLst>
            <pc:docMk/>
            <pc:sldMk cId="3020739085" sldId="289"/>
            <ac:picMk id="34" creationId="{C14E9D96-BEAE-4E3B-BD40-C3E671A45266}"/>
          </ac:picMkLst>
        </pc:picChg>
        <pc:cxnChg chg="add del">
          <ac:chgData name="Lucero Quiroga Perez" userId="S::lucero.quiroga@fundacion-jala.org::0e09b135-86b5-4567-89da-eab0e93da287" providerId="AD" clId="Web-{9A1A029E-9563-464E-9C08-A549CC122DF6}" dt="2020-03-31T04:49:41.143" v="584"/>
          <ac:cxnSpMkLst>
            <pc:docMk/>
            <pc:sldMk cId="3020739085" sldId="289"/>
            <ac:cxnSpMk id="6" creationId="{2D72A2C9-F3CA-4216-8BAD-FA4C970C3C4E}"/>
          </ac:cxnSpMkLst>
        </pc:cxnChg>
      </pc:sldChg>
      <pc:sldChg chg="addSp delSp modSp add ord replId">
        <pc:chgData name="Lucero Quiroga Perez" userId="S::lucero.quiroga@fundacion-jala.org::0e09b135-86b5-4567-89da-eab0e93da287" providerId="AD" clId="Web-{9A1A029E-9563-464E-9C08-A549CC122DF6}" dt="2020-03-31T04:30:59.419" v="174" actId="14100"/>
        <pc:sldMkLst>
          <pc:docMk/>
          <pc:sldMk cId="549465860" sldId="290"/>
        </pc:sldMkLst>
        <pc:spChg chg="mod">
          <ac:chgData name="Lucero Quiroga Perez" userId="S::lucero.quiroga@fundacion-jala.org::0e09b135-86b5-4567-89da-eab0e93da287" providerId="AD" clId="Web-{9A1A029E-9563-464E-9C08-A549CC122DF6}" dt="2020-03-31T04:25:43.275" v="151"/>
          <ac:spMkLst>
            <pc:docMk/>
            <pc:sldMk cId="549465860" sldId="290"/>
            <ac:spMk id="2" creationId="{36A09F87-D3F7-4B27-821B-2F61BF8AF18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5:43.275" v="151"/>
          <ac:spMkLst>
            <pc:docMk/>
            <pc:sldMk cId="549465860" sldId="290"/>
            <ac:spMk id="47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5:36.571" v="148"/>
          <ac:spMkLst>
            <pc:docMk/>
            <pc:sldMk cId="549465860" sldId="290"/>
            <ac:spMk id="49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5:43.275" v="150"/>
          <ac:spMkLst>
            <pc:docMk/>
            <pc:sldMk cId="549465860" sldId="290"/>
            <ac:spMk id="50" creationId="{6753252F-4873-4F63-801D-CC719279A7D5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25:43.275" v="151"/>
          <ac:spMkLst>
            <pc:docMk/>
            <pc:sldMk cId="549465860" sldId="290"/>
            <ac:spMk id="51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5:30.649" v="146"/>
          <ac:spMkLst>
            <pc:docMk/>
            <pc:sldMk cId="549465860" sldId="290"/>
            <ac:spMk id="52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5:43.275" v="150"/>
          <ac:spMkLst>
            <pc:docMk/>
            <pc:sldMk cId="549465860" sldId="290"/>
            <ac:spMk id="54" creationId="{047C8CCB-F95D-4249-92DD-651249D3535A}"/>
          </ac:spMkLst>
        </pc:spChg>
        <pc:picChg chg="add mod">
          <ac:chgData name="Lucero Quiroga Perez" userId="S::lucero.quiroga@fundacion-jala.org::0e09b135-86b5-4567-89da-eab0e93da287" providerId="AD" clId="Web-{9A1A029E-9563-464E-9C08-A549CC122DF6}" dt="2020-03-31T04:30:59.419" v="174" actId="14100"/>
          <ac:picMkLst>
            <pc:docMk/>
            <pc:sldMk cId="549465860" sldId="290"/>
            <ac:picMk id="3" creationId="{C5EDC60B-93E5-4F24-94CF-F20465B5BBE9}"/>
          </ac:picMkLst>
        </pc:picChg>
        <pc:picChg chg="del">
          <ac:chgData name="Lucero Quiroga Perez" userId="S::lucero.quiroga@fundacion-jala.org::0e09b135-86b5-4567-89da-eab0e93da287" providerId="AD" clId="Web-{9A1A029E-9563-464E-9C08-A549CC122DF6}" dt="2020-03-31T04:25:05.304" v="92"/>
          <ac:picMkLst>
            <pc:docMk/>
            <pc:sldMk cId="549465860" sldId="290"/>
            <ac:picMk id="5" creationId="{D69D05C9-5BEA-4F44-A3DE-AF051CC22F79}"/>
          </ac:picMkLst>
        </pc:picChg>
      </pc:sldChg>
      <pc:sldChg chg="addSp delSp modSp add replId">
        <pc:chgData name="Lucero Quiroga Perez" userId="S::lucero.quiroga@fundacion-jala.org::0e09b135-86b5-4567-89da-eab0e93da287" providerId="AD" clId="Web-{9A1A029E-9563-464E-9C08-A549CC122DF6}" dt="2020-03-31T05:12:30.507" v="902" actId="1076"/>
        <pc:sldMkLst>
          <pc:docMk/>
          <pc:sldMk cId="3004533464" sldId="291"/>
        </pc:sldMkLst>
        <pc:spChg chg="mod">
          <ac:chgData name="Lucero Quiroga Perez" userId="S::lucero.quiroga@fundacion-jala.org::0e09b135-86b5-4567-89da-eab0e93da287" providerId="AD" clId="Web-{9A1A029E-9563-464E-9C08-A549CC122DF6}" dt="2020-03-31T04:38:16.399" v="426" actId="20577"/>
          <ac:spMkLst>
            <pc:docMk/>
            <pc:sldMk cId="3004533464" sldId="291"/>
            <ac:spMk id="2" creationId="{36A09F87-D3F7-4B27-821B-2F61BF8AF18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8.454" v="161"/>
          <ac:spMkLst>
            <pc:docMk/>
            <pc:sldMk cId="3004533464" sldId="291"/>
            <ac:spMk id="51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3.094" v="158"/>
          <ac:spMkLst>
            <pc:docMk/>
            <pc:sldMk cId="3004533464" sldId="291"/>
            <ac:spMk id="53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8.438" v="160"/>
          <ac:spMkLst>
            <pc:docMk/>
            <pc:sldMk cId="3004533464" sldId="291"/>
            <ac:spMk id="54" creationId="{9D3A9E89-033E-4C4A-8C41-416DABFFD30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8.438" v="160"/>
          <ac:spMkLst>
            <pc:docMk/>
            <pc:sldMk cId="3004533464" sldId="291"/>
            <ac:spMk id="55" creationId="{86293361-111E-427D-8E5B-256944AC839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16.109" v="156"/>
          <ac:spMkLst>
            <pc:docMk/>
            <pc:sldMk cId="3004533464" sldId="291"/>
            <ac:spMk id="56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9:59.056" v="168"/>
          <ac:spMkLst>
            <pc:docMk/>
            <pc:sldMk cId="3004533464" sldId="291"/>
            <ac:spMk id="57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3.094" v="158"/>
          <ac:spMkLst>
            <pc:docMk/>
            <pc:sldMk cId="3004533464" sldId="291"/>
            <ac:spMk id="58" creationId="{047C8CCB-F95D-4249-92DD-651249D3535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9:59.056" v="168"/>
          <ac:spMkLst>
            <pc:docMk/>
            <pc:sldMk cId="3004533464" sldId="291"/>
            <ac:spMk id="59" creationId="{047C8CCB-F95D-4249-92DD-651249D3535A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29:59.056" v="168"/>
          <ac:spMkLst>
            <pc:docMk/>
            <pc:sldMk cId="3004533464" sldId="291"/>
            <ac:spMk id="64" creationId="{6753252F-4873-4F63-801D-CC719279A7D5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29:59.056" v="168"/>
          <ac:spMkLst>
            <pc:docMk/>
            <pc:sldMk cId="3004533464" sldId="291"/>
            <ac:spMk id="66" creationId="{047C8CCB-F95D-4249-92DD-651249D3535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27:38.438" v="160"/>
          <ac:spMkLst>
            <pc:docMk/>
            <pc:sldMk cId="3004533464" sldId="291"/>
            <ac:spMk id="82" creationId="{78907291-9D6D-4740-81DB-441477BCA279}"/>
          </ac:spMkLst>
        </pc:spChg>
        <pc:grpChg chg="add del">
          <ac:chgData name="Lucero Quiroga Perez" userId="S::lucero.quiroga@fundacion-jala.org::0e09b135-86b5-4567-89da-eab0e93da287" providerId="AD" clId="Web-{9A1A029E-9563-464E-9C08-A549CC122DF6}" dt="2020-03-31T04:27:38.438" v="160"/>
          <ac:grpSpMkLst>
            <pc:docMk/>
            <pc:sldMk cId="3004533464" sldId="291"/>
            <ac:grpSpMk id="60" creationId="{FCDE997A-E6D1-4881-88E5-269E5AC3DD1C}"/>
          </ac:grpSpMkLst>
        </pc:grpChg>
        <pc:picChg chg="del">
          <ac:chgData name="Lucero Quiroga Perez" userId="S::lucero.quiroga@fundacion-jala.org::0e09b135-86b5-4567-89da-eab0e93da287" providerId="AD" clId="Web-{9A1A029E-9563-464E-9C08-A549CC122DF6}" dt="2020-03-31T04:26:28.512" v="153"/>
          <ac:picMkLst>
            <pc:docMk/>
            <pc:sldMk cId="3004533464" sldId="291"/>
            <ac:picMk id="3" creationId="{C5EDC60B-93E5-4F24-94CF-F20465B5BBE9}"/>
          </ac:picMkLst>
        </pc:picChg>
        <pc:picChg chg="add del mod">
          <ac:chgData name="Lucero Quiroga Perez" userId="S::lucero.quiroga@fundacion-jala.org::0e09b135-86b5-4567-89da-eab0e93da287" providerId="AD" clId="Web-{9A1A029E-9563-464E-9C08-A549CC122DF6}" dt="2020-03-31T04:29:26.601" v="163"/>
          <ac:picMkLst>
            <pc:docMk/>
            <pc:sldMk cId="3004533464" sldId="291"/>
            <ac:picMk id="4" creationId="{F2E0599B-807C-45E7-B9DA-796E8FE45C46}"/>
          </ac:picMkLst>
        </pc:picChg>
        <pc:picChg chg="add del mod">
          <ac:chgData name="Lucero Quiroga Perez" userId="S::lucero.quiroga@fundacion-jala.org::0e09b135-86b5-4567-89da-eab0e93da287" providerId="AD" clId="Web-{9A1A029E-9563-464E-9C08-A549CC122DF6}" dt="2020-03-31T04:29:31.133" v="164"/>
          <ac:picMkLst>
            <pc:docMk/>
            <pc:sldMk cId="3004533464" sldId="291"/>
            <ac:picMk id="6" creationId="{806F881F-B79F-4A5C-8798-1FA87137A97E}"/>
          </ac:picMkLst>
        </pc:picChg>
        <pc:picChg chg="add del mod">
          <ac:chgData name="Lucero Quiroga Perez" userId="S::lucero.quiroga@fundacion-jala.org::0e09b135-86b5-4567-89da-eab0e93da287" providerId="AD" clId="Web-{9A1A029E-9563-464E-9C08-A549CC122DF6}" dt="2020-03-31T04:29:41.133" v="166"/>
          <ac:picMkLst>
            <pc:docMk/>
            <pc:sldMk cId="3004533464" sldId="291"/>
            <ac:picMk id="8" creationId="{93B14A98-447C-44B0-803F-FD28E6DBAA17}"/>
          </ac:picMkLst>
        </pc:picChg>
        <pc:picChg chg="add mod">
          <ac:chgData name="Lucero Quiroga Perez" userId="S::lucero.quiroga@fundacion-jala.org::0e09b135-86b5-4567-89da-eab0e93da287" providerId="AD" clId="Web-{9A1A029E-9563-464E-9C08-A549CC122DF6}" dt="2020-03-31T05:12:30.507" v="902" actId="1076"/>
          <ac:picMkLst>
            <pc:docMk/>
            <pc:sldMk cId="3004533464" sldId="291"/>
            <ac:picMk id="10" creationId="{B857C97D-AD3D-4389-ADC0-E251148C3D20}"/>
          </ac:picMkLst>
        </pc:picChg>
      </pc:sldChg>
      <pc:sldChg chg="addSp delSp modSp add ord replId">
        <pc:chgData name="Lucero Quiroga Perez" userId="S::lucero.quiroga@fundacion-jala.org::0e09b135-86b5-4567-89da-eab0e93da287" providerId="AD" clId="Web-{9A1A029E-9563-464E-9C08-A549CC122DF6}" dt="2020-03-31T04:40:48.361" v="483" actId="1076"/>
        <pc:sldMkLst>
          <pc:docMk/>
          <pc:sldMk cId="2720130997" sldId="292"/>
        </pc:sldMkLst>
        <pc:spChg chg="mod">
          <ac:chgData name="Lucero Quiroga Perez" userId="S::lucero.quiroga@fundacion-jala.org::0e09b135-86b5-4567-89da-eab0e93da287" providerId="AD" clId="Web-{9A1A029E-9563-464E-9C08-A549CC122DF6}" dt="2020-03-31T04:39:44.404" v="481"/>
          <ac:spMkLst>
            <pc:docMk/>
            <pc:sldMk cId="2720130997" sldId="292"/>
            <ac:spMk id="2" creationId="{36A09F87-D3F7-4B27-821B-2F61BF8AF18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43.472" v="183"/>
          <ac:spMkLst>
            <pc:docMk/>
            <pc:sldMk cId="2720130997" sldId="292"/>
            <ac:spMk id="51" creationId="{A4AC5506-6312-4701-8D3C-40187889A94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43.457" v="182"/>
          <ac:spMkLst>
            <pc:docMk/>
            <pc:sldMk cId="2720130997" sldId="292"/>
            <ac:spMk id="53" creationId="{9D3A9E89-033E-4C4A-8C41-416DABFFD30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43.457" v="182"/>
          <ac:spMkLst>
            <pc:docMk/>
            <pc:sldMk cId="2720130997" sldId="292"/>
            <ac:spMk id="54" creationId="{86293361-111E-427D-8E5B-256944AC839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4:10.837" v="296"/>
          <ac:spMkLst>
            <pc:docMk/>
            <pc:sldMk cId="2720130997" sldId="292"/>
            <ac:spMk id="55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37.269" v="180"/>
          <ac:spMkLst>
            <pc:docMk/>
            <pc:sldMk cId="2720130997" sldId="292"/>
            <ac:spMk id="56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4:10.837" v="296"/>
          <ac:spMkLst>
            <pc:docMk/>
            <pc:sldMk cId="2720130997" sldId="292"/>
            <ac:spMk id="57" creationId="{047C8CCB-F95D-4249-92DD-651249D3535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37.269" v="180"/>
          <ac:spMkLst>
            <pc:docMk/>
            <pc:sldMk cId="2720130997" sldId="292"/>
            <ac:spMk id="58" creationId="{047C8CCB-F95D-4249-92DD-651249D3535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6:10.438" v="385"/>
          <ac:spMkLst>
            <pc:docMk/>
            <pc:sldMk cId="2720130997" sldId="292"/>
            <ac:spMk id="62" creationId="{1707FC24-6981-43D9-B525-C7832BA2246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9:44.404" v="481"/>
          <ac:spMkLst>
            <pc:docMk/>
            <pc:sldMk cId="2720130997" sldId="292"/>
            <ac:spMk id="67" creationId="{6753252F-4873-4F63-801D-CC719279A7D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9:44.404" v="481"/>
          <ac:spMkLst>
            <pc:docMk/>
            <pc:sldMk cId="2720130997" sldId="292"/>
            <ac:spMk id="69" creationId="{047C8CCB-F95D-4249-92DD-651249D3535A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9:44.404" v="481"/>
          <ac:spMkLst>
            <pc:docMk/>
            <pc:sldMk cId="2720130997" sldId="292"/>
            <ac:spMk id="74" creationId="{1707FC24-6981-43D9-B525-C7832BA2246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32:43.457" v="182"/>
          <ac:spMkLst>
            <pc:docMk/>
            <pc:sldMk cId="2720130997" sldId="292"/>
            <ac:spMk id="82" creationId="{78907291-9D6D-4740-81DB-441477BCA279}"/>
          </ac:spMkLst>
        </pc:spChg>
        <pc:grpChg chg="add del">
          <ac:chgData name="Lucero Quiroga Perez" userId="S::lucero.quiroga@fundacion-jala.org::0e09b135-86b5-4567-89da-eab0e93da287" providerId="AD" clId="Web-{9A1A029E-9563-464E-9C08-A549CC122DF6}" dt="2020-03-31T04:32:43.457" v="182"/>
          <ac:grpSpMkLst>
            <pc:docMk/>
            <pc:sldMk cId="2720130997" sldId="292"/>
            <ac:grpSpMk id="60" creationId="{FCDE997A-E6D1-4881-88E5-269E5AC3DD1C}"/>
          </ac:grpSpMkLst>
        </pc:grpChg>
        <pc:picChg chg="del">
          <ac:chgData name="Lucero Quiroga Perez" userId="S::lucero.quiroga@fundacion-jala.org::0e09b135-86b5-4567-89da-eab0e93da287" providerId="AD" clId="Web-{9A1A029E-9563-464E-9C08-A549CC122DF6}" dt="2020-03-31T04:32:16.049" v="177"/>
          <ac:picMkLst>
            <pc:docMk/>
            <pc:sldMk cId="2720130997" sldId="292"/>
            <ac:picMk id="3" creationId="{C5EDC60B-93E5-4F24-94CF-F20465B5BBE9}"/>
          </ac:picMkLst>
        </pc:picChg>
        <pc:picChg chg="add mod">
          <ac:chgData name="Lucero Quiroga Perez" userId="S::lucero.quiroga@fundacion-jala.org::0e09b135-86b5-4567-89da-eab0e93da287" providerId="AD" clId="Web-{9A1A029E-9563-464E-9C08-A549CC122DF6}" dt="2020-03-31T04:40:48.361" v="483" actId="1076"/>
          <ac:picMkLst>
            <pc:docMk/>
            <pc:sldMk cId="2720130997" sldId="292"/>
            <ac:picMk id="4" creationId="{E810FC8C-E81B-4BDA-8DBA-F2CDF1CB0A7B}"/>
          </ac:picMkLst>
        </pc:picChg>
      </pc:sldChg>
      <pc:sldChg chg="addSp delSp modSp add del ord replId">
        <pc:chgData name="Lucero Quiroga Perez" userId="S::lucero.quiroga@fundacion-jala.org::0e09b135-86b5-4567-89da-eab0e93da287" providerId="AD" clId="Web-{9A1A029E-9563-464E-9C08-A549CC122DF6}" dt="2020-03-31T04:44:29.984" v="550"/>
        <pc:sldMkLst>
          <pc:docMk/>
          <pc:sldMk cId="2272810889" sldId="293"/>
        </pc:sldMkLst>
        <pc:spChg chg="mod">
          <ac:chgData name="Lucero Quiroga Perez" userId="S::lucero.quiroga@fundacion-jala.org::0e09b135-86b5-4567-89da-eab0e93da287" providerId="AD" clId="Web-{9A1A029E-9563-464E-9C08-A549CC122DF6}" dt="2020-03-31T04:43:09.088" v="537" actId="20577"/>
          <ac:spMkLst>
            <pc:docMk/>
            <pc:sldMk cId="2272810889" sldId="293"/>
            <ac:spMk id="2" creationId="{36A09F87-D3F7-4B27-821B-2F61BF8AF18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2:37.914" v="489"/>
          <ac:spMkLst>
            <pc:docMk/>
            <pc:sldMk cId="2272810889" sldId="293"/>
            <ac:spMk id="47" creationId="{A4AC5506-6312-4701-8D3C-40187889A947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4:42:37.914" v="489"/>
          <ac:spMkLst>
            <pc:docMk/>
            <pc:sldMk cId="2272810889" sldId="293"/>
            <ac:spMk id="49" creationId="{1707FC24-6981-43D9-B525-C7832BA2246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2:37.914" v="488"/>
          <ac:spMkLst>
            <pc:docMk/>
            <pc:sldMk cId="2272810889" sldId="293"/>
            <ac:spMk id="52" creationId="{9D3A9E89-033E-4C4A-8C41-416DABFFD30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2:37.914" v="488"/>
          <ac:spMkLst>
            <pc:docMk/>
            <pc:sldMk cId="2272810889" sldId="293"/>
            <ac:spMk id="54" creationId="{86293361-111E-427D-8E5B-256944AC8395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42:37.914" v="488"/>
          <ac:spMkLst>
            <pc:docMk/>
            <pc:sldMk cId="2272810889" sldId="293"/>
            <ac:spMk id="78" creationId="{78907291-9D6D-4740-81DB-441477BCA279}"/>
          </ac:spMkLst>
        </pc:spChg>
        <pc:grpChg chg="add del">
          <ac:chgData name="Lucero Quiroga Perez" userId="S::lucero.quiroga@fundacion-jala.org::0e09b135-86b5-4567-89da-eab0e93da287" providerId="AD" clId="Web-{9A1A029E-9563-464E-9C08-A549CC122DF6}" dt="2020-03-31T04:42:37.914" v="488"/>
          <ac:grpSpMkLst>
            <pc:docMk/>
            <pc:sldMk cId="2272810889" sldId="293"/>
            <ac:grpSpMk id="56" creationId="{FCDE997A-E6D1-4881-88E5-269E5AC3DD1C}"/>
          </ac:grpSpMkLst>
        </pc:grpChg>
        <pc:picChg chg="add mod">
          <ac:chgData name="Lucero Quiroga Perez" userId="S::lucero.quiroga@fundacion-jala.org::0e09b135-86b5-4567-89da-eab0e93da287" providerId="AD" clId="Web-{9A1A029E-9563-464E-9C08-A549CC122DF6}" dt="2020-03-31T04:42:37.914" v="489"/>
          <ac:picMkLst>
            <pc:docMk/>
            <pc:sldMk cId="2272810889" sldId="293"/>
            <ac:picMk id="3" creationId="{52B282B7-8218-4C78-8FF1-84577A2A50AD}"/>
          </ac:picMkLst>
        </pc:picChg>
        <pc:picChg chg="del">
          <ac:chgData name="Lucero Quiroga Perez" userId="S::lucero.quiroga@fundacion-jala.org::0e09b135-86b5-4567-89da-eab0e93da287" providerId="AD" clId="Web-{9A1A029E-9563-464E-9C08-A549CC122DF6}" dt="2020-03-31T04:41:31.598" v="485"/>
          <ac:picMkLst>
            <pc:docMk/>
            <pc:sldMk cId="2272810889" sldId="293"/>
            <ac:picMk id="5" creationId="{D69D05C9-5BEA-4F44-A3DE-AF051CC22F79}"/>
          </ac:picMkLst>
        </pc:picChg>
      </pc:sldChg>
      <pc:sldChg chg="addSp delSp modSp add ord replId">
        <pc:chgData name="Lucero Quiroga Perez" userId="S::lucero.quiroga@fundacion-jala.org::0e09b135-86b5-4567-89da-eab0e93da287" providerId="AD" clId="Web-{9A1A029E-9563-464E-9C08-A549CC122DF6}" dt="2020-03-31T04:45:54.114" v="560"/>
        <pc:sldMkLst>
          <pc:docMk/>
          <pc:sldMk cId="219808140" sldId="294"/>
        </pc:sldMkLst>
        <pc:spChg chg="mod">
          <ac:chgData name="Lucero Quiroga Perez" userId="S::lucero.quiroga@fundacion-jala.org::0e09b135-86b5-4567-89da-eab0e93da287" providerId="AD" clId="Web-{9A1A029E-9563-464E-9C08-A549CC122DF6}" dt="2020-03-31T04:44:23.890" v="547" actId="20577"/>
          <ac:spMkLst>
            <pc:docMk/>
            <pc:sldMk cId="219808140" sldId="294"/>
            <ac:spMk id="2" creationId="{36A09F87-D3F7-4B27-821B-2F61BF8AF189}"/>
          </ac:spMkLst>
        </pc:spChg>
        <pc:picChg chg="add mod">
          <ac:chgData name="Lucero Quiroga Perez" userId="S::lucero.quiroga@fundacion-jala.org::0e09b135-86b5-4567-89da-eab0e93da287" providerId="AD" clId="Web-{9A1A029E-9563-464E-9C08-A549CC122DF6}" dt="2020-03-31T04:45:16.580" v="559" actId="1076"/>
          <ac:picMkLst>
            <pc:docMk/>
            <pc:sldMk cId="219808140" sldId="294"/>
            <ac:picMk id="3" creationId="{984D0E66-81F9-402A-B64A-197B1AFF8BCF}"/>
          </ac:picMkLst>
        </pc:picChg>
        <pc:picChg chg="del">
          <ac:chgData name="Lucero Quiroga Perez" userId="S::lucero.quiroga@fundacion-jala.org::0e09b135-86b5-4567-89da-eab0e93da287" providerId="AD" clId="Web-{9A1A029E-9563-464E-9C08-A549CC122DF6}" dt="2020-03-31T04:44:32.781" v="551"/>
          <ac:picMkLst>
            <pc:docMk/>
            <pc:sldMk cId="219808140" sldId="294"/>
            <ac:picMk id="6" creationId="{56BDC060-A72C-4C23-83A8-3184E56BE2FB}"/>
          </ac:picMkLst>
        </pc:picChg>
      </pc:sldChg>
      <pc:sldChg chg="addSp delSp modSp add mod ord replId setBg setClrOvrMap">
        <pc:chgData name="Lucero Quiroga Perez" userId="S::lucero.quiroga@fundacion-jala.org::0e09b135-86b5-4567-89da-eab0e93da287" providerId="AD" clId="Web-{9A1A029E-9563-464E-9C08-A549CC122DF6}" dt="2020-03-31T05:05:48.623" v="899" actId="20577"/>
        <pc:sldMkLst>
          <pc:docMk/>
          <pc:sldMk cId="1856384298" sldId="295"/>
        </pc:sldMkLst>
        <pc:spChg chg="mod ord">
          <ac:chgData name="Lucero Quiroga Perez" userId="S::lucero.quiroga@fundacion-jala.org::0e09b135-86b5-4567-89da-eab0e93da287" providerId="AD" clId="Web-{9A1A029E-9563-464E-9C08-A549CC122DF6}" dt="2020-03-31T05:03:23.458" v="893" actId="20577"/>
          <ac:spMkLst>
            <pc:docMk/>
            <pc:sldMk cId="1856384298" sldId="295"/>
            <ac:spMk id="2" creationId="{15348C96-DEAD-453B-9605-6C6865CDD001}"/>
          </ac:spMkLst>
        </pc:spChg>
        <pc:spChg chg="add mod">
          <ac:chgData name="Lucero Quiroga Perez" userId="S::lucero.quiroga@fundacion-jala.org::0e09b135-86b5-4567-89da-eab0e93da287" providerId="AD" clId="Web-{9A1A029E-9563-464E-9C08-A549CC122DF6}" dt="2020-03-31T05:05:48.623" v="899" actId="20577"/>
          <ac:spMkLst>
            <pc:docMk/>
            <pc:sldMk cId="1856384298" sldId="295"/>
            <ac:spMk id="6" creationId="{A7D1454F-2E76-45B6-9261-EC1D18163E03}"/>
          </ac:spMkLst>
        </pc:spChg>
        <pc:spChg chg="del">
          <ac:chgData name="Lucero Quiroga Perez" userId="S::lucero.quiroga@fundacion-jala.org::0e09b135-86b5-4567-89da-eab0e93da287" providerId="AD" clId="Web-{9A1A029E-9563-464E-9C08-A549CC122DF6}" dt="2020-03-31T04:57:34.031" v="603"/>
          <ac:spMkLst>
            <pc:docMk/>
            <pc:sldMk cId="1856384298" sldId="295"/>
            <ac:spMk id="26" creationId="{A3BAF07C-C39E-42EB-BB22-8D46691D9735}"/>
          </ac:spMkLst>
        </pc:spChg>
        <pc:spChg chg="del">
          <ac:chgData name="Lucero Quiroga Perez" userId="S::lucero.quiroga@fundacion-jala.org::0e09b135-86b5-4567-89da-eab0e93da287" providerId="AD" clId="Web-{9A1A029E-9563-464E-9C08-A549CC122DF6}" dt="2020-03-31T04:57:34.031" v="603"/>
          <ac:spMkLst>
            <pc:docMk/>
            <pc:sldMk cId="1856384298" sldId="295"/>
            <ac:spMk id="49" creationId="{A7795DFA-888F-47E2-B44E-DE1D3B3E46A4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4:58:29.066" v="629"/>
          <ac:spMkLst>
            <pc:docMk/>
            <pc:sldMk cId="1856384298" sldId="295"/>
            <ac:spMk id="54" creationId="{71B2258F-86CA-4D4D-8270-BC05FCDEBFB3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1:06.950" v="722"/>
          <ac:spMkLst>
            <pc:docMk/>
            <pc:sldMk cId="1856384298" sldId="295"/>
            <ac:spMk id="59" creationId="{E20EB187-900F-4AF5-813B-101456D9FD3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1:06.935" v="721"/>
          <ac:spMkLst>
            <pc:docMk/>
            <pc:sldMk cId="1856384298" sldId="295"/>
            <ac:spMk id="63" creationId="{87CC2527-562A-4F69-B487-4371E5B243E7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3:09.161" v="885"/>
          <ac:spMkLst>
            <pc:docMk/>
            <pc:sldMk cId="1856384298" sldId="295"/>
            <ac:spMk id="65" creationId="{E20EB187-900F-4AF5-813B-101456D9FD39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0:53.090" v="719"/>
          <ac:spMkLst>
            <pc:docMk/>
            <pc:sldMk cId="1856384298" sldId="295"/>
            <ac:spMk id="66" creationId="{C5E6CFF1-2F42-4E10-9A97-F116F46F53FE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3:09.130" v="884"/>
          <ac:spMkLst>
            <pc:docMk/>
            <pc:sldMk cId="1856384298" sldId="295"/>
            <ac:spMk id="69" creationId="{EBF87945-A001-489F-9D9B-7D9435F0B9CA}"/>
          </ac:spMkLst>
        </pc:spChg>
        <pc:spChg chg="add">
          <ac:chgData name="Lucero Quiroga Perez" userId="S::lucero.quiroga@fundacion-jala.org::0e09b135-86b5-4567-89da-eab0e93da287" providerId="AD" clId="Web-{9A1A029E-9563-464E-9C08-A549CC122DF6}" dt="2020-03-31T05:03:09.161" v="885"/>
          <ac:spMkLst>
            <pc:docMk/>
            <pc:sldMk cId="1856384298" sldId="295"/>
            <ac:spMk id="70" creationId="{C5E6CFF1-2F42-4E10-9A97-F116F46F53FE}"/>
          </ac:spMkLst>
        </pc:spChg>
        <pc:spChg chg="add del">
          <ac:chgData name="Lucero Quiroga Perez" userId="S::lucero.quiroga@fundacion-jala.org::0e09b135-86b5-4567-89da-eab0e93da287" providerId="AD" clId="Web-{9A1A029E-9563-464E-9C08-A549CC122DF6}" dt="2020-03-31T05:03:06.317" v="882"/>
          <ac:spMkLst>
            <pc:docMk/>
            <pc:sldMk cId="1856384298" sldId="295"/>
            <ac:spMk id="72" creationId="{C5E6CFF1-2F42-4E10-9A97-F116F46F53FE}"/>
          </ac:spMkLst>
        </pc:spChg>
        <pc:grpChg chg="del">
          <ac:chgData name="Lucero Quiroga Perez" userId="S::lucero.quiroga@fundacion-jala.org::0e09b135-86b5-4567-89da-eab0e93da287" providerId="AD" clId="Web-{9A1A029E-9563-464E-9C08-A549CC122DF6}" dt="2020-03-31T04:57:34.031" v="603"/>
          <ac:grpSpMkLst>
            <pc:docMk/>
            <pc:sldMk cId="1856384298" sldId="295"/>
            <ac:grpSpMk id="28" creationId="{D8E9CF54-0466-4261-9E62-0249E60E1886}"/>
          </ac:grpSpMkLst>
        </pc:grpChg>
        <pc:picChg chg="del">
          <ac:chgData name="Lucero Quiroga Perez" userId="S::lucero.quiroga@fundacion-jala.org::0e09b135-86b5-4567-89da-eab0e93da287" providerId="AD" clId="Web-{9A1A029E-9563-464E-9C08-A549CC122DF6}" dt="2020-03-31T04:57:20.030" v="601"/>
          <ac:picMkLst>
            <pc:docMk/>
            <pc:sldMk cId="1856384298" sldId="295"/>
            <ac:picMk id="3" creationId="{6325D232-E6EB-4A4F-95BF-CAEAAAF0BFB3}"/>
          </ac:picMkLst>
        </pc:picChg>
        <pc:picChg chg="add mod ord">
          <ac:chgData name="Lucero Quiroga Perez" userId="S::lucero.quiroga@fundacion-jala.org::0e09b135-86b5-4567-89da-eab0e93da287" providerId="AD" clId="Web-{9A1A029E-9563-464E-9C08-A549CC122DF6}" dt="2020-03-31T05:03:09.161" v="885"/>
          <ac:picMkLst>
            <pc:docMk/>
            <pc:sldMk cId="1856384298" sldId="295"/>
            <ac:picMk id="4" creationId="{E5B41674-0BF2-4535-83CB-190DEB4ABE26}"/>
          </ac:picMkLst>
        </pc:picChg>
        <pc:cxnChg chg="add del">
          <ac:chgData name="Lucero Quiroga Perez" userId="S::lucero.quiroga@fundacion-jala.org::0e09b135-86b5-4567-89da-eab0e93da287" providerId="AD" clId="Web-{9A1A029E-9563-464E-9C08-A549CC122DF6}" dt="2020-03-31T05:01:06.950" v="722"/>
          <ac:cxnSpMkLst>
            <pc:docMk/>
            <pc:sldMk cId="1856384298" sldId="295"/>
            <ac:cxnSpMk id="61" creationId="{624D17C8-E9C2-48A4-AA36-D7048A6CCC41}"/>
          </ac:cxnSpMkLst>
        </pc:cxnChg>
        <pc:cxnChg chg="add del">
          <ac:chgData name="Lucero Quiroga Perez" userId="S::lucero.quiroga@fundacion-jala.org::0e09b135-86b5-4567-89da-eab0e93da287" providerId="AD" clId="Web-{9A1A029E-9563-464E-9C08-A549CC122DF6}" dt="2020-03-31T05:01:06.935" v="721"/>
          <ac:cxnSpMkLst>
            <pc:docMk/>
            <pc:sldMk cId="1856384298" sldId="295"/>
            <ac:cxnSpMk id="64" creationId="{BCDAEC91-5BCE-4B55-9CC0-43EF94CB734B}"/>
          </ac:cxnSpMkLst>
        </pc:cxnChg>
        <pc:cxnChg chg="add del">
          <ac:chgData name="Lucero Quiroga Perez" userId="S::lucero.quiroga@fundacion-jala.org::0e09b135-86b5-4567-89da-eab0e93da287" providerId="AD" clId="Web-{9A1A029E-9563-464E-9C08-A549CC122DF6}" dt="2020-03-31T05:03:09.161" v="885"/>
          <ac:cxnSpMkLst>
            <pc:docMk/>
            <pc:sldMk cId="1856384298" sldId="295"/>
            <ac:cxnSpMk id="67" creationId="{624D17C8-E9C2-48A4-AA36-D7048A6CCC41}"/>
          </ac:cxnSpMkLst>
        </pc:cxnChg>
        <pc:cxnChg chg="add del">
          <ac:chgData name="Lucero Quiroga Perez" userId="S::lucero.quiroga@fundacion-jala.org::0e09b135-86b5-4567-89da-eab0e93da287" providerId="AD" clId="Web-{9A1A029E-9563-464E-9C08-A549CC122DF6}" dt="2020-03-31T05:00:53.090" v="719"/>
          <ac:cxnSpMkLst>
            <pc:docMk/>
            <pc:sldMk cId="1856384298" sldId="295"/>
            <ac:cxnSpMk id="68" creationId="{67182200-4859-4C8D-BCBB-55B245C28BA3}"/>
          </ac:cxnSpMkLst>
        </pc:cxnChg>
        <pc:cxnChg chg="add">
          <ac:chgData name="Lucero Quiroga Perez" userId="S::lucero.quiroga@fundacion-jala.org::0e09b135-86b5-4567-89da-eab0e93da287" providerId="AD" clId="Web-{9A1A029E-9563-464E-9C08-A549CC122DF6}" dt="2020-03-31T05:03:09.161" v="885"/>
          <ac:cxnSpMkLst>
            <pc:docMk/>
            <pc:sldMk cId="1856384298" sldId="295"/>
            <ac:cxnSpMk id="71" creationId="{67182200-4859-4C8D-BCBB-55B245C28BA3}"/>
          </ac:cxnSpMkLst>
        </pc:cxnChg>
        <pc:cxnChg chg="add del">
          <ac:chgData name="Lucero Quiroga Perez" userId="S::lucero.quiroga@fundacion-jala.org::0e09b135-86b5-4567-89da-eab0e93da287" providerId="AD" clId="Web-{9A1A029E-9563-464E-9C08-A549CC122DF6}" dt="2020-03-31T05:03:06.317" v="882"/>
          <ac:cxnSpMkLst>
            <pc:docMk/>
            <pc:sldMk cId="1856384298" sldId="295"/>
            <ac:cxnSpMk id="74" creationId="{67182200-4859-4C8D-BCBB-55B245C28BA3}"/>
          </ac:cxnSpMkLst>
        </pc:cxnChg>
      </pc:sldChg>
    </pc:docChg>
  </pc:docChgLst>
  <pc:docChgLst>
    <pc:chgData name="Mauricio Oroza Herbas" userId="S::mauricio.oroza@fundacion-jala.org::9325f995-b52e-4bac-9343-b902f57d88b7" providerId="AD" clId="Web-{C1E9058D-AD93-97A4-4507-2E8477978FAB}"/>
    <pc:docChg chg="addSld delSld modSld sldOrd">
      <pc:chgData name="Mauricio Oroza Herbas" userId="S::mauricio.oroza@fundacion-jala.org::9325f995-b52e-4bac-9343-b902f57d88b7" providerId="AD" clId="Web-{C1E9058D-AD93-97A4-4507-2E8477978FAB}" dt="2020-03-31T03:32:36.570" v="354"/>
      <pc:docMkLst>
        <pc:docMk/>
      </pc:docMkLst>
      <pc:sldChg chg="addSp modSp mod setBg setClrOvrMap">
        <pc:chgData name="Mauricio Oroza Herbas" userId="S::mauricio.oroza@fundacion-jala.org::9325f995-b52e-4bac-9343-b902f57d88b7" providerId="AD" clId="Web-{C1E9058D-AD93-97A4-4507-2E8477978FAB}" dt="2020-03-30T21:03:30.274" v="180"/>
        <pc:sldMkLst>
          <pc:docMk/>
          <pc:sldMk cId="109857222" sldId="256"/>
        </pc:sldMkLst>
        <pc:spChg chg="mo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3:30.274" v="180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Mauricio Oroza Herbas" userId="S::mauricio.oroza@fundacion-jala.org::9325f995-b52e-4bac-9343-b902f57d88b7" providerId="AD" clId="Web-{C1E9058D-AD93-97A4-4507-2E8477978FAB}" dt="2020-03-30T21:03:30.274" v="180"/>
          <ac:picMkLst>
            <pc:docMk/>
            <pc:sldMk cId="109857222" sldId="256"/>
            <ac:picMk id="4" creationId="{9945856C-E607-4883-B27E-6E84701B03E5}"/>
          </ac:picMkLst>
        </pc:picChg>
      </pc:sldChg>
      <pc:sldChg chg="del addCm">
        <pc:chgData name="Mauricio Oroza Herbas" userId="S::mauricio.oroza@fundacion-jala.org::9325f995-b52e-4bac-9343-b902f57d88b7" providerId="AD" clId="Web-{C1E9058D-AD93-97A4-4507-2E8477978FAB}" dt="2020-03-30T21:04:31.401" v="181"/>
        <pc:sldMkLst>
          <pc:docMk/>
          <pc:sldMk cId="4131884307" sldId="261"/>
        </pc:sldMkLst>
      </pc:sldChg>
      <pc:sldChg chg="del">
        <pc:chgData name="Mauricio Oroza Herbas" userId="S::mauricio.oroza@fundacion-jala.org::9325f995-b52e-4bac-9343-b902f57d88b7" providerId="AD" clId="Web-{C1E9058D-AD93-97A4-4507-2E8477978FAB}" dt="2020-03-30T21:37:12.940" v="343"/>
        <pc:sldMkLst>
          <pc:docMk/>
          <pc:sldMk cId="2376974674" sldId="262"/>
        </pc:sldMkLst>
      </pc:sldChg>
      <pc:sldChg chg="modSp">
        <pc:chgData name="Mauricio Oroza Herbas" userId="S::mauricio.oroza@fundacion-jala.org::9325f995-b52e-4bac-9343-b902f57d88b7" providerId="AD" clId="Web-{C1E9058D-AD93-97A4-4507-2E8477978FAB}" dt="2020-03-30T20:59:54.813" v="147" actId="20577"/>
        <pc:sldMkLst>
          <pc:docMk/>
          <pc:sldMk cId="1672485311" sldId="263"/>
        </pc:sldMkLst>
        <pc:spChg chg="mod">
          <ac:chgData name="Mauricio Oroza Herbas" userId="S::mauricio.oroza@fundacion-jala.org::9325f995-b52e-4bac-9343-b902f57d88b7" providerId="AD" clId="Web-{C1E9058D-AD93-97A4-4507-2E8477978FAB}" dt="2020-03-30T20:59:54.813" v="147" actId="20577"/>
          <ac:spMkLst>
            <pc:docMk/>
            <pc:sldMk cId="1672485311" sldId="263"/>
            <ac:spMk id="2" creationId="{07865593-3008-4649-AC7C-D5CB7A59EF06}"/>
          </ac:spMkLst>
        </pc:spChg>
      </pc:sldChg>
      <pc:sldChg chg="modSp">
        <pc:chgData name="Mauricio Oroza Herbas" userId="S::mauricio.oroza@fundacion-jala.org::9325f995-b52e-4bac-9343-b902f57d88b7" providerId="AD" clId="Web-{C1E9058D-AD93-97A4-4507-2E8477978FAB}" dt="2020-03-30T21:44:38.019" v="353" actId="20577"/>
        <pc:sldMkLst>
          <pc:docMk/>
          <pc:sldMk cId="2069116426" sldId="271"/>
        </pc:sldMkLst>
        <pc:graphicFrameChg chg="modGraphic">
          <ac:chgData name="Mauricio Oroza Herbas" userId="S::mauricio.oroza@fundacion-jala.org::9325f995-b52e-4bac-9343-b902f57d88b7" providerId="AD" clId="Web-{C1E9058D-AD93-97A4-4507-2E8477978FAB}" dt="2020-03-30T21:44:38.019" v="353" actId="20577"/>
          <ac:graphicFrameMkLst>
            <pc:docMk/>
            <pc:sldMk cId="2069116426" sldId="271"/>
            <ac:graphicFrameMk id="5" creationId="{19579016-5FC6-4552-9FA7-876196ADBF2A}"/>
          </ac:graphicFrameMkLst>
        </pc:graphicFrameChg>
      </pc:sldChg>
      <pc:sldChg chg="addSp delSp modSp mod setBg">
        <pc:chgData name="Mauricio Oroza Herbas" userId="S::mauricio.oroza@fundacion-jala.org::9325f995-b52e-4bac-9343-b902f57d88b7" providerId="AD" clId="Web-{C1E9058D-AD93-97A4-4507-2E8477978FAB}" dt="2020-03-30T21:28:05.983" v="342"/>
        <pc:sldMkLst>
          <pc:docMk/>
          <pc:sldMk cId="2894031159" sldId="272"/>
        </pc:sldMkLst>
        <pc:spChg chg="mod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2" creationId="{E8369FB8-2B04-4181-A162-316961FC8B66}"/>
          </ac:spMkLst>
        </pc:spChg>
        <pc:spChg chg="del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3" creationId="{38AD2149-7339-4616-A4B7-26883BF49679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8" creationId="{FFD48BC7-DC40-47DE-87EE-9F4B6ECB9ABB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10" creationId="{E502BBC7-2C76-46F3-BC24-5985BC13DB88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12" creationId="{C7F28D52-2A5F-4D23-81AE-7CB8B591C7AF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28:05.983" v="342"/>
          <ac:spMkLst>
            <pc:docMk/>
            <pc:sldMk cId="2894031159" sldId="272"/>
            <ac:spMk id="14" creationId="{3629484E-3792-4B3D-89AD-7C8A1ED0E0D4}"/>
          </ac:spMkLst>
        </pc:spChg>
      </pc:sldChg>
      <pc:sldChg chg="modSp">
        <pc:chgData name="Mauricio Oroza Herbas" userId="S::mauricio.oroza@fundacion-jala.org::9325f995-b52e-4bac-9343-b902f57d88b7" providerId="AD" clId="Web-{C1E9058D-AD93-97A4-4507-2E8477978FAB}" dt="2020-03-30T20:57:02.525" v="72" actId="20577"/>
        <pc:sldMkLst>
          <pc:docMk/>
          <pc:sldMk cId="236854401" sldId="273"/>
        </pc:sldMkLst>
        <pc:spChg chg="mod">
          <ac:chgData name="Mauricio Oroza Herbas" userId="S::mauricio.oroza@fundacion-jala.org::9325f995-b52e-4bac-9343-b902f57d88b7" providerId="AD" clId="Web-{C1E9058D-AD93-97A4-4507-2E8477978FAB}" dt="2020-03-30T20:57:02.525" v="72" actId="20577"/>
          <ac:spMkLst>
            <pc:docMk/>
            <pc:sldMk cId="236854401" sldId="273"/>
            <ac:spMk id="2" creationId="{002CCF3C-7701-4A26-9204-8A81CAB08158}"/>
          </ac:spMkLst>
        </pc:spChg>
        <pc:picChg chg="mod modCrop">
          <ac:chgData name="Mauricio Oroza Herbas" userId="S::mauricio.oroza@fundacion-jala.org::9325f995-b52e-4bac-9343-b902f57d88b7" providerId="AD" clId="Web-{C1E9058D-AD93-97A4-4507-2E8477978FAB}" dt="2020-03-30T20:54:05.925" v="9" actId="1076"/>
          <ac:picMkLst>
            <pc:docMk/>
            <pc:sldMk cId="236854401" sldId="273"/>
            <ac:picMk id="4" creationId="{CE6A0E2C-4E29-41B1-8BA2-C6C712DF2832}"/>
          </ac:picMkLst>
        </pc:picChg>
      </pc:sldChg>
      <pc:sldChg chg="modSp">
        <pc:chgData name="Mauricio Oroza Herbas" userId="S::mauricio.oroza@fundacion-jala.org::9325f995-b52e-4bac-9343-b902f57d88b7" providerId="AD" clId="Web-{C1E9058D-AD93-97A4-4507-2E8477978FAB}" dt="2020-03-30T20:57:13.542" v="100" actId="20577"/>
        <pc:sldMkLst>
          <pc:docMk/>
          <pc:sldMk cId="1760090765" sldId="274"/>
        </pc:sldMkLst>
        <pc:spChg chg="mod">
          <ac:chgData name="Mauricio Oroza Herbas" userId="S::mauricio.oroza@fundacion-jala.org::9325f995-b52e-4bac-9343-b902f57d88b7" providerId="AD" clId="Web-{C1E9058D-AD93-97A4-4507-2E8477978FAB}" dt="2020-03-30T20:57:13.542" v="100" actId="20577"/>
          <ac:spMkLst>
            <pc:docMk/>
            <pc:sldMk cId="1760090765" sldId="274"/>
            <ac:spMk id="2" creationId="{A75FD176-2F29-413B-BB5B-81C3557E688C}"/>
          </ac:spMkLst>
        </pc:spChg>
      </pc:sldChg>
      <pc:sldChg chg="modSp ord">
        <pc:chgData name="Mauricio Oroza Herbas" userId="S::mauricio.oroza@fundacion-jala.org::9325f995-b52e-4bac-9343-b902f57d88b7" providerId="AD" clId="Web-{C1E9058D-AD93-97A4-4507-2E8477978FAB}" dt="2020-03-30T20:57:40.214" v="126"/>
        <pc:sldMkLst>
          <pc:docMk/>
          <pc:sldMk cId="4062772822" sldId="275"/>
        </pc:sldMkLst>
        <pc:spChg chg="mod">
          <ac:chgData name="Mauricio Oroza Herbas" userId="S::mauricio.oroza@fundacion-jala.org::9325f995-b52e-4bac-9343-b902f57d88b7" providerId="AD" clId="Web-{C1E9058D-AD93-97A4-4507-2E8477978FAB}" dt="2020-03-30T20:57:23.495" v="107" actId="20577"/>
          <ac:spMkLst>
            <pc:docMk/>
            <pc:sldMk cId="4062772822" sldId="275"/>
            <ac:spMk id="2" creationId="{B4B1AEE6-6C4B-4707-8983-5FDE17B746DE}"/>
          </ac:spMkLst>
        </pc:spChg>
        <pc:picChg chg="mod modCrop">
          <ac:chgData name="Mauricio Oroza Herbas" userId="S::mauricio.oroza@fundacion-jala.org::9325f995-b52e-4bac-9343-b902f57d88b7" providerId="AD" clId="Web-{C1E9058D-AD93-97A4-4507-2E8477978FAB}" dt="2020-03-30T20:53:32.002" v="5" actId="1076"/>
          <ac:picMkLst>
            <pc:docMk/>
            <pc:sldMk cId="4062772822" sldId="275"/>
            <ac:picMk id="4" creationId="{9C4C564C-97BE-4680-8ABC-D9A5FDBF9B72}"/>
          </ac:picMkLst>
        </pc:picChg>
      </pc:sldChg>
      <pc:sldChg chg="modSp">
        <pc:chgData name="Mauricio Oroza Herbas" userId="S::mauricio.oroza@fundacion-jala.org::9325f995-b52e-4bac-9343-b902f57d88b7" providerId="AD" clId="Web-{C1E9058D-AD93-97A4-4507-2E8477978FAB}" dt="2020-03-30T20:57:35.496" v="122" actId="20577"/>
        <pc:sldMkLst>
          <pc:docMk/>
          <pc:sldMk cId="335002347" sldId="276"/>
        </pc:sldMkLst>
        <pc:spChg chg="mod">
          <ac:chgData name="Mauricio Oroza Herbas" userId="S::mauricio.oroza@fundacion-jala.org::9325f995-b52e-4bac-9343-b902f57d88b7" providerId="AD" clId="Web-{C1E9058D-AD93-97A4-4507-2E8477978FAB}" dt="2020-03-30T20:57:35.496" v="122" actId="20577"/>
          <ac:spMkLst>
            <pc:docMk/>
            <pc:sldMk cId="335002347" sldId="276"/>
            <ac:spMk id="2" creationId="{F3C8931D-1430-49E5-9E21-85DFD2E12DBA}"/>
          </ac:spMkLst>
        </pc:spChg>
        <pc:picChg chg="mod modCrop">
          <ac:chgData name="Mauricio Oroza Herbas" userId="S::mauricio.oroza@fundacion-jala.org::9325f995-b52e-4bac-9343-b902f57d88b7" providerId="AD" clId="Web-{C1E9058D-AD93-97A4-4507-2E8477978FAB}" dt="2020-03-30T20:54:02.753" v="8" actId="1076"/>
          <ac:picMkLst>
            <pc:docMk/>
            <pc:sldMk cId="335002347" sldId="276"/>
            <ac:picMk id="4" creationId="{4B64D263-6F11-430F-8BC7-9C40107FC61E}"/>
          </ac:picMkLst>
        </pc:picChg>
      </pc:sldChg>
      <pc:sldChg chg="addSp delSp modSp mod ord setBg">
        <pc:chgData name="Mauricio Oroza Herbas" userId="S::mauricio.oroza@fundacion-jala.org::9325f995-b52e-4bac-9343-b902f57d88b7" providerId="AD" clId="Web-{C1E9058D-AD93-97A4-4507-2E8477978FAB}" dt="2020-03-30T21:21:24.969" v="222"/>
        <pc:sldMkLst>
          <pc:docMk/>
          <pc:sldMk cId="3806995361" sldId="277"/>
        </pc:sldMkLst>
        <pc:spChg chg="mod">
          <ac:chgData name="Mauricio Oroza Herbas" userId="S::mauricio.oroza@fundacion-jala.org::9325f995-b52e-4bac-9343-b902f57d88b7" providerId="AD" clId="Web-{C1E9058D-AD93-97A4-4507-2E8477978FAB}" dt="2020-03-30T20:56:38.993" v="49" actId="20577"/>
          <ac:spMkLst>
            <pc:docMk/>
            <pc:sldMk cId="3806995361" sldId="277"/>
            <ac:spMk id="2" creationId="{AEF4E9DF-4602-4869-9E94-815EFF3F85C5}"/>
          </ac:spMkLst>
        </pc:spChg>
        <pc:spChg chg="add del mod">
          <ac:chgData name="Mauricio Oroza Herbas" userId="S::mauricio.oroza@fundacion-jala.org::9325f995-b52e-4bac-9343-b902f57d88b7" providerId="AD" clId="Web-{C1E9058D-AD93-97A4-4507-2E8477978FAB}" dt="2020-03-30T20:54:33.848" v="11"/>
          <ac:spMkLst>
            <pc:docMk/>
            <pc:sldMk cId="3806995361" sldId="277"/>
            <ac:spMk id="5" creationId="{41614837-E2EF-4CDB-B10A-D86AB1F87F03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0:54:37.942" v="12"/>
          <ac:spMkLst>
            <pc:docMk/>
            <pc:sldMk cId="3806995361" sldId="277"/>
            <ac:spMk id="11" creationId="{7CA0DAA6-33B8-4A25-810D-2F4D816FB40E}"/>
          </ac:spMkLst>
        </pc:spChg>
        <pc:picChg chg="del">
          <ac:chgData name="Mauricio Oroza Herbas" userId="S::mauricio.oroza@fundacion-jala.org::9325f995-b52e-4bac-9343-b902f57d88b7" providerId="AD" clId="Web-{C1E9058D-AD93-97A4-4507-2E8477978FAB}" dt="2020-03-30T20:54:15.754" v="10"/>
          <ac:picMkLst>
            <pc:docMk/>
            <pc:sldMk cId="3806995361" sldId="277"/>
            <ac:picMk id="4" creationId="{EE3C6C21-F7D7-4B7B-ADB3-CF1A272AAC13}"/>
          </ac:picMkLst>
        </pc:picChg>
        <pc:picChg chg="add mod ord modCrop">
          <ac:chgData name="Mauricio Oroza Herbas" userId="S::mauricio.oroza@fundacion-jala.org::9325f995-b52e-4bac-9343-b902f57d88b7" providerId="AD" clId="Web-{C1E9058D-AD93-97A4-4507-2E8477978FAB}" dt="2020-03-30T20:55:07.005" v="16" actId="14100"/>
          <ac:picMkLst>
            <pc:docMk/>
            <pc:sldMk cId="3806995361" sldId="277"/>
            <ac:picMk id="6" creationId="{AA34E218-F73B-4751-8DCC-3BDACE8D5884}"/>
          </ac:picMkLst>
        </pc:picChg>
      </pc:sldChg>
      <pc:sldChg chg="addSp delSp modSp mod setBg">
        <pc:chgData name="Mauricio Oroza Herbas" userId="S::mauricio.oroza@fundacion-jala.org::9325f995-b52e-4bac-9343-b902f57d88b7" providerId="AD" clId="Web-{C1E9058D-AD93-97A4-4507-2E8477978FAB}" dt="2020-03-30T21:04:45.479" v="183"/>
        <pc:sldMkLst>
          <pc:docMk/>
          <pc:sldMk cId="3226522849" sldId="278"/>
        </pc:sldMkLst>
        <pc:spChg chg="mod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2" creationId="{61CA0EEA-12BF-4CFC-AF25-6672B6AFBA42}"/>
          </ac:spMkLst>
        </pc:spChg>
        <pc:spChg chg="del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3" creationId="{B62EB159-765F-428D-99E2-104BE4B61EA8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8" creationId="{FFD48BC7-DC40-47DE-87EE-9F4B6ECB9ABB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10" creationId="{E502BBC7-2C76-46F3-BC24-5985BC13DB88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12" creationId="{C7F28D52-2A5F-4D23-81AE-7CB8B591C7AF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5.479" v="183"/>
          <ac:spMkLst>
            <pc:docMk/>
            <pc:sldMk cId="3226522849" sldId="278"/>
            <ac:spMk id="14" creationId="{3629484E-3792-4B3D-89AD-7C8A1ED0E0D4}"/>
          </ac:spMkLst>
        </pc:spChg>
      </pc:sldChg>
      <pc:sldChg chg="addSp delSp modSp mod setBg">
        <pc:chgData name="Mauricio Oroza Herbas" userId="S::mauricio.oroza@fundacion-jala.org::9325f995-b52e-4bac-9343-b902f57d88b7" providerId="AD" clId="Web-{C1E9058D-AD93-97A4-4507-2E8477978FAB}" dt="2020-03-30T21:04:41.073" v="182"/>
        <pc:sldMkLst>
          <pc:docMk/>
          <pc:sldMk cId="2669483802" sldId="279"/>
        </pc:sldMkLst>
        <pc:spChg chg="mod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2" creationId="{2D6F2EBA-76DA-4845-88BA-148155CAE6AB}"/>
          </ac:spMkLst>
        </pc:spChg>
        <pc:spChg chg="del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3" creationId="{E9A70A7F-3B99-4E61-B88D-8666EE7A36D1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8" creationId="{FFD48BC7-DC40-47DE-87EE-9F4B6ECB9ABB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10" creationId="{E502BBC7-2C76-46F3-BC24-5985BC13DB88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12" creationId="{C7F28D52-2A5F-4D23-81AE-7CB8B591C7AF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04:41.073" v="182"/>
          <ac:spMkLst>
            <pc:docMk/>
            <pc:sldMk cId="2669483802" sldId="279"/>
            <ac:spMk id="14" creationId="{3629484E-3792-4B3D-89AD-7C8A1ED0E0D4}"/>
          </ac:spMkLst>
        </pc:spChg>
      </pc:sldChg>
      <pc:sldChg chg="addSp delSp modSp mod setBg">
        <pc:chgData name="Mauricio Oroza Herbas" userId="S::mauricio.oroza@fundacion-jala.org::9325f995-b52e-4bac-9343-b902f57d88b7" providerId="AD" clId="Web-{C1E9058D-AD93-97A4-4507-2E8477978FAB}" dt="2020-03-30T21:14:45.970" v="184"/>
        <pc:sldMkLst>
          <pc:docMk/>
          <pc:sldMk cId="2143083865" sldId="280"/>
        </pc:sldMkLst>
        <pc:spChg chg="mod">
          <ac:chgData name="Mauricio Oroza Herbas" userId="S::mauricio.oroza@fundacion-jala.org::9325f995-b52e-4bac-9343-b902f57d88b7" providerId="AD" clId="Web-{C1E9058D-AD93-97A4-4507-2E8477978FAB}" dt="2020-03-30T21:14:45.970" v="184"/>
          <ac:spMkLst>
            <pc:docMk/>
            <pc:sldMk cId="2143083865" sldId="280"/>
            <ac:spMk id="2" creationId="{EBE0DCF9-9308-4DBB-868D-B5D0D9D85602}"/>
          </ac:spMkLst>
        </pc:spChg>
        <pc:spChg chg="del">
          <ac:chgData name="Mauricio Oroza Herbas" userId="S::mauricio.oroza@fundacion-jala.org::9325f995-b52e-4bac-9343-b902f57d88b7" providerId="AD" clId="Web-{C1E9058D-AD93-97A4-4507-2E8477978FAB}" dt="2020-03-30T21:14:45.970" v="184"/>
          <ac:spMkLst>
            <pc:docMk/>
            <pc:sldMk cId="2143083865" sldId="280"/>
            <ac:spMk id="3" creationId="{6DC96404-6FB9-4208-B717-6D6286152E41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14:45.970" v="184"/>
          <ac:spMkLst>
            <pc:docMk/>
            <pc:sldMk cId="2143083865" sldId="280"/>
            <ac:spMk id="10" creationId="{50A3C1AB-1153-42D2-8378-34B849C1C4B6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14:45.970" v="184"/>
          <ac:spMkLst>
            <pc:docMk/>
            <pc:sldMk cId="2143083865" sldId="280"/>
            <ac:spMk id="12" creationId="{A3473CF9-37EB-43E7-89EF-D2D1C53D1DAC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14:45.970" v="184"/>
          <ac:spMkLst>
            <pc:docMk/>
            <pc:sldMk cId="2143083865" sldId="280"/>
            <ac:spMk id="14" creationId="{586B4EF9-43BA-4655-A6FF-1D8E21574C95}"/>
          </ac:spMkLst>
        </pc:spChg>
        <pc:picChg chg="add">
          <ac:chgData name="Mauricio Oroza Herbas" userId="S::mauricio.oroza@fundacion-jala.org::9325f995-b52e-4bac-9343-b902f57d88b7" providerId="AD" clId="Web-{C1E9058D-AD93-97A4-4507-2E8477978FAB}" dt="2020-03-30T21:14:45.970" v="184"/>
          <ac:picMkLst>
            <pc:docMk/>
            <pc:sldMk cId="2143083865" sldId="280"/>
            <ac:picMk id="7" creationId="{A3F78EC2-01DB-4ED7-8FA3-304BA9A2ACE2}"/>
          </ac:picMkLst>
        </pc:picChg>
      </pc:sldChg>
      <pc:sldChg chg="addSp delSp modSp new mod setBg">
        <pc:chgData name="Mauricio Oroza Herbas" userId="S::mauricio.oroza@fundacion-jala.org::9325f995-b52e-4bac-9343-b902f57d88b7" providerId="AD" clId="Web-{C1E9058D-AD93-97A4-4507-2E8477978FAB}" dt="2020-03-30T21:27:51.483" v="341"/>
        <pc:sldMkLst>
          <pc:docMk/>
          <pc:sldMk cId="565876070" sldId="281"/>
        </pc:sldMkLst>
        <pc:spChg chg="mod">
          <ac:chgData name="Mauricio Oroza Herbas" userId="S::mauricio.oroza@fundacion-jala.org::9325f995-b52e-4bac-9343-b902f57d88b7" providerId="AD" clId="Web-{C1E9058D-AD93-97A4-4507-2E8477978FAB}" dt="2020-03-30T21:27:51.483" v="341"/>
          <ac:spMkLst>
            <pc:docMk/>
            <pc:sldMk cId="565876070" sldId="281"/>
            <ac:spMk id="2" creationId="{D5E37D8D-DD37-4A22-8C4E-09E2E9C856A5}"/>
          </ac:spMkLst>
        </pc:spChg>
        <pc:spChg chg="del mod">
          <ac:chgData name="Mauricio Oroza Herbas" userId="S::mauricio.oroza@fundacion-jala.org::9325f995-b52e-4bac-9343-b902f57d88b7" providerId="AD" clId="Web-{C1E9058D-AD93-97A4-4507-2E8477978FAB}" dt="2020-03-30T21:27:51.483" v="341"/>
          <ac:spMkLst>
            <pc:docMk/>
            <pc:sldMk cId="565876070" sldId="281"/>
            <ac:spMk id="3" creationId="{E068C3C1-998C-404B-9F87-2665BC47D4B6}"/>
          </ac:spMkLst>
        </pc:spChg>
        <pc:spChg chg="add">
          <ac:chgData name="Mauricio Oroza Herbas" userId="S::mauricio.oroza@fundacion-jala.org::9325f995-b52e-4bac-9343-b902f57d88b7" providerId="AD" clId="Web-{C1E9058D-AD93-97A4-4507-2E8477978FAB}" dt="2020-03-30T21:27:51.483" v="341"/>
          <ac:spMkLst>
            <pc:docMk/>
            <pc:sldMk cId="565876070" sldId="281"/>
            <ac:spMk id="10" creationId="{46C2E80F-49A6-4372-B103-219D417A55ED}"/>
          </ac:spMkLst>
        </pc:spChg>
        <pc:graphicFrameChg chg="add">
          <ac:chgData name="Mauricio Oroza Herbas" userId="S::mauricio.oroza@fundacion-jala.org::9325f995-b52e-4bac-9343-b902f57d88b7" providerId="AD" clId="Web-{C1E9058D-AD93-97A4-4507-2E8477978FAB}" dt="2020-03-30T21:27:51.483" v="341"/>
          <ac:graphicFrameMkLst>
            <pc:docMk/>
            <pc:sldMk cId="565876070" sldId="281"/>
            <ac:graphicFrameMk id="5" creationId="{5113B4EB-26C2-40BB-936B-C87A057F3A87}"/>
          </ac:graphicFrameMkLst>
        </pc:graphicFrameChg>
      </pc:sldChg>
      <pc:sldChg chg="new">
        <pc:chgData name="Mauricio Oroza Herbas" userId="S::mauricio.oroza@fundacion-jala.org::9325f995-b52e-4bac-9343-b902f57d88b7" providerId="AD" clId="Web-{C1E9058D-AD93-97A4-4507-2E8477978FAB}" dt="2020-03-31T03:32:36.570" v="354"/>
        <pc:sldMkLst>
          <pc:docMk/>
          <pc:sldMk cId="3236279411" sldId="284"/>
        </pc:sldMkLst>
      </pc:sldChg>
    </pc:docChg>
  </pc:docChgLst>
  <pc:docChgLst>
    <pc:chgData name="Carlos Meneses Covarrubias" userId="S::carlos.meneses@fundacion-jala.org::725491e9-01ad-4763-aae7-8a14bdbd339b" providerId="AD" clId="Web-{BC0556B6-0976-FF08-0C78-25AC3670EB7C}"/>
    <pc:docChg chg="delSld">
      <pc:chgData name="Carlos Meneses Covarrubias" userId="S::carlos.meneses@fundacion-jala.org::725491e9-01ad-4763-aae7-8a14bdbd339b" providerId="AD" clId="Web-{BC0556B6-0976-FF08-0C78-25AC3670EB7C}" dt="2020-03-31T15:51:23.575" v="0"/>
      <pc:docMkLst>
        <pc:docMk/>
      </pc:docMkLst>
      <pc:sldChg chg="del">
        <pc:chgData name="Carlos Meneses Covarrubias" userId="S::carlos.meneses@fundacion-jala.org::725491e9-01ad-4763-aae7-8a14bdbd339b" providerId="AD" clId="Web-{BC0556B6-0976-FF08-0C78-25AC3670EB7C}" dt="2020-03-31T15:51:23.575" v="0"/>
        <pc:sldMkLst>
          <pc:docMk/>
          <pc:sldMk cId="2452074866" sldId="265"/>
        </pc:sldMkLst>
      </pc:sldChg>
    </pc:docChg>
  </pc:docChgLst>
  <pc:docChgLst>
    <pc:chgData name="Mauricio Oroza Herbas" userId="9325f995-b52e-4bac-9343-b902f57d88b7" providerId="ADAL" clId="{B4599B7C-F7E9-4E06-9075-513D674AFCFB}"/>
    <pc:docChg chg="undo custSel addSld delSld modSld sldOrd">
      <pc:chgData name="Mauricio Oroza Herbas" userId="9325f995-b52e-4bac-9343-b902f57d88b7" providerId="ADAL" clId="{B4599B7C-F7E9-4E06-9075-513D674AFCFB}" dt="2020-03-31T18:01:21.763" v="186" actId="1076"/>
      <pc:docMkLst>
        <pc:docMk/>
      </pc:docMkLst>
      <pc:sldChg chg="del">
        <pc:chgData name="Mauricio Oroza Herbas" userId="9325f995-b52e-4bac-9343-b902f57d88b7" providerId="ADAL" clId="{B4599B7C-F7E9-4E06-9075-513D674AFCFB}" dt="2020-03-31T17:57:42.685" v="175" actId="47"/>
        <pc:sldMkLst>
          <pc:docMk/>
          <pc:sldMk cId="2894031159" sldId="272"/>
        </pc:sldMkLst>
      </pc:sldChg>
      <pc:sldChg chg="addSp delSp modSp mod">
        <pc:chgData name="Mauricio Oroza Herbas" userId="9325f995-b52e-4bac-9343-b902f57d88b7" providerId="ADAL" clId="{B4599B7C-F7E9-4E06-9075-513D674AFCFB}" dt="2020-03-31T16:06:11.529" v="128" actId="14100"/>
        <pc:sldMkLst>
          <pc:docMk/>
          <pc:sldMk cId="236854401" sldId="273"/>
        </pc:sldMkLst>
        <pc:spChg chg="del">
          <ac:chgData name="Mauricio Oroza Herbas" userId="9325f995-b52e-4bac-9343-b902f57d88b7" providerId="ADAL" clId="{B4599B7C-F7E9-4E06-9075-513D674AFCFB}" dt="2020-03-31T16:05:07.242" v="118"/>
          <ac:spMkLst>
            <pc:docMk/>
            <pc:sldMk cId="236854401" sldId="273"/>
            <ac:spMk id="5" creationId="{0E843889-AAE1-4AD1-A2D9-397D9FE57468}"/>
          </ac:spMkLst>
        </pc:spChg>
        <pc:spChg chg="add del mod">
          <ac:chgData name="Mauricio Oroza Herbas" userId="9325f995-b52e-4bac-9343-b902f57d88b7" providerId="ADAL" clId="{B4599B7C-F7E9-4E06-9075-513D674AFCFB}" dt="2020-03-31T16:05:54.357" v="122"/>
          <ac:spMkLst>
            <pc:docMk/>
            <pc:sldMk cId="236854401" sldId="273"/>
            <ac:spMk id="7" creationId="{F1266913-0C1F-4BC2-908D-82AD90F41C74}"/>
          </ac:spMkLst>
        </pc:spChg>
        <pc:picChg chg="add del mod modCrop">
          <ac:chgData name="Mauricio Oroza Herbas" userId="9325f995-b52e-4bac-9343-b902f57d88b7" providerId="ADAL" clId="{B4599B7C-F7E9-4E06-9075-513D674AFCFB}" dt="2020-03-31T16:05:19.686" v="121" actId="478"/>
          <ac:picMkLst>
            <pc:docMk/>
            <pc:sldMk cId="236854401" sldId="273"/>
            <ac:picMk id="4" creationId="{80F7EEEF-6B57-40AB-9FC8-A5A67CC3F2E5}"/>
          </ac:picMkLst>
        </pc:picChg>
        <pc:picChg chg="add mod modCrop">
          <ac:chgData name="Mauricio Oroza Herbas" userId="9325f995-b52e-4bac-9343-b902f57d88b7" providerId="ADAL" clId="{B4599B7C-F7E9-4E06-9075-513D674AFCFB}" dt="2020-03-31T16:06:11.529" v="128" actId="14100"/>
          <ac:picMkLst>
            <pc:docMk/>
            <pc:sldMk cId="236854401" sldId="273"/>
            <ac:picMk id="10" creationId="{79D2A393-778F-414D-8D77-BD6F0208621C}"/>
          </ac:picMkLst>
        </pc:picChg>
      </pc:sldChg>
      <pc:sldChg chg="addSp delSp modSp mod">
        <pc:chgData name="Mauricio Oroza Herbas" userId="9325f995-b52e-4bac-9343-b902f57d88b7" providerId="ADAL" clId="{B4599B7C-F7E9-4E06-9075-513D674AFCFB}" dt="2020-03-31T16:08:08.693" v="141" actId="1076"/>
        <pc:sldMkLst>
          <pc:docMk/>
          <pc:sldMk cId="1760090765" sldId="274"/>
        </pc:sldMkLst>
        <pc:spChg chg="add del mod">
          <ac:chgData name="Mauricio Oroza Herbas" userId="9325f995-b52e-4bac-9343-b902f57d88b7" providerId="ADAL" clId="{B4599B7C-F7E9-4E06-9075-513D674AFCFB}" dt="2020-03-31T16:06:23.780" v="130"/>
          <ac:spMkLst>
            <pc:docMk/>
            <pc:sldMk cId="1760090765" sldId="274"/>
            <ac:spMk id="5" creationId="{6197A949-3F9A-4363-AC47-A52521AE5AC1}"/>
          </ac:spMkLst>
        </pc:spChg>
        <pc:spChg chg="add del mod">
          <ac:chgData name="Mauricio Oroza Herbas" userId="9325f995-b52e-4bac-9343-b902f57d88b7" providerId="ADAL" clId="{B4599B7C-F7E9-4E06-9075-513D674AFCFB}" dt="2020-03-31T16:06:41.753" v="135"/>
          <ac:spMkLst>
            <pc:docMk/>
            <pc:sldMk cId="1760090765" sldId="274"/>
            <ac:spMk id="10" creationId="{E14CDE1E-EC7D-4FA1-9899-30D6287B7736}"/>
          </ac:spMkLst>
        </pc:spChg>
        <pc:spChg chg="add del mod">
          <ac:chgData name="Mauricio Oroza Herbas" userId="9325f995-b52e-4bac-9343-b902f57d88b7" providerId="ADAL" clId="{B4599B7C-F7E9-4E06-9075-513D674AFCFB}" dt="2020-03-31T16:07:59.024" v="137"/>
          <ac:spMkLst>
            <pc:docMk/>
            <pc:sldMk cId="1760090765" sldId="274"/>
            <ac:spMk id="15" creationId="{275F228B-5D76-4347-A62E-F21D5C196E84}"/>
          </ac:spMkLst>
        </pc:spChg>
        <pc:picChg chg="del">
          <ac:chgData name="Mauricio Oroza Herbas" userId="9325f995-b52e-4bac-9343-b902f57d88b7" providerId="ADAL" clId="{B4599B7C-F7E9-4E06-9075-513D674AFCFB}" dt="2020-03-31T16:06:20.148" v="129" actId="478"/>
          <ac:picMkLst>
            <pc:docMk/>
            <pc:sldMk cId="1760090765" sldId="274"/>
            <ac:picMk id="4" creationId="{72160DEC-53DC-4338-8021-65AA5AAF5C50}"/>
          </ac:picMkLst>
        </pc:picChg>
        <pc:picChg chg="add del mod modCrop">
          <ac:chgData name="Mauricio Oroza Herbas" userId="9325f995-b52e-4bac-9343-b902f57d88b7" providerId="ADAL" clId="{B4599B7C-F7E9-4E06-9075-513D674AFCFB}" dt="2020-03-31T16:06:37.001" v="134" actId="478"/>
          <ac:picMkLst>
            <pc:docMk/>
            <pc:sldMk cId="1760090765" sldId="274"/>
            <ac:picMk id="7" creationId="{80032F64-DB3F-4DA0-A945-ED2FEB0E4288}"/>
          </ac:picMkLst>
        </pc:picChg>
        <pc:picChg chg="add del mod">
          <ac:chgData name="Mauricio Oroza Herbas" userId="9325f995-b52e-4bac-9343-b902f57d88b7" providerId="ADAL" clId="{B4599B7C-F7E9-4E06-9075-513D674AFCFB}" dt="2020-03-31T16:06:44.660" v="136" actId="478"/>
          <ac:picMkLst>
            <pc:docMk/>
            <pc:sldMk cId="1760090765" sldId="274"/>
            <ac:picMk id="13" creationId="{150B9CF5-6DBD-45A1-9602-6B5FFF120272}"/>
          </ac:picMkLst>
        </pc:picChg>
        <pc:picChg chg="add mod modCrop">
          <ac:chgData name="Mauricio Oroza Herbas" userId="9325f995-b52e-4bac-9343-b902f57d88b7" providerId="ADAL" clId="{B4599B7C-F7E9-4E06-9075-513D674AFCFB}" dt="2020-03-31T16:08:08.693" v="141" actId="1076"/>
          <ac:picMkLst>
            <pc:docMk/>
            <pc:sldMk cId="1760090765" sldId="274"/>
            <ac:picMk id="17" creationId="{9823DCF0-E908-41BF-AEC2-4080974789F1}"/>
          </ac:picMkLst>
        </pc:picChg>
      </pc:sldChg>
      <pc:sldChg chg="modSp mod">
        <pc:chgData name="Mauricio Oroza Herbas" userId="9325f995-b52e-4bac-9343-b902f57d88b7" providerId="ADAL" clId="{B4599B7C-F7E9-4E06-9075-513D674AFCFB}" dt="2020-03-31T16:04:59.343" v="117" actId="1076"/>
        <pc:sldMkLst>
          <pc:docMk/>
          <pc:sldMk cId="4062772822" sldId="275"/>
        </pc:sldMkLst>
        <pc:picChg chg="mod modCrop">
          <ac:chgData name="Mauricio Oroza Herbas" userId="9325f995-b52e-4bac-9343-b902f57d88b7" providerId="ADAL" clId="{B4599B7C-F7E9-4E06-9075-513D674AFCFB}" dt="2020-03-31T16:04:59.343" v="117" actId="1076"/>
          <ac:picMkLst>
            <pc:docMk/>
            <pc:sldMk cId="4062772822" sldId="275"/>
            <ac:picMk id="6" creationId="{65F3B098-D56A-49E1-BEC8-148364189CF2}"/>
          </ac:picMkLst>
        </pc:picChg>
      </pc:sldChg>
      <pc:sldChg chg="addSp delSp modSp mod">
        <pc:chgData name="Mauricio Oroza Herbas" userId="9325f995-b52e-4bac-9343-b902f57d88b7" providerId="ADAL" clId="{B4599B7C-F7E9-4E06-9075-513D674AFCFB}" dt="2020-03-31T16:08:26.832" v="146" actId="1076"/>
        <pc:sldMkLst>
          <pc:docMk/>
          <pc:sldMk cId="335002347" sldId="276"/>
        </pc:sldMkLst>
        <pc:spChg chg="add del mod">
          <ac:chgData name="Mauricio Oroza Herbas" userId="9325f995-b52e-4bac-9343-b902f57d88b7" providerId="ADAL" clId="{B4599B7C-F7E9-4E06-9075-513D674AFCFB}" dt="2020-03-31T16:08:21.190" v="143"/>
          <ac:spMkLst>
            <pc:docMk/>
            <pc:sldMk cId="335002347" sldId="276"/>
            <ac:spMk id="5" creationId="{5F2E2314-E638-4CF0-8AC5-C74F07DEB12E}"/>
          </ac:spMkLst>
        </pc:spChg>
        <pc:picChg chg="del">
          <ac:chgData name="Mauricio Oroza Herbas" userId="9325f995-b52e-4bac-9343-b902f57d88b7" providerId="ADAL" clId="{B4599B7C-F7E9-4E06-9075-513D674AFCFB}" dt="2020-03-31T16:08:17.242" v="142" actId="478"/>
          <ac:picMkLst>
            <pc:docMk/>
            <pc:sldMk cId="335002347" sldId="276"/>
            <ac:picMk id="4" creationId="{4B64D263-6F11-430F-8BC7-9C40107FC61E}"/>
          </ac:picMkLst>
        </pc:picChg>
        <pc:picChg chg="add mod">
          <ac:chgData name="Mauricio Oroza Herbas" userId="9325f995-b52e-4bac-9343-b902f57d88b7" providerId="ADAL" clId="{B4599B7C-F7E9-4E06-9075-513D674AFCFB}" dt="2020-03-31T16:08:26.832" v="146" actId="1076"/>
          <ac:picMkLst>
            <pc:docMk/>
            <pc:sldMk cId="335002347" sldId="276"/>
            <ac:picMk id="7" creationId="{8BB2B8EC-0546-402A-B3A9-969F5060C794}"/>
          </ac:picMkLst>
        </pc:picChg>
      </pc:sldChg>
      <pc:sldChg chg="modSp mod">
        <pc:chgData name="Mauricio Oroza Herbas" userId="9325f995-b52e-4bac-9343-b902f57d88b7" providerId="ADAL" clId="{B4599B7C-F7E9-4E06-9075-513D674AFCFB}" dt="2020-03-31T16:36:42.969" v="166" actId="14100"/>
        <pc:sldMkLst>
          <pc:docMk/>
          <pc:sldMk cId="3806995361" sldId="277"/>
        </pc:sldMkLst>
        <pc:picChg chg="mod modCrop">
          <ac:chgData name="Mauricio Oroza Herbas" userId="9325f995-b52e-4bac-9343-b902f57d88b7" providerId="ADAL" clId="{B4599B7C-F7E9-4E06-9075-513D674AFCFB}" dt="2020-03-31T16:36:42.969" v="166" actId="14100"/>
          <ac:picMkLst>
            <pc:docMk/>
            <pc:sldMk cId="3806995361" sldId="277"/>
            <ac:picMk id="5" creationId="{1F461698-72D2-45CD-8129-2182407ED5CD}"/>
          </ac:picMkLst>
        </pc:picChg>
      </pc:sldChg>
      <pc:sldChg chg="del">
        <pc:chgData name="Mauricio Oroza Herbas" userId="9325f995-b52e-4bac-9343-b902f57d88b7" providerId="ADAL" clId="{B4599B7C-F7E9-4E06-9075-513D674AFCFB}" dt="2020-03-31T18:00:46.649" v="181" actId="47"/>
        <pc:sldMkLst>
          <pc:docMk/>
          <pc:sldMk cId="3226522849" sldId="278"/>
        </pc:sldMkLst>
      </pc:sldChg>
      <pc:sldChg chg="modSp mod">
        <pc:chgData name="Mauricio Oroza Herbas" userId="9325f995-b52e-4bac-9343-b902f57d88b7" providerId="ADAL" clId="{B4599B7C-F7E9-4E06-9075-513D674AFCFB}" dt="2020-03-31T03:34:50.229" v="37" actId="20577"/>
        <pc:sldMkLst>
          <pc:docMk/>
          <pc:sldMk cId="3236279411" sldId="284"/>
        </pc:sldMkLst>
        <pc:spChg chg="mod">
          <ac:chgData name="Mauricio Oroza Herbas" userId="9325f995-b52e-4bac-9343-b902f57d88b7" providerId="ADAL" clId="{B4599B7C-F7E9-4E06-9075-513D674AFCFB}" dt="2020-03-31T03:34:50.229" v="37" actId="20577"/>
          <ac:spMkLst>
            <pc:docMk/>
            <pc:sldMk cId="3236279411" sldId="284"/>
            <ac:spMk id="2" creationId="{83ABF394-D66F-4E8A-B557-D56BC922EBA3}"/>
          </ac:spMkLst>
        </pc:spChg>
      </pc:sldChg>
      <pc:sldChg chg="modSp add del mod">
        <pc:chgData name="Mauricio Oroza Herbas" userId="9325f995-b52e-4bac-9343-b902f57d88b7" providerId="ADAL" clId="{B4599B7C-F7E9-4E06-9075-513D674AFCFB}" dt="2020-03-31T18:00:36.424" v="180" actId="47"/>
        <pc:sldMkLst>
          <pc:docMk/>
          <pc:sldMk cId="3415398673" sldId="285"/>
        </pc:sldMkLst>
        <pc:spChg chg="mod">
          <ac:chgData name="Mauricio Oroza Herbas" userId="9325f995-b52e-4bac-9343-b902f57d88b7" providerId="ADAL" clId="{B4599B7C-F7E9-4E06-9075-513D674AFCFB}" dt="2020-03-31T03:34:58.339" v="59" actId="20577"/>
          <ac:spMkLst>
            <pc:docMk/>
            <pc:sldMk cId="3415398673" sldId="285"/>
            <ac:spMk id="2" creationId="{035C6139-99E9-43E2-B7FD-D3071DFC95E6}"/>
          </ac:spMkLst>
        </pc:spChg>
      </pc:sldChg>
      <pc:sldChg chg="modSp add mod ord">
        <pc:chgData name="Mauricio Oroza Herbas" userId="9325f995-b52e-4bac-9343-b902f57d88b7" providerId="ADAL" clId="{B4599B7C-F7E9-4E06-9075-513D674AFCFB}" dt="2020-03-31T17:57:23.432" v="174"/>
        <pc:sldMkLst>
          <pc:docMk/>
          <pc:sldMk cId="1055179502" sldId="286"/>
        </pc:sldMkLst>
        <pc:spChg chg="mod">
          <ac:chgData name="Mauricio Oroza Herbas" userId="9325f995-b52e-4bac-9343-b902f57d88b7" providerId="ADAL" clId="{B4599B7C-F7E9-4E06-9075-513D674AFCFB}" dt="2020-03-31T04:05:26.170" v="94" actId="20577"/>
          <ac:spMkLst>
            <pc:docMk/>
            <pc:sldMk cId="1055179502" sldId="286"/>
            <ac:spMk id="2" creationId="{321A8E9F-9AFD-4FBB-A66C-F75D934C4E17}"/>
          </ac:spMkLst>
        </pc:spChg>
        <pc:spChg chg="mod">
          <ac:chgData name="Mauricio Oroza Herbas" userId="9325f995-b52e-4bac-9343-b902f57d88b7" providerId="ADAL" clId="{B4599B7C-F7E9-4E06-9075-513D674AFCFB}" dt="2020-03-31T04:07:03.881" v="112" actId="20577"/>
          <ac:spMkLst>
            <pc:docMk/>
            <pc:sldMk cId="1055179502" sldId="286"/>
            <ac:spMk id="3" creationId="{175FE70F-C103-4987-BB4A-6558EE293FFE}"/>
          </ac:spMkLst>
        </pc:spChg>
      </pc:sldChg>
      <pc:sldChg chg="addSp delSp modSp add mod">
        <pc:chgData name="Mauricio Oroza Herbas" userId="9325f995-b52e-4bac-9343-b902f57d88b7" providerId="ADAL" clId="{B4599B7C-F7E9-4E06-9075-513D674AFCFB}" dt="2020-03-31T18:01:21.763" v="186" actId="1076"/>
        <pc:sldMkLst>
          <pc:docMk/>
          <pc:sldMk cId="2407492915" sldId="287"/>
        </pc:sldMkLst>
        <pc:spChg chg="mod">
          <ac:chgData name="Mauricio Oroza Herbas" userId="9325f995-b52e-4bac-9343-b902f57d88b7" providerId="ADAL" clId="{B4599B7C-F7E9-4E06-9075-513D674AFCFB}" dt="2020-03-31T18:01:18.066" v="184" actId="122"/>
          <ac:spMkLst>
            <pc:docMk/>
            <pc:sldMk cId="2407492915" sldId="287"/>
            <ac:spMk id="2" creationId="{7D450F59-7443-4510-8E2F-EDF203F1E0A5}"/>
          </ac:spMkLst>
        </pc:spChg>
        <pc:spChg chg="add mod">
          <ac:chgData name="Mauricio Oroza Herbas" userId="9325f995-b52e-4bac-9343-b902f57d88b7" providerId="ADAL" clId="{B4599B7C-F7E9-4E06-9075-513D674AFCFB}" dt="2020-03-31T17:53:01.833" v="171" actId="21"/>
          <ac:spMkLst>
            <pc:docMk/>
            <pc:sldMk cId="2407492915" sldId="287"/>
            <ac:spMk id="5" creationId="{D4E1CF60-5977-4577-B951-1EDF6B632426}"/>
          </ac:spMkLst>
        </pc:spChg>
        <pc:picChg chg="del mod">
          <ac:chgData name="Mauricio Oroza Herbas" userId="9325f995-b52e-4bac-9343-b902f57d88b7" providerId="ADAL" clId="{B4599B7C-F7E9-4E06-9075-513D674AFCFB}" dt="2020-03-31T17:53:01.833" v="171" actId="21"/>
          <ac:picMkLst>
            <pc:docMk/>
            <pc:sldMk cId="2407492915" sldId="287"/>
            <ac:picMk id="4" creationId="{BA5A4777-0A29-4E19-8BDD-4EF7A64911DB}"/>
          </ac:picMkLst>
        </pc:picChg>
        <pc:picChg chg="add mod">
          <ac:chgData name="Mauricio Oroza Herbas" userId="9325f995-b52e-4bac-9343-b902f57d88b7" providerId="ADAL" clId="{B4599B7C-F7E9-4E06-9075-513D674AFCFB}" dt="2020-03-31T18:01:21.763" v="186" actId="1076"/>
          <ac:picMkLst>
            <pc:docMk/>
            <pc:sldMk cId="2407492915" sldId="287"/>
            <ac:picMk id="6" creationId="{250AA05C-5909-428D-AAB9-D64AF90D890B}"/>
          </ac:picMkLst>
        </pc:picChg>
      </pc:sldChg>
      <pc:sldChg chg="ord">
        <pc:chgData name="Mauricio Oroza Herbas" userId="9325f995-b52e-4bac-9343-b902f57d88b7" providerId="ADAL" clId="{B4599B7C-F7E9-4E06-9075-513D674AFCFB}" dt="2020-03-31T17:58:46.363" v="179"/>
        <pc:sldMkLst>
          <pc:docMk/>
          <pc:sldMk cId="219808140" sldId="29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47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51.png"/><Relationship Id="rId1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DBD5A-C237-4C04-83EF-73038A30DD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1B4856-618C-4C9B-8BE2-3A7CE54242D8}">
      <dgm:prSet/>
      <dgm:spPr/>
      <dgm:t>
        <a:bodyPr/>
        <a:lstStyle/>
        <a:p>
          <a:pPr rtl="0"/>
          <a:r>
            <a:rPr lang="en-US"/>
            <a:t>Needs to </a:t>
          </a:r>
          <a:r>
            <a:rPr lang="en-US">
              <a:latin typeface="Calibri Light" panose="020F0302020204030204"/>
            </a:rPr>
            <a:t>run java</a:t>
          </a:r>
          <a:endParaRPr lang="en-US"/>
        </a:p>
      </dgm:t>
    </dgm:pt>
    <dgm:pt modelId="{76D6975F-00A9-4866-A510-C1AEA0601E03}" type="parTrans" cxnId="{DB1027D0-8D3A-4F48-9145-1192BC1A65D6}">
      <dgm:prSet/>
      <dgm:spPr/>
      <dgm:t>
        <a:bodyPr/>
        <a:lstStyle/>
        <a:p>
          <a:endParaRPr lang="en-US"/>
        </a:p>
      </dgm:t>
    </dgm:pt>
    <dgm:pt modelId="{0F8429B0-07F8-44D2-B121-D5A576646936}" type="sibTrans" cxnId="{DB1027D0-8D3A-4F48-9145-1192BC1A65D6}">
      <dgm:prSet/>
      <dgm:spPr/>
      <dgm:t>
        <a:bodyPr/>
        <a:lstStyle/>
        <a:p>
          <a:endParaRPr lang="en-US"/>
        </a:p>
      </dgm:t>
    </dgm:pt>
    <dgm:pt modelId="{A151B0D1-0965-48F0-BCC7-3363BC03C694}">
      <dgm:prSet/>
      <dgm:spPr/>
      <dgm:t>
        <a:bodyPr/>
        <a:lstStyle/>
        <a:p>
          <a:r>
            <a:rPr lang="en-US">
              <a:latin typeface="Calibri Light" panose="020F0302020204030204"/>
            </a:rPr>
            <a:t>Needs</a:t>
          </a:r>
          <a:r>
            <a:rPr lang="en-US"/>
            <a:t> to run python</a:t>
          </a:r>
        </a:p>
      </dgm:t>
    </dgm:pt>
    <dgm:pt modelId="{60AD44BA-B783-4F99-95FB-449EBB8BA148}" type="parTrans" cxnId="{469862D5-7200-4738-90F2-9401EA427501}">
      <dgm:prSet/>
      <dgm:spPr/>
      <dgm:t>
        <a:bodyPr/>
        <a:lstStyle/>
        <a:p>
          <a:endParaRPr lang="en-US"/>
        </a:p>
      </dgm:t>
    </dgm:pt>
    <dgm:pt modelId="{12EB4A9F-B95D-4213-A4B6-83BB4D3EAF01}" type="sibTrans" cxnId="{469862D5-7200-4738-90F2-9401EA427501}">
      <dgm:prSet/>
      <dgm:spPr/>
      <dgm:t>
        <a:bodyPr/>
        <a:lstStyle/>
        <a:p>
          <a:endParaRPr lang="en-US"/>
        </a:p>
      </dgm:t>
    </dgm:pt>
    <dgm:pt modelId="{95C32A71-6DF6-4950-871A-90125E5158E4}">
      <dgm:prSet/>
      <dgm:spPr/>
      <dgm:t>
        <a:bodyPr/>
        <a:lstStyle/>
        <a:p>
          <a:r>
            <a:rPr lang="en-US"/>
            <a:t>Will be developed in two phases</a:t>
          </a:r>
        </a:p>
      </dgm:t>
    </dgm:pt>
    <dgm:pt modelId="{C5EFEAD9-E6BB-43B4-8CFB-546A370AE051}" type="parTrans" cxnId="{269A8FA2-8A45-4F16-B442-7E13E497175E}">
      <dgm:prSet/>
      <dgm:spPr/>
      <dgm:t>
        <a:bodyPr/>
        <a:lstStyle/>
        <a:p>
          <a:endParaRPr lang="en-US"/>
        </a:p>
      </dgm:t>
    </dgm:pt>
    <dgm:pt modelId="{C5460613-D078-49D4-BD52-65733594E326}" type="sibTrans" cxnId="{269A8FA2-8A45-4F16-B442-7E13E497175E}">
      <dgm:prSet/>
      <dgm:spPr/>
      <dgm:t>
        <a:bodyPr/>
        <a:lstStyle/>
        <a:p>
          <a:endParaRPr lang="en-US"/>
        </a:p>
      </dgm:t>
    </dgm:pt>
    <dgm:pt modelId="{957B0CDA-0D4E-4BFA-A659-2F4B6FC1813D}" type="pres">
      <dgm:prSet presAssocID="{0F3DBD5A-C237-4C04-83EF-73038A30DD70}" presName="root" presStyleCnt="0">
        <dgm:presLayoutVars>
          <dgm:dir/>
          <dgm:resizeHandles val="exact"/>
        </dgm:presLayoutVars>
      </dgm:prSet>
      <dgm:spPr/>
    </dgm:pt>
    <dgm:pt modelId="{19A5A775-8CF0-413B-B494-56BCEF95FB2B}" type="pres">
      <dgm:prSet presAssocID="{491B4856-618C-4C9B-8BE2-3A7CE54242D8}" presName="compNode" presStyleCnt="0"/>
      <dgm:spPr/>
    </dgm:pt>
    <dgm:pt modelId="{AC440A27-8F58-48D8-B313-E4569C82120B}" type="pres">
      <dgm:prSet presAssocID="{491B4856-618C-4C9B-8BE2-3A7CE54242D8}" presName="bgRect" presStyleLbl="bgShp" presStyleIdx="0" presStyleCnt="3"/>
      <dgm:spPr/>
    </dgm:pt>
    <dgm:pt modelId="{847DB51F-B200-4F2B-A34A-63DADAD11DF8}" type="pres">
      <dgm:prSet presAssocID="{491B4856-618C-4C9B-8BE2-3A7CE54242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B2833F1-6CB0-421F-BD6D-3C76CF99B5BC}" type="pres">
      <dgm:prSet presAssocID="{491B4856-618C-4C9B-8BE2-3A7CE54242D8}" presName="spaceRect" presStyleCnt="0"/>
      <dgm:spPr/>
    </dgm:pt>
    <dgm:pt modelId="{C853EA48-D202-49A7-A270-F62A07699BC4}" type="pres">
      <dgm:prSet presAssocID="{491B4856-618C-4C9B-8BE2-3A7CE54242D8}" presName="parTx" presStyleLbl="revTx" presStyleIdx="0" presStyleCnt="3">
        <dgm:presLayoutVars>
          <dgm:chMax val="0"/>
          <dgm:chPref val="0"/>
        </dgm:presLayoutVars>
      </dgm:prSet>
      <dgm:spPr/>
    </dgm:pt>
    <dgm:pt modelId="{CE3F99B2-127F-43D4-B4A9-9F1EBF367E18}" type="pres">
      <dgm:prSet presAssocID="{0F8429B0-07F8-44D2-B121-D5A576646936}" presName="sibTrans" presStyleCnt="0"/>
      <dgm:spPr/>
    </dgm:pt>
    <dgm:pt modelId="{D01B5EB6-4E52-413F-9301-316026FBA6C4}" type="pres">
      <dgm:prSet presAssocID="{A151B0D1-0965-48F0-BCC7-3363BC03C694}" presName="compNode" presStyleCnt="0"/>
      <dgm:spPr/>
    </dgm:pt>
    <dgm:pt modelId="{5AD04713-5A59-4252-99E0-B2E404D825B1}" type="pres">
      <dgm:prSet presAssocID="{A151B0D1-0965-48F0-BCC7-3363BC03C694}" presName="bgRect" presStyleLbl="bgShp" presStyleIdx="1" presStyleCnt="3"/>
      <dgm:spPr/>
    </dgm:pt>
    <dgm:pt modelId="{231D36D9-1D01-426A-9286-89A0C0FFEF9D}" type="pres">
      <dgm:prSet presAssocID="{A151B0D1-0965-48F0-BCC7-3363BC03C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8CE971AB-C9BD-43B5-B718-7DF92386D928}" type="pres">
      <dgm:prSet presAssocID="{A151B0D1-0965-48F0-BCC7-3363BC03C694}" presName="spaceRect" presStyleCnt="0"/>
      <dgm:spPr/>
    </dgm:pt>
    <dgm:pt modelId="{63789E66-B366-4D19-8BBE-A4D3BEAEE36F}" type="pres">
      <dgm:prSet presAssocID="{A151B0D1-0965-48F0-BCC7-3363BC03C694}" presName="parTx" presStyleLbl="revTx" presStyleIdx="1" presStyleCnt="3">
        <dgm:presLayoutVars>
          <dgm:chMax val="0"/>
          <dgm:chPref val="0"/>
        </dgm:presLayoutVars>
      </dgm:prSet>
      <dgm:spPr/>
    </dgm:pt>
    <dgm:pt modelId="{B2D16AC8-7AA4-4290-8F6D-6650408D49D5}" type="pres">
      <dgm:prSet presAssocID="{12EB4A9F-B95D-4213-A4B6-83BB4D3EAF01}" presName="sibTrans" presStyleCnt="0"/>
      <dgm:spPr/>
    </dgm:pt>
    <dgm:pt modelId="{20668F7E-CD7B-4F2A-A076-1E400D94CBCB}" type="pres">
      <dgm:prSet presAssocID="{95C32A71-6DF6-4950-871A-90125E5158E4}" presName="compNode" presStyleCnt="0"/>
      <dgm:spPr/>
    </dgm:pt>
    <dgm:pt modelId="{53D09885-6837-4804-AEF1-908CF67C8333}" type="pres">
      <dgm:prSet presAssocID="{95C32A71-6DF6-4950-871A-90125E5158E4}" presName="bgRect" presStyleLbl="bgShp" presStyleIdx="2" presStyleCnt="3"/>
      <dgm:spPr/>
    </dgm:pt>
    <dgm:pt modelId="{C699CCAD-D6B4-4E1F-822C-930FD144872C}" type="pres">
      <dgm:prSet presAssocID="{95C32A71-6DF6-4950-871A-90125E5158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AD986A4-CD88-42D3-9949-F2CA7B14474D}" type="pres">
      <dgm:prSet presAssocID="{95C32A71-6DF6-4950-871A-90125E5158E4}" presName="spaceRect" presStyleCnt="0"/>
      <dgm:spPr/>
    </dgm:pt>
    <dgm:pt modelId="{4F046E90-68F0-4A40-B3A1-688048B56508}" type="pres">
      <dgm:prSet presAssocID="{95C32A71-6DF6-4950-871A-90125E5158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282F43-CEAF-41A2-A617-4C45FB42DDFB}" type="presOf" srcId="{95C32A71-6DF6-4950-871A-90125E5158E4}" destId="{4F046E90-68F0-4A40-B3A1-688048B56508}" srcOrd="0" destOrd="0" presId="urn:microsoft.com/office/officeart/2018/2/layout/IconVerticalSolidList"/>
    <dgm:cxn modelId="{F0835D4E-D5B4-4442-B031-8B4A2476DDA1}" type="presOf" srcId="{491B4856-618C-4C9B-8BE2-3A7CE54242D8}" destId="{C853EA48-D202-49A7-A270-F62A07699BC4}" srcOrd="0" destOrd="0" presId="urn:microsoft.com/office/officeart/2018/2/layout/IconVerticalSolidList"/>
    <dgm:cxn modelId="{7CE85357-A260-4F1E-A2E6-D40EF0B7570D}" type="presOf" srcId="{A151B0D1-0965-48F0-BCC7-3363BC03C694}" destId="{63789E66-B366-4D19-8BBE-A4D3BEAEE36F}" srcOrd="0" destOrd="0" presId="urn:microsoft.com/office/officeart/2018/2/layout/IconVerticalSolidList"/>
    <dgm:cxn modelId="{269A8FA2-8A45-4F16-B442-7E13E497175E}" srcId="{0F3DBD5A-C237-4C04-83EF-73038A30DD70}" destId="{95C32A71-6DF6-4950-871A-90125E5158E4}" srcOrd="2" destOrd="0" parTransId="{C5EFEAD9-E6BB-43B4-8CFB-546A370AE051}" sibTransId="{C5460613-D078-49D4-BD52-65733594E326}"/>
    <dgm:cxn modelId="{61E60FC0-9748-4220-A030-F2A410FED652}" type="presOf" srcId="{0F3DBD5A-C237-4C04-83EF-73038A30DD70}" destId="{957B0CDA-0D4E-4BFA-A659-2F4B6FC1813D}" srcOrd="0" destOrd="0" presId="urn:microsoft.com/office/officeart/2018/2/layout/IconVerticalSolidList"/>
    <dgm:cxn modelId="{DB1027D0-8D3A-4F48-9145-1192BC1A65D6}" srcId="{0F3DBD5A-C237-4C04-83EF-73038A30DD70}" destId="{491B4856-618C-4C9B-8BE2-3A7CE54242D8}" srcOrd="0" destOrd="0" parTransId="{76D6975F-00A9-4866-A510-C1AEA0601E03}" sibTransId="{0F8429B0-07F8-44D2-B121-D5A576646936}"/>
    <dgm:cxn modelId="{469862D5-7200-4738-90F2-9401EA427501}" srcId="{0F3DBD5A-C237-4C04-83EF-73038A30DD70}" destId="{A151B0D1-0965-48F0-BCC7-3363BC03C694}" srcOrd="1" destOrd="0" parTransId="{60AD44BA-B783-4F99-95FB-449EBB8BA148}" sibTransId="{12EB4A9F-B95D-4213-A4B6-83BB4D3EAF01}"/>
    <dgm:cxn modelId="{74D7F4ED-422A-4E3A-9613-ACE059CCFF94}" type="presParOf" srcId="{957B0CDA-0D4E-4BFA-A659-2F4B6FC1813D}" destId="{19A5A775-8CF0-413B-B494-56BCEF95FB2B}" srcOrd="0" destOrd="0" presId="urn:microsoft.com/office/officeart/2018/2/layout/IconVerticalSolidList"/>
    <dgm:cxn modelId="{2A35310D-69F1-4115-8A9C-EE643B7F121F}" type="presParOf" srcId="{19A5A775-8CF0-413B-B494-56BCEF95FB2B}" destId="{AC440A27-8F58-48D8-B313-E4569C82120B}" srcOrd="0" destOrd="0" presId="urn:microsoft.com/office/officeart/2018/2/layout/IconVerticalSolidList"/>
    <dgm:cxn modelId="{2F131894-9A3A-49D9-9CBB-B32C652CA99D}" type="presParOf" srcId="{19A5A775-8CF0-413B-B494-56BCEF95FB2B}" destId="{847DB51F-B200-4F2B-A34A-63DADAD11DF8}" srcOrd="1" destOrd="0" presId="urn:microsoft.com/office/officeart/2018/2/layout/IconVerticalSolidList"/>
    <dgm:cxn modelId="{37E7A015-F0BB-48B8-B0E2-57662BDB28E9}" type="presParOf" srcId="{19A5A775-8CF0-413B-B494-56BCEF95FB2B}" destId="{0B2833F1-6CB0-421F-BD6D-3C76CF99B5BC}" srcOrd="2" destOrd="0" presId="urn:microsoft.com/office/officeart/2018/2/layout/IconVerticalSolidList"/>
    <dgm:cxn modelId="{68DB4C56-5366-432E-B861-4B0660704B6E}" type="presParOf" srcId="{19A5A775-8CF0-413B-B494-56BCEF95FB2B}" destId="{C853EA48-D202-49A7-A270-F62A07699BC4}" srcOrd="3" destOrd="0" presId="urn:microsoft.com/office/officeart/2018/2/layout/IconVerticalSolidList"/>
    <dgm:cxn modelId="{02C4069F-21F6-4E9D-8107-BA1CCE0D6116}" type="presParOf" srcId="{957B0CDA-0D4E-4BFA-A659-2F4B6FC1813D}" destId="{CE3F99B2-127F-43D4-B4A9-9F1EBF367E18}" srcOrd="1" destOrd="0" presId="urn:microsoft.com/office/officeart/2018/2/layout/IconVerticalSolidList"/>
    <dgm:cxn modelId="{76951AC8-4D09-4165-963F-A5EA54DB7563}" type="presParOf" srcId="{957B0CDA-0D4E-4BFA-A659-2F4B6FC1813D}" destId="{D01B5EB6-4E52-413F-9301-316026FBA6C4}" srcOrd="2" destOrd="0" presId="urn:microsoft.com/office/officeart/2018/2/layout/IconVerticalSolidList"/>
    <dgm:cxn modelId="{22BCDE1F-12BA-48BA-BA62-16FF11FBA26A}" type="presParOf" srcId="{D01B5EB6-4E52-413F-9301-316026FBA6C4}" destId="{5AD04713-5A59-4252-99E0-B2E404D825B1}" srcOrd="0" destOrd="0" presId="urn:microsoft.com/office/officeart/2018/2/layout/IconVerticalSolidList"/>
    <dgm:cxn modelId="{23112FFA-1E97-464E-93AF-4FBFB83CF853}" type="presParOf" srcId="{D01B5EB6-4E52-413F-9301-316026FBA6C4}" destId="{231D36D9-1D01-426A-9286-89A0C0FFEF9D}" srcOrd="1" destOrd="0" presId="urn:microsoft.com/office/officeart/2018/2/layout/IconVerticalSolidList"/>
    <dgm:cxn modelId="{AD423CBB-3F5A-4791-8FBA-3AA80778ACC2}" type="presParOf" srcId="{D01B5EB6-4E52-413F-9301-316026FBA6C4}" destId="{8CE971AB-C9BD-43B5-B718-7DF92386D928}" srcOrd="2" destOrd="0" presId="urn:microsoft.com/office/officeart/2018/2/layout/IconVerticalSolidList"/>
    <dgm:cxn modelId="{C5A79E12-D0A0-4810-B453-1674ECC16CEC}" type="presParOf" srcId="{D01B5EB6-4E52-413F-9301-316026FBA6C4}" destId="{63789E66-B366-4D19-8BBE-A4D3BEAEE36F}" srcOrd="3" destOrd="0" presId="urn:microsoft.com/office/officeart/2018/2/layout/IconVerticalSolidList"/>
    <dgm:cxn modelId="{7EB89F67-9571-440B-B9A7-BE3D3C672145}" type="presParOf" srcId="{957B0CDA-0D4E-4BFA-A659-2F4B6FC1813D}" destId="{B2D16AC8-7AA4-4290-8F6D-6650408D49D5}" srcOrd="3" destOrd="0" presId="urn:microsoft.com/office/officeart/2018/2/layout/IconVerticalSolidList"/>
    <dgm:cxn modelId="{A49C7888-37A2-42CE-9B53-E98DDDA60B09}" type="presParOf" srcId="{957B0CDA-0D4E-4BFA-A659-2F4B6FC1813D}" destId="{20668F7E-CD7B-4F2A-A076-1E400D94CBCB}" srcOrd="4" destOrd="0" presId="urn:microsoft.com/office/officeart/2018/2/layout/IconVerticalSolidList"/>
    <dgm:cxn modelId="{A169AB3A-252D-4787-AC5C-4D532B11B76D}" type="presParOf" srcId="{20668F7E-CD7B-4F2A-A076-1E400D94CBCB}" destId="{53D09885-6837-4804-AEF1-908CF67C8333}" srcOrd="0" destOrd="0" presId="urn:microsoft.com/office/officeart/2018/2/layout/IconVerticalSolidList"/>
    <dgm:cxn modelId="{391C2FEC-9395-4744-87AA-1E91918274A2}" type="presParOf" srcId="{20668F7E-CD7B-4F2A-A076-1E400D94CBCB}" destId="{C699CCAD-D6B4-4E1F-822C-930FD144872C}" srcOrd="1" destOrd="0" presId="urn:microsoft.com/office/officeart/2018/2/layout/IconVerticalSolidList"/>
    <dgm:cxn modelId="{00BDFD63-322C-41B7-8639-9A1134C2CB8E}" type="presParOf" srcId="{20668F7E-CD7B-4F2A-A076-1E400D94CBCB}" destId="{BAD986A4-CD88-42D3-9949-F2CA7B14474D}" srcOrd="2" destOrd="0" presId="urn:microsoft.com/office/officeart/2018/2/layout/IconVerticalSolidList"/>
    <dgm:cxn modelId="{0BF80A25-A39A-46C4-952E-F54F8D202D17}" type="presParOf" srcId="{20668F7E-CD7B-4F2A-A076-1E400D94CBCB}" destId="{4F046E90-68F0-4A40-B3A1-688048B565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754CC-2ABD-436F-9CAD-23DCE10ED31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573093-D6A9-4369-B4C8-305FFDE055E4}">
      <dgm:prSet/>
      <dgm:spPr/>
      <dgm:t>
        <a:bodyPr/>
        <a:lstStyle/>
        <a:p>
          <a:r>
            <a:rPr lang="en-US"/>
            <a:t>How to compile diferent languages</a:t>
          </a:r>
        </a:p>
      </dgm:t>
    </dgm:pt>
    <dgm:pt modelId="{E0BC0D76-B008-475A-A7BF-A95FDE2D7DA6}" type="parTrans" cxnId="{B6888D9B-04A6-47E1-B83F-D650A82F00BA}">
      <dgm:prSet/>
      <dgm:spPr/>
      <dgm:t>
        <a:bodyPr/>
        <a:lstStyle/>
        <a:p>
          <a:endParaRPr lang="en-US"/>
        </a:p>
      </dgm:t>
    </dgm:pt>
    <dgm:pt modelId="{B752D176-F95D-4826-9EEC-AEDC4BAF6E1C}" type="sibTrans" cxnId="{B6888D9B-04A6-47E1-B83F-D650A82F00BA}">
      <dgm:prSet/>
      <dgm:spPr/>
      <dgm:t>
        <a:bodyPr/>
        <a:lstStyle/>
        <a:p>
          <a:endParaRPr lang="en-US"/>
        </a:p>
      </dgm:t>
    </dgm:pt>
    <dgm:pt modelId="{5B49EDAD-4DEA-4064-85FD-25CB46B87425}">
      <dgm:prSet/>
      <dgm:spPr/>
      <dgm:t>
        <a:bodyPr/>
        <a:lstStyle/>
        <a:p>
          <a:r>
            <a:rPr lang="en-US"/>
            <a:t>How to run diferent languages</a:t>
          </a:r>
        </a:p>
      </dgm:t>
    </dgm:pt>
    <dgm:pt modelId="{DCE3D822-AE7C-4C12-8CBF-D8280CA37EAD}" type="parTrans" cxnId="{B9752EB0-1B3C-4643-938D-CF97FB76844C}">
      <dgm:prSet/>
      <dgm:spPr/>
      <dgm:t>
        <a:bodyPr/>
        <a:lstStyle/>
        <a:p>
          <a:endParaRPr lang="en-US"/>
        </a:p>
      </dgm:t>
    </dgm:pt>
    <dgm:pt modelId="{323D4627-6417-445D-B2B8-78058A982444}" type="sibTrans" cxnId="{B9752EB0-1B3C-4643-938D-CF97FB76844C}">
      <dgm:prSet/>
      <dgm:spPr/>
      <dgm:t>
        <a:bodyPr/>
        <a:lstStyle/>
        <a:p>
          <a:endParaRPr lang="en-US"/>
        </a:p>
      </dgm:t>
    </dgm:pt>
    <dgm:pt modelId="{6724F982-7373-443A-8EFD-832C54565B36}">
      <dgm:prSet/>
      <dgm:spPr/>
      <dgm:t>
        <a:bodyPr/>
        <a:lstStyle/>
        <a:p>
          <a:r>
            <a:rPr lang="en-US"/>
            <a:t>How to communicate with a web user</a:t>
          </a:r>
        </a:p>
      </dgm:t>
    </dgm:pt>
    <dgm:pt modelId="{7C4E72B0-4F83-4ADA-AC69-3704880712FF}" type="parTrans" cxnId="{A63FF466-0FF2-4AC8-9124-820BCA206691}">
      <dgm:prSet/>
      <dgm:spPr/>
      <dgm:t>
        <a:bodyPr/>
        <a:lstStyle/>
        <a:p>
          <a:endParaRPr lang="en-US"/>
        </a:p>
      </dgm:t>
    </dgm:pt>
    <dgm:pt modelId="{16F53798-21FB-413F-91B4-1D29E1F2DCC4}" type="sibTrans" cxnId="{A63FF466-0FF2-4AC8-9124-820BCA206691}">
      <dgm:prSet/>
      <dgm:spPr/>
      <dgm:t>
        <a:bodyPr/>
        <a:lstStyle/>
        <a:p>
          <a:endParaRPr lang="en-US"/>
        </a:p>
      </dgm:t>
    </dgm:pt>
    <dgm:pt modelId="{8FD0E67F-4732-4F8B-B3FC-87BF624C9E13}" type="pres">
      <dgm:prSet presAssocID="{675754CC-2ABD-436F-9CAD-23DCE10ED312}" presName="linear" presStyleCnt="0">
        <dgm:presLayoutVars>
          <dgm:animLvl val="lvl"/>
          <dgm:resizeHandles val="exact"/>
        </dgm:presLayoutVars>
      </dgm:prSet>
      <dgm:spPr/>
    </dgm:pt>
    <dgm:pt modelId="{3130856F-6F3D-469D-B40C-C82B586E3020}" type="pres">
      <dgm:prSet presAssocID="{12573093-D6A9-4369-B4C8-305FFDE055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9AF815-136D-4E4D-B32A-529F6E376694}" type="pres">
      <dgm:prSet presAssocID="{B752D176-F95D-4826-9EEC-AEDC4BAF6E1C}" presName="spacer" presStyleCnt="0"/>
      <dgm:spPr/>
    </dgm:pt>
    <dgm:pt modelId="{BCF7916F-DDA0-48AA-B1CE-32B9464F4C08}" type="pres">
      <dgm:prSet presAssocID="{5B49EDAD-4DEA-4064-85FD-25CB46B874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97AF1E-1480-4B32-A672-D36AEE0CCDA3}" type="pres">
      <dgm:prSet presAssocID="{323D4627-6417-445D-B2B8-78058A982444}" presName="spacer" presStyleCnt="0"/>
      <dgm:spPr/>
    </dgm:pt>
    <dgm:pt modelId="{4A2B92CF-43E4-4AB1-BD1B-80BE1F4C8467}" type="pres">
      <dgm:prSet presAssocID="{6724F982-7373-443A-8EFD-832C54565B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C82A1E-BE64-4D84-9790-A1D5D20ACEAE}" type="presOf" srcId="{12573093-D6A9-4369-B4C8-305FFDE055E4}" destId="{3130856F-6F3D-469D-B40C-C82B586E3020}" srcOrd="0" destOrd="0" presId="urn:microsoft.com/office/officeart/2005/8/layout/vList2"/>
    <dgm:cxn modelId="{3C9CE339-D2D0-4731-8FF4-01B12D85A523}" type="presOf" srcId="{6724F982-7373-443A-8EFD-832C54565B36}" destId="{4A2B92CF-43E4-4AB1-BD1B-80BE1F4C8467}" srcOrd="0" destOrd="0" presId="urn:microsoft.com/office/officeart/2005/8/layout/vList2"/>
    <dgm:cxn modelId="{A63FF466-0FF2-4AC8-9124-820BCA206691}" srcId="{675754CC-2ABD-436F-9CAD-23DCE10ED312}" destId="{6724F982-7373-443A-8EFD-832C54565B36}" srcOrd="2" destOrd="0" parTransId="{7C4E72B0-4F83-4ADA-AC69-3704880712FF}" sibTransId="{16F53798-21FB-413F-91B4-1D29E1F2DCC4}"/>
    <dgm:cxn modelId="{20A10C4C-AF67-46DD-9E09-9A96EA43B0AE}" type="presOf" srcId="{5B49EDAD-4DEA-4064-85FD-25CB46B87425}" destId="{BCF7916F-DDA0-48AA-B1CE-32B9464F4C08}" srcOrd="0" destOrd="0" presId="urn:microsoft.com/office/officeart/2005/8/layout/vList2"/>
    <dgm:cxn modelId="{B6888D9B-04A6-47E1-B83F-D650A82F00BA}" srcId="{675754CC-2ABD-436F-9CAD-23DCE10ED312}" destId="{12573093-D6A9-4369-B4C8-305FFDE055E4}" srcOrd="0" destOrd="0" parTransId="{E0BC0D76-B008-475A-A7BF-A95FDE2D7DA6}" sibTransId="{B752D176-F95D-4826-9EEC-AEDC4BAF6E1C}"/>
    <dgm:cxn modelId="{B9752EB0-1B3C-4643-938D-CF97FB76844C}" srcId="{675754CC-2ABD-436F-9CAD-23DCE10ED312}" destId="{5B49EDAD-4DEA-4064-85FD-25CB46B87425}" srcOrd="1" destOrd="0" parTransId="{DCE3D822-AE7C-4C12-8CBF-D8280CA37EAD}" sibTransId="{323D4627-6417-445D-B2B8-78058A982444}"/>
    <dgm:cxn modelId="{6B97CEEA-13D1-4941-9E36-9A0DE249BF35}" type="presOf" srcId="{675754CC-2ABD-436F-9CAD-23DCE10ED312}" destId="{8FD0E67F-4732-4F8B-B3FC-87BF624C9E13}" srcOrd="0" destOrd="0" presId="urn:microsoft.com/office/officeart/2005/8/layout/vList2"/>
    <dgm:cxn modelId="{1E997815-D8E5-4A34-8F0A-1303EFEA33E6}" type="presParOf" srcId="{8FD0E67F-4732-4F8B-B3FC-87BF624C9E13}" destId="{3130856F-6F3D-469D-B40C-C82B586E3020}" srcOrd="0" destOrd="0" presId="urn:microsoft.com/office/officeart/2005/8/layout/vList2"/>
    <dgm:cxn modelId="{E0B6920A-6E92-4E39-8695-F93AA5FC68B8}" type="presParOf" srcId="{8FD0E67F-4732-4F8B-B3FC-87BF624C9E13}" destId="{989AF815-136D-4E4D-B32A-529F6E376694}" srcOrd="1" destOrd="0" presId="urn:microsoft.com/office/officeart/2005/8/layout/vList2"/>
    <dgm:cxn modelId="{EC6B269C-5743-4FFF-BFB2-7841C61D7FCD}" type="presParOf" srcId="{8FD0E67F-4732-4F8B-B3FC-87BF624C9E13}" destId="{BCF7916F-DDA0-48AA-B1CE-32B9464F4C08}" srcOrd="2" destOrd="0" presId="urn:microsoft.com/office/officeart/2005/8/layout/vList2"/>
    <dgm:cxn modelId="{4E2B0C37-046C-4738-9FF4-D5638304AE40}" type="presParOf" srcId="{8FD0E67F-4732-4F8B-B3FC-87BF624C9E13}" destId="{9C97AF1E-1480-4B32-A672-D36AEE0CCDA3}" srcOrd="3" destOrd="0" presId="urn:microsoft.com/office/officeart/2005/8/layout/vList2"/>
    <dgm:cxn modelId="{CBF92794-169B-4DFB-918E-42F5C405831D}" type="presParOf" srcId="{8FD0E67F-4732-4F8B-B3FC-87BF624C9E13}" destId="{4A2B92CF-43E4-4AB1-BD1B-80BE1F4C84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418B8-9B88-4ECE-9EAA-8AE5A6EA95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0EED26-29E5-494C-896F-715A8A9A69C8}">
      <dgm:prSet/>
      <dgm:spPr/>
      <dgm:t>
        <a:bodyPr/>
        <a:lstStyle/>
        <a:p>
          <a:r>
            <a:rPr lang="en-US"/>
            <a:t>Code in java</a:t>
          </a:r>
        </a:p>
      </dgm:t>
    </dgm:pt>
    <dgm:pt modelId="{5A62CDC1-E1D0-40CD-AC74-8251E3FCAFAF}" type="parTrans" cxnId="{1DE76720-8AF9-4E98-B0A2-E62280A130D8}">
      <dgm:prSet/>
      <dgm:spPr/>
      <dgm:t>
        <a:bodyPr/>
        <a:lstStyle/>
        <a:p>
          <a:endParaRPr lang="en-US"/>
        </a:p>
      </dgm:t>
    </dgm:pt>
    <dgm:pt modelId="{E8FEF539-F1F1-4B46-BF74-3961C1A10EA2}" type="sibTrans" cxnId="{1DE76720-8AF9-4E98-B0A2-E62280A130D8}">
      <dgm:prSet/>
      <dgm:spPr/>
      <dgm:t>
        <a:bodyPr/>
        <a:lstStyle/>
        <a:p>
          <a:endParaRPr lang="en-US"/>
        </a:p>
      </dgm:t>
    </dgm:pt>
    <dgm:pt modelId="{8D8E7D73-9C6D-48DF-9529-53D390083954}">
      <dgm:prSet/>
      <dgm:spPr/>
      <dgm:t>
        <a:bodyPr/>
        <a:lstStyle/>
        <a:p>
          <a:r>
            <a:rPr lang="en-US"/>
            <a:t>Use spring</a:t>
          </a:r>
        </a:p>
      </dgm:t>
    </dgm:pt>
    <dgm:pt modelId="{515EEB26-1A36-485A-8884-2D97474FE37E}" type="parTrans" cxnId="{52ABDE14-8181-4030-A4AF-BEC7332D59C1}">
      <dgm:prSet/>
      <dgm:spPr/>
      <dgm:t>
        <a:bodyPr/>
        <a:lstStyle/>
        <a:p>
          <a:endParaRPr lang="en-US"/>
        </a:p>
      </dgm:t>
    </dgm:pt>
    <dgm:pt modelId="{66EB4D6A-DED4-46D2-8162-61017DEC7311}" type="sibTrans" cxnId="{52ABDE14-8181-4030-A4AF-BEC7332D59C1}">
      <dgm:prSet/>
      <dgm:spPr/>
      <dgm:t>
        <a:bodyPr/>
        <a:lstStyle/>
        <a:p>
          <a:endParaRPr lang="en-US"/>
        </a:p>
      </dgm:t>
    </dgm:pt>
    <dgm:pt modelId="{06958CA6-6287-4AA1-8522-3CE472223186}">
      <dgm:prSet/>
      <dgm:spPr/>
      <dgm:t>
        <a:bodyPr/>
        <a:lstStyle/>
        <a:p>
          <a:r>
            <a:rPr lang="en-US"/>
            <a:t>Swagger</a:t>
          </a:r>
        </a:p>
      </dgm:t>
    </dgm:pt>
    <dgm:pt modelId="{70A453B3-A53C-4D68-B505-BE8C0FB9808F}" type="parTrans" cxnId="{A101940A-F105-417E-9824-543ECA95CC85}">
      <dgm:prSet/>
      <dgm:spPr/>
      <dgm:t>
        <a:bodyPr/>
        <a:lstStyle/>
        <a:p>
          <a:endParaRPr lang="en-US"/>
        </a:p>
      </dgm:t>
    </dgm:pt>
    <dgm:pt modelId="{BCB07E17-F2A2-43D5-883B-D98853F991E6}" type="sibTrans" cxnId="{A101940A-F105-417E-9824-543ECA95CC85}">
      <dgm:prSet/>
      <dgm:spPr/>
      <dgm:t>
        <a:bodyPr/>
        <a:lstStyle/>
        <a:p>
          <a:endParaRPr lang="en-US"/>
        </a:p>
      </dgm:t>
    </dgm:pt>
    <dgm:pt modelId="{1E47E734-3318-4CAA-91DD-E03E4AA4543E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Hibernate / JPA</a:t>
          </a:r>
          <a:endParaRPr lang="en-US"/>
        </a:p>
      </dgm:t>
    </dgm:pt>
    <dgm:pt modelId="{032EE79B-643F-4EB3-B40B-71BD5796452E}" type="parTrans" cxnId="{6880B509-79CE-4E6B-BE9F-747F41CA7E3F}">
      <dgm:prSet/>
      <dgm:spPr/>
      <dgm:t>
        <a:bodyPr/>
        <a:lstStyle/>
        <a:p>
          <a:endParaRPr lang="en-US"/>
        </a:p>
      </dgm:t>
    </dgm:pt>
    <dgm:pt modelId="{CF50B1D3-139C-4395-932F-8605280F9231}" type="sibTrans" cxnId="{6880B509-79CE-4E6B-BE9F-747F41CA7E3F}">
      <dgm:prSet/>
      <dgm:spPr/>
      <dgm:t>
        <a:bodyPr/>
        <a:lstStyle/>
        <a:p>
          <a:endParaRPr lang="en-US"/>
        </a:p>
      </dgm:t>
    </dgm:pt>
    <dgm:pt modelId="{F9AAFED9-8BC7-4701-B6BF-AE0247C4FBAA}">
      <dgm:prSet/>
      <dgm:spPr/>
      <dgm:t>
        <a:bodyPr/>
        <a:lstStyle/>
        <a:p>
          <a:r>
            <a:rPr lang="en-US"/>
            <a:t>Tokens</a:t>
          </a:r>
        </a:p>
      </dgm:t>
    </dgm:pt>
    <dgm:pt modelId="{816DAD5A-B2C8-4891-A673-FD666BCF9553}" type="parTrans" cxnId="{990E8306-A32B-4866-BA8B-FB974AF3DE6D}">
      <dgm:prSet/>
      <dgm:spPr/>
      <dgm:t>
        <a:bodyPr/>
        <a:lstStyle/>
        <a:p>
          <a:endParaRPr lang="en-US"/>
        </a:p>
      </dgm:t>
    </dgm:pt>
    <dgm:pt modelId="{087C8456-000B-4B19-969B-A5E017A4F2C7}" type="sibTrans" cxnId="{990E8306-A32B-4866-BA8B-FB974AF3DE6D}">
      <dgm:prSet/>
      <dgm:spPr/>
      <dgm:t>
        <a:bodyPr/>
        <a:lstStyle/>
        <a:p>
          <a:endParaRPr lang="en-US"/>
        </a:p>
      </dgm:t>
    </dgm:pt>
    <dgm:pt modelId="{A0BC0886-BEB6-4F6B-A0AB-7A24F3A4C335}" type="pres">
      <dgm:prSet presAssocID="{D7E418B8-9B88-4ECE-9EAA-8AE5A6EA95A8}" presName="linear" presStyleCnt="0">
        <dgm:presLayoutVars>
          <dgm:animLvl val="lvl"/>
          <dgm:resizeHandles val="exact"/>
        </dgm:presLayoutVars>
      </dgm:prSet>
      <dgm:spPr/>
    </dgm:pt>
    <dgm:pt modelId="{A372AA3D-490F-4EB1-815F-11F6FA7BF3B4}" type="pres">
      <dgm:prSet presAssocID="{F50EED26-29E5-494C-896F-715A8A9A69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BFA599-69A4-4031-A82E-DB10DCD274A4}" type="pres">
      <dgm:prSet presAssocID="{E8FEF539-F1F1-4B46-BF74-3961C1A10EA2}" presName="spacer" presStyleCnt="0"/>
      <dgm:spPr/>
    </dgm:pt>
    <dgm:pt modelId="{04380906-486E-4EA0-A455-CBA4E3C788B8}" type="pres">
      <dgm:prSet presAssocID="{8D8E7D73-9C6D-48DF-9529-53D3900839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201556-C0B6-4A3F-9DBE-279E25FB9004}" type="pres">
      <dgm:prSet presAssocID="{66EB4D6A-DED4-46D2-8162-61017DEC7311}" presName="spacer" presStyleCnt="0"/>
      <dgm:spPr/>
    </dgm:pt>
    <dgm:pt modelId="{5EEC21D5-FF7C-4297-B5F1-1C2E68D01B0A}" type="pres">
      <dgm:prSet presAssocID="{06958CA6-6287-4AA1-8522-3CE4722231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7D90AE-C913-41EB-8218-CACDEC87DC14}" type="pres">
      <dgm:prSet presAssocID="{BCB07E17-F2A2-43D5-883B-D98853F991E6}" presName="spacer" presStyleCnt="0"/>
      <dgm:spPr/>
    </dgm:pt>
    <dgm:pt modelId="{4A7E36F5-DF3B-4402-8B6C-16B7EBCFC7E4}" type="pres">
      <dgm:prSet presAssocID="{1E47E734-3318-4CAA-91DD-E03E4AA454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5F3C5D-642F-4881-A5E6-EE8552153BCD}" type="pres">
      <dgm:prSet presAssocID="{CF50B1D3-139C-4395-932F-8605280F9231}" presName="spacer" presStyleCnt="0"/>
      <dgm:spPr/>
    </dgm:pt>
    <dgm:pt modelId="{FD9F6CBB-53C9-4847-9E66-FB7806EBCA75}" type="pres">
      <dgm:prSet presAssocID="{F9AAFED9-8BC7-4701-B6BF-AE0247C4FB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0E8306-A32B-4866-BA8B-FB974AF3DE6D}" srcId="{D7E418B8-9B88-4ECE-9EAA-8AE5A6EA95A8}" destId="{F9AAFED9-8BC7-4701-B6BF-AE0247C4FBAA}" srcOrd="4" destOrd="0" parTransId="{816DAD5A-B2C8-4891-A673-FD666BCF9553}" sibTransId="{087C8456-000B-4B19-969B-A5E017A4F2C7}"/>
    <dgm:cxn modelId="{6880B509-79CE-4E6B-BE9F-747F41CA7E3F}" srcId="{D7E418B8-9B88-4ECE-9EAA-8AE5A6EA95A8}" destId="{1E47E734-3318-4CAA-91DD-E03E4AA4543E}" srcOrd="3" destOrd="0" parTransId="{032EE79B-643F-4EB3-B40B-71BD5796452E}" sibTransId="{CF50B1D3-139C-4395-932F-8605280F9231}"/>
    <dgm:cxn modelId="{A101940A-F105-417E-9824-543ECA95CC85}" srcId="{D7E418B8-9B88-4ECE-9EAA-8AE5A6EA95A8}" destId="{06958CA6-6287-4AA1-8522-3CE472223186}" srcOrd="2" destOrd="0" parTransId="{70A453B3-A53C-4D68-B505-BE8C0FB9808F}" sibTransId="{BCB07E17-F2A2-43D5-883B-D98853F991E6}"/>
    <dgm:cxn modelId="{52ABDE14-8181-4030-A4AF-BEC7332D59C1}" srcId="{D7E418B8-9B88-4ECE-9EAA-8AE5A6EA95A8}" destId="{8D8E7D73-9C6D-48DF-9529-53D390083954}" srcOrd="1" destOrd="0" parTransId="{515EEB26-1A36-485A-8884-2D97474FE37E}" sibTransId="{66EB4D6A-DED4-46D2-8162-61017DEC7311}"/>
    <dgm:cxn modelId="{1DE76720-8AF9-4E98-B0A2-E62280A130D8}" srcId="{D7E418B8-9B88-4ECE-9EAA-8AE5A6EA95A8}" destId="{F50EED26-29E5-494C-896F-715A8A9A69C8}" srcOrd="0" destOrd="0" parTransId="{5A62CDC1-E1D0-40CD-AC74-8251E3FCAFAF}" sibTransId="{E8FEF539-F1F1-4B46-BF74-3961C1A10EA2}"/>
    <dgm:cxn modelId="{C63C1853-37F5-4848-AE39-814B12138273}" type="presOf" srcId="{06958CA6-6287-4AA1-8522-3CE472223186}" destId="{5EEC21D5-FF7C-4297-B5F1-1C2E68D01B0A}" srcOrd="0" destOrd="0" presId="urn:microsoft.com/office/officeart/2005/8/layout/vList2"/>
    <dgm:cxn modelId="{2970A555-C6BA-429F-B678-3CDB2014C7FC}" type="presOf" srcId="{F50EED26-29E5-494C-896F-715A8A9A69C8}" destId="{A372AA3D-490F-4EB1-815F-11F6FA7BF3B4}" srcOrd="0" destOrd="0" presId="urn:microsoft.com/office/officeart/2005/8/layout/vList2"/>
    <dgm:cxn modelId="{A81339AB-F573-47A6-9F26-C19E7E228380}" type="presOf" srcId="{D7E418B8-9B88-4ECE-9EAA-8AE5A6EA95A8}" destId="{A0BC0886-BEB6-4F6B-A0AB-7A24F3A4C335}" srcOrd="0" destOrd="0" presId="urn:microsoft.com/office/officeart/2005/8/layout/vList2"/>
    <dgm:cxn modelId="{35AF74BB-2157-497A-89FE-EE0158170F5C}" type="presOf" srcId="{1E47E734-3318-4CAA-91DD-E03E4AA4543E}" destId="{4A7E36F5-DF3B-4402-8B6C-16B7EBCFC7E4}" srcOrd="0" destOrd="0" presId="urn:microsoft.com/office/officeart/2005/8/layout/vList2"/>
    <dgm:cxn modelId="{5592B4F3-4E0C-4BCC-AC47-F9F0029FB9BE}" type="presOf" srcId="{8D8E7D73-9C6D-48DF-9529-53D390083954}" destId="{04380906-486E-4EA0-A455-CBA4E3C788B8}" srcOrd="0" destOrd="0" presId="urn:microsoft.com/office/officeart/2005/8/layout/vList2"/>
    <dgm:cxn modelId="{A38AD9F9-A190-4637-B909-30A5FAB16F72}" type="presOf" srcId="{F9AAFED9-8BC7-4701-B6BF-AE0247C4FBAA}" destId="{FD9F6CBB-53C9-4847-9E66-FB7806EBCA75}" srcOrd="0" destOrd="0" presId="urn:microsoft.com/office/officeart/2005/8/layout/vList2"/>
    <dgm:cxn modelId="{FFE3D3EA-7793-4C59-8E93-310666373955}" type="presParOf" srcId="{A0BC0886-BEB6-4F6B-A0AB-7A24F3A4C335}" destId="{A372AA3D-490F-4EB1-815F-11F6FA7BF3B4}" srcOrd="0" destOrd="0" presId="urn:microsoft.com/office/officeart/2005/8/layout/vList2"/>
    <dgm:cxn modelId="{C162CB65-FAD8-42DD-9D63-68C0F4EAAD55}" type="presParOf" srcId="{A0BC0886-BEB6-4F6B-A0AB-7A24F3A4C335}" destId="{EABFA599-69A4-4031-A82E-DB10DCD274A4}" srcOrd="1" destOrd="0" presId="urn:microsoft.com/office/officeart/2005/8/layout/vList2"/>
    <dgm:cxn modelId="{16AB7D5D-F231-4577-82A5-8D98B59B6CFF}" type="presParOf" srcId="{A0BC0886-BEB6-4F6B-A0AB-7A24F3A4C335}" destId="{04380906-486E-4EA0-A455-CBA4E3C788B8}" srcOrd="2" destOrd="0" presId="urn:microsoft.com/office/officeart/2005/8/layout/vList2"/>
    <dgm:cxn modelId="{8C3A2B32-193D-493D-B989-D5DE5B2B3479}" type="presParOf" srcId="{A0BC0886-BEB6-4F6B-A0AB-7A24F3A4C335}" destId="{70201556-C0B6-4A3F-9DBE-279E25FB9004}" srcOrd="3" destOrd="0" presId="urn:microsoft.com/office/officeart/2005/8/layout/vList2"/>
    <dgm:cxn modelId="{B274D06C-D8A0-4971-AA65-C2CFA3A6BBBF}" type="presParOf" srcId="{A0BC0886-BEB6-4F6B-A0AB-7A24F3A4C335}" destId="{5EEC21D5-FF7C-4297-B5F1-1C2E68D01B0A}" srcOrd="4" destOrd="0" presId="urn:microsoft.com/office/officeart/2005/8/layout/vList2"/>
    <dgm:cxn modelId="{CE651B7F-DE37-4B0D-8E45-5B04195961A6}" type="presParOf" srcId="{A0BC0886-BEB6-4F6B-A0AB-7A24F3A4C335}" destId="{FC7D90AE-C913-41EB-8218-CACDEC87DC14}" srcOrd="5" destOrd="0" presId="urn:microsoft.com/office/officeart/2005/8/layout/vList2"/>
    <dgm:cxn modelId="{E3EBD0E7-14B7-4DC5-B6B2-E19830482293}" type="presParOf" srcId="{A0BC0886-BEB6-4F6B-A0AB-7A24F3A4C335}" destId="{4A7E36F5-DF3B-4402-8B6C-16B7EBCFC7E4}" srcOrd="6" destOrd="0" presId="urn:microsoft.com/office/officeart/2005/8/layout/vList2"/>
    <dgm:cxn modelId="{03B89774-C083-4B19-94C9-C13F336175E6}" type="presParOf" srcId="{A0BC0886-BEB6-4F6B-A0AB-7A24F3A4C335}" destId="{D95F3C5D-642F-4881-A5E6-EE8552153BCD}" srcOrd="7" destOrd="0" presId="urn:microsoft.com/office/officeart/2005/8/layout/vList2"/>
    <dgm:cxn modelId="{444D83A3-7D55-4B3B-AE5F-FF17FC8ED6A6}" type="presParOf" srcId="{A0BC0886-BEB6-4F6B-A0AB-7A24F3A4C335}" destId="{FD9F6CBB-53C9-4847-9E66-FB7806EBCA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17EEE9-5584-47C1-BDBD-C776D1ADCB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D08F15-6F4F-4BBA-B967-E8A2977ED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Make validation when a new file is created with the same name of an existing file.</a:t>
          </a:r>
          <a:endParaRPr lang="en-US"/>
        </a:p>
      </dgm:t>
    </dgm:pt>
    <dgm:pt modelId="{623A8094-3C31-4B6E-BC54-B386D338F5C2}" type="parTrans" cxnId="{684FD821-CBCC-489A-94DB-BFAE9DC79D92}">
      <dgm:prSet/>
      <dgm:spPr/>
      <dgm:t>
        <a:bodyPr/>
        <a:lstStyle/>
        <a:p>
          <a:endParaRPr lang="en-US"/>
        </a:p>
      </dgm:t>
    </dgm:pt>
    <dgm:pt modelId="{68BC84EA-E6B6-4D02-AD73-05EF369C1B2F}" type="sibTrans" cxnId="{684FD821-CBCC-489A-94DB-BFAE9DC79D92}">
      <dgm:prSet/>
      <dgm:spPr/>
      <dgm:t>
        <a:bodyPr/>
        <a:lstStyle/>
        <a:p>
          <a:endParaRPr lang="en-US"/>
        </a:p>
      </dgm:t>
    </dgm:pt>
    <dgm:pt modelId="{C48A3AF2-A2F1-4B87-B61C-9E169DF63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if a language exists before entering the input.</a:t>
          </a:r>
        </a:p>
      </dgm:t>
    </dgm:pt>
    <dgm:pt modelId="{20643C13-14A0-480B-B3A2-21A8AE0AB849}" type="parTrans" cxnId="{00DD30E9-CF1B-42A1-989D-907ADB179AF9}">
      <dgm:prSet/>
      <dgm:spPr/>
      <dgm:t>
        <a:bodyPr/>
        <a:lstStyle/>
        <a:p>
          <a:endParaRPr lang="en-US"/>
        </a:p>
      </dgm:t>
    </dgm:pt>
    <dgm:pt modelId="{2A53A820-1813-4E55-BE18-C4527F3C46F8}" type="sibTrans" cxnId="{00DD30E9-CF1B-42A1-989D-907ADB179AF9}">
      <dgm:prSet/>
      <dgm:spPr/>
      <dgm:t>
        <a:bodyPr/>
        <a:lstStyle/>
        <a:p>
          <a:endParaRPr lang="en-US"/>
        </a:p>
      </dgm:t>
    </dgm:pt>
    <dgm:pt modelId="{11CE5B63-5ACC-4369-8D02-0FF2ADE54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that names when creating new file have no special characters.</a:t>
          </a:r>
        </a:p>
      </dgm:t>
    </dgm:pt>
    <dgm:pt modelId="{614D57D9-535A-4A25-96E1-1F36AC114CF4}" type="parTrans" cxnId="{4F133AF2-91B6-429C-9FFF-7723DD68CD97}">
      <dgm:prSet/>
      <dgm:spPr/>
      <dgm:t>
        <a:bodyPr/>
        <a:lstStyle/>
        <a:p>
          <a:endParaRPr lang="en-US"/>
        </a:p>
      </dgm:t>
    </dgm:pt>
    <dgm:pt modelId="{F9D61C8B-F8FD-4705-B4AF-8731233A4964}" type="sibTrans" cxnId="{4F133AF2-91B6-429C-9FFF-7723DD68CD97}">
      <dgm:prSet/>
      <dgm:spPr/>
      <dgm:t>
        <a:bodyPr/>
        <a:lstStyle/>
        <a:p>
          <a:endParaRPr lang="en-US"/>
        </a:p>
      </dgm:t>
    </dgm:pt>
    <dgm:pt modelId="{C9B26AF9-188F-4BFD-A395-A37A08BEFF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Java need main direction to run.</a:t>
          </a:r>
          <a:endParaRPr lang="en-US"/>
        </a:p>
      </dgm:t>
    </dgm:pt>
    <dgm:pt modelId="{DC175C76-2A4B-4856-BBE3-A943AA9EFDCD}" type="parTrans" cxnId="{605B742C-2E34-459B-84B4-D3700A642520}">
      <dgm:prSet/>
      <dgm:spPr/>
      <dgm:t>
        <a:bodyPr/>
        <a:lstStyle/>
        <a:p>
          <a:endParaRPr lang="en-US"/>
        </a:p>
      </dgm:t>
    </dgm:pt>
    <dgm:pt modelId="{4FBFDC3C-CBC1-4EDB-8323-5E9C0F7E631C}" type="sibTrans" cxnId="{605B742C-2E34-459B-84B4-D3700A642520}">
      <dgm:prSet/>
      <dgm:spPr/>
      <dgm:t>
        <a:bodyPr/>
        <a:lstStyle/>
        <a:p>
          <a:endParaRPr lang="en-US"/>
        </a:p>
      </dgm:t>
    </dgm:pt>
    <dgm:pt modelId="{EDD09DAC-4BAF-4EE2-8B06-76F65E190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is create with the code field null in the database.</a:t>
          </a:r>
        </a:p>
      </dgm:t>
    </dgm:pt>
    <dgm:pt modelId="{34EBB6E8-3DE2-441D-8F05-AB818332BAD6}" type="parTrans" cxnId="{685D5807-A4E9-4FA4-805B-77A69AB4CFEC}">
      <dgm:prSet/>
      <dgm:spPr/>
      <dgm:t>
        <a:bodyPr/>
        <a:lstStyle/>
        <a:p>
          <a:endParaRPr lang="en-US"/>
        </a:p>
      </dgm:t>
    </dgm:pt>
    <dgm:pt modelId="{4CAEACF9-A132-403E-95DE-F1368AAE17C2}" type="sibTrans" cxnId="{685D5807-A4E9-4FA4-805B-77A69AB4CFEC}">
      <dgm:prSet/>
      <dgm:spPr/>
      <dgm:t>
        <a:bodyPr/>
        <a:lstStyle/>
        <a:p>
          <a:endParaRPr lang="en-US"/>
        </a:p>
      </dgm:t>
    </dgm:pt>
    <dgm:pt modelId="{6821BF32-5B87-4923-9448-CEF179E95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Replace a project in the local when a new one is create with the same name.</a:t>
          </a:r>
        </a:p>
      </dgm:t>
    </dgm:pt>
    <dgm:pt modelId="{2B9DEE78-CB54-445B-A9E9-EB4B7F04DF7A}" type="parTrans" cxnId="{CC57F6AD-C8F4-4E71-A81C-6D6C38AD92B4}">
      <dgm:prSet/>
      <dgm:spPr/>
      <dgm:t>
        <a:bodyPr/>
        <a:lstStyle/>
        <a:p>
          <a:endParaRPr lang="en-US"/>
        </a:p>
      </dgm:t>
    </dgm:pt>
    <dgm:pt modelId="{B0AEF197-B173-4DC3-917A-A8A300E8ED57}" type="sibTrans" cxnId="{CC57F6AD-C8F4-4E71-A81C-6D6C38AD92B4}">
      <dgm:prSet/>
      <dgm:spPr/>
      <dgm:t>
        <a:bodyPr/>
        <a:lstStyle/>
        <a:p>
          <a:endParaRPr lang="en-US"/>
        </a:p>
      </dgm:t>
    </dgm:pt>
    <dgm:pt modelId="{9750403E-CF2E-47EE-AED8-6588C1652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500 when the client put the wrong data, should be error 400.</a:t>
          </a:r>
        </a:p>
      </dgm:t>
    </dgm:pt>
    <dgm:pt modelId="{E9F68C87-8AED-4EAE-82B1-34F566BF2557}" type="parTrans" cxnId="{9703407C-24D6-4F4E-97F6-20CE961B210C}">
      <dgm:prSet/>
      <dgm:spPr/>
      <dgm:t>
        <a:bodyPr/>
        <a:lstStyle/>
        <a:p>
          <a:endParaRPr lang="en-US"/>
        </a:p>
      </dgm:t>
    </dgm:pt>
    <dgm:pt modelId="{A5A3124A-ED06-442A-9550-90B0CF4C9847}" type="sibTrans" cxnId="{9703407C-24D6-4F4E-97F6-20CE961B210C}">
      <dgm:prSet/>
      <dgm:spPr/>
      <dgm:t>
        <a:bodyPr/>
        <a:lstStyle/>
        <a:p>
          <a:endParaRPr lang="en-US"/>
        </a:p>
      </dgm:t>
    </dgm:pt>
    <dgm:pt modelId="{C25EDB15-17D1-4242-B7FE-9F4CF0C6B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 data when update an entity if you leave a field empty.</a:t>
          </a:r>
        </a:p>
      </dgm:t>
    </dgm:pt>
    <dgm:pt modelId="{1AEA79BB-00B1-4D29-8D53-0BD4E45914A0}" type="parTrans" cxnId="{DDE2683C-0F56-4C1E-888D-50421C3C3BF4}">
      <dgm:prSet/>
      <dgm:spPr/>
      <dgm:t>
        <a:bodyPr/>
        <a:lstStyle/>
        <a:p>
          <a:endParaRPr lang="en-US"/>
        </a:p>
      </dgm:t>
    </dgm:pt>
    <dgm:pt modelId="{767B90D7-E81B-4C64-B3CD-6432FEC9EE58}" type="sibTrans" cxnId="{DDE2683C-0F56-4C1E-888D-50421C3C3BF4}">
      <dgm:prSet/>
      <dgm:spPr/>
      <dgm:t>
        <a:bodyPr/>
        <a:lstStyle/>
        <a:p>
          <a:endParaRPr lang="en-US"/>
        </a:p>
      </dgm:t>
    </dgm:pt>
    <dgm:pt modelId="{964B0875-E701-46A9-B6EC-1B21880E3947}" type="pres">
      <dgm:prSet presAssocID="{CA17EEE9-5584-47C1-BDBD-C776D1ADCB8D}" presName="root" presStyleCnt="0">
        <dgm:presLayoutVars>
          <dgm:dir/>
          <dgm:resizeHandles val="exact"/>
        </dgm:presLayoutVars>
      </dgm:prSet>
      <dgm:spPr/>
    </dgm:pt>
    <dgm:pt modelId="{EE83058E-6B84-4728-B452-B94A6C41F4FA}" type="pres">
      <dgm:prSet presAssocID="{3AD08F15-6F4F-4BBA-B967-E8A2977ED673}" presName="compNode" presStyleCnt="0"/>
      <dgm:spPr/>
    </dgm:pt>
    <dgm:pt modelId="{2567C319-3152-4528-A8CD-D9B902A19032}" type="pres">
      <dgm:prSet presAssocID="{3AD08F15-6F4F-4BBA-B967-E8A2977ED673}" presName="bgRect" presStyleLbl="bgShp" presStyleIdx="0" presStyleCnt="8"/>
      <dgm:spPr/>
    </dgm:pt>
    <dgm:pt modelId="{BAACC291-40DD-4A3E-8D77-387505D01FA9}" type="pres">
      <dgm:prSet presAssocID="{3AD08F15-6F4F-4BBA-B967-E8A2977ED67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362267E-1488-401D-8A85-2D8E37AD09B2}" type="pres">
      <dgm:prSet presAssocID="{3AD08F15-6F4F-4BBA-B967-E8A2977ED673}" presName="spaceRect" presStyleCnt="0"/>
      <dgm:spPr/>
    </dgm:pt>
    <dgm:pt modelId="{165AED88-06F8-491B-B0A2-71F0B55FB585}" type="pres">
      <dgm:prSet presAssocID="{3AD08F15-6F4F-4BBA-B967-E8A2977ED673}" presName="parTx" presStyleLbl="revTx" presStyleIdx="0" presStyleCnt="8">
        <dgm:presLayoutVars>
          <dgm:chMax val="0"/>
          <dgm:chPref val="0"/>
        </dgm:presLayoutVars>
      </dgm:prSet>
      <dgm:spPr/>
    </dgm:pt>
    <dgm:pt modelId="{B9622B5C-A2A6-4F1F-85F9-7B49454E1749}" type="pres">
      <dgm:prSet presAssocID="{68BC84EA-E6B6-4D02-AD73-05EF369C1B2F}" presName="sibTrans" presStyleCnt="0"/>
      <dgm:spPr/>
    </dgm:pt>
    <dgm:pt modelId="{2C809A48-07D5-4400-B1CC-4E11DA2E92F1}" type="pres">
      <dgm:prSet presAssocID="{C48A3AF2-A2F1-4B87-B61C-9E169DF63C71}" presName="compNode" presStyleCnt="0"/>
      <dgm:spPr/>
    </dgm:pt>
    <dgm:pt modelId="{0D231912-A6C2-4173-9B5C-418B931AA184}" type="pres">
      <dgm:prSet presAssocID="{C48A3AF2-A2F1-4B87-B61C-9E169DF63C71}" presName="bgRect" presStyleLbl="bgShp" presStyleIdx="1" presStyleCnt="8"/>
      <dgm:spPr/>
    </dgm:pt>
    <dgm:pt modelId="{5459310C-285F-4240-AC62-E9C6388254D5}" type="pres">
      <dgm:prSet presAssocID="{C48A3AF2-A2F1-4B87-B61C-9E169DF63C7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9BA49D-ECC3-44D7-A268-232461138431}" type="pres">
      <dgm:prSet presAssocID="{C48A3AF2-A2F1-4B87-B61C-9E169DF63C71}" presName="spaceRect" presStyleCnt="0"/>
      <dgm:spPr/>
    </dgm:pt>
    <dgm:pt modelId="{12527CD3-BECA-4E74-AFF7-D44FF45C5E38}" type="pres">
      <dgm:prSet presAssocID="{C48A3AF2-A2F1-4B87-B61C-9E169DF63C71}" presName="parTx" presStyleLbl="revTx" presStyleIdx="1" presStyleCnt="8">
        <dgm:presLayoutVars>
          <dgm:chMax val="0"/>
          <dgm:chPref val="0"/>
        </dgm:presLayoutVars>
      </dgm:prSet>
      <dgm:spPr/>
    </dgm:pt>
    <dgm:pt modelId="{D3DF7D94-D9F1-4E7D-9C3C-5E28154BF085}" type="pres">
      <dgm:prSet presAssocID="{2A53A820-1813-4E55-BE18-C4527F3C46F8}" presName="sibTrans" presStyleCnt="0"/>
      <dgm:spPr/>
    </dgm:pt>
    <dgm:pt modelId="{968B38D0-CB73-4D65-BCCE-F2ACAE24799F}" type="pres">
      <dgm:prSet presAssocID="{11CE5B63-5ACC-4369-8D02-0FF2ADE549FB}" presName="compNode" presStyleCnt="0"/>
      <dgm:spPr/>
    </dgm:pt>
    <dgm:pt modelId="{1F866B5A-78E3-4A9D-91B2-1AD4D61CA10F}" type="pres">
      <dgm:prSet presAssocID="{11CE5B63-5ACC-4369-8D02-0FF2ADE549FB}" presName="bgRect" presStyleLbl="bgShp" presStyleIdx="2" presStyleCnt="8"/>
      <dgm:spPr/>
    </dgm:pt>
    <dgm:pt modelId="{21EB6689-EAB5-4919-B9AA-BD3AD42A4AAC}" type="pres">
      <dgm:prSet presAssocID="{11CE5B63-5ACC-4369-8D02-0FF2ADE549F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Crossed"/>
        </a:ext>
      </dgm:extLst>
    </dgm:pt>
    <dgm:pt modelId="{507CADD7-09B7-4185-BB2A-2A1A61CF2F18}" type="pres">
      <dgm:prSet presAssocID="{11CE5B63-5ACC-4369-8D02-0FF2ADE549FB}" presName="spaceRect" presStyleCnt="0"/>
      <dgm:spPr/>
    </dgm:pt>
    <dgm:pt modelId="{559515D6-9569-4930-AFCA-DF334A9D044D}" type="pres">
      <dgm:prSet presAssocID="{11CE5B63-5ACC-4369-8D02-0FF2ADE549FB}" presName="parTx" presStyleLbl="revTx" presStyleIdx="2" presStyleCnt="8">
        <dgm:presLayoutVars>
          <dgm:chMax val="0"/>
          <dgm:chPref val="0"/>
        </dgm:presLayoutVars>
      </dgm:prSet>
      <dgm:spPr/>
    </dgm:pt>
    <dgm:pt modelId="{6FE42F98-201F-49F5-BA4C-C2B53C868BC4}" type="pres">
      <dgm:prSet presAssocID="{F9D61C8B-F8FD-4705-B4AF-8731233A4964}" presName="sibTrans" presStyleCnt="0"/>
      <dgm:spPr/>
    </dgm:pt>
    <dgm:pt modelId="{2E1C1CEA-D48C-4B28-A2B5-E23EC110EE9C}" type="pres">
      <dgm:prSet presAssocID="{C9B26AF9-188F-4BFD-A395-A37A08BEFFD1}" presName="compNode" presStyleCnt="0"/>
      <dgm:spPr/>
    </dgm:pt>
    <dgm:pt modelId="{7B08F669-3646-459B-B920-1E3080DEF84B}" type="pres">
      <dgm:prSet presAssocID="{C9B26AF9-188F-4BFD-A395-A37A08BEFFD1}" presName="bgRect" presStyleLbl="bgShp" presStyleIdx="3" presStyleCnt="8"/>
      <dgm:spPr/>
    </dgm:pt>
    <dgm:pt modelId="{DD7688FB-9740-4030-9CF5-3BAD34B9F844}" type="pres">
      <dgm:prSet presAssocID="{C9B26AF9-188F-4BFD-A395-A37A08BEFFD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33D038A-82E8-4AD9-8940-010BB60C407C}" type="pres">
      <dgm:prSet presAssocID="{C9B26AF9-188F-4BFD-A395-A37A08BEFFD1}" presName="spaceRect" presStyleCnt="0"/>
      <dgm:spPr/>
    </dgm:pt>
    <dgm:pt modelId="{3268BA0D-0B24-40DF-8B99-748C8F63DF8B}" type="pres">
      <dgm:prSet presAssocID="{C9B26AF9-188F-4BFD-A395-A37A08BEFFD1}" presName="parTx" presStyleLbl="revTx" presStyleIdx="3" presStyleCnt="8">
        <dgm:presLayoutVars>
          <dgm:chMax val="0"/>
          <dgm:chPref val="0"/>
        </dgm:presLayoutVars>
      </dgm:prSet>
      <dgm:spPr/>
    </dgm:pt>
    <dgm:pt modelId="{F099BE70-AAA3-4B61-A73F-166C4B94B051}" type="pres">
      <dgm:prSet presAssocID="{4FBFDC3C-CBC1-4EDB-8323-5E9C0F7E631C}" presName="sibTrans" presStyleCnt="0"/>
      <dgm:spPr/>
    </dgm:pt>
    <dgm:pt modelId="{82DA2B72-901F-4721-81B7-D459EBA373C4}" type="pres">
      <dgm:prSet presAssocID="{EDD09DAC-4BAF-4EE2-8B06-76F65E1909C4}" presName="compNode" presStyleCnt="0"/>
      <dgm:spPr/>
    </dgm:pt>
    <dgm:pt modelId="{539010DB-19B3-4871-8370-A695035F5BF3}" type="pres">
      <dgm:prSet presAssocID="{EDD09DAC-4BAF-4EE2-8B06-76F65E1909C4}" presName="bgRect" presStyleLbl="bgShp" presStyleIdx="4" presStyleCnt="8"/>
      <dgm:spPr/>
    </dgm:pt>
    <dgm:pt modelId="{8164423C-5AEC-473A-800C-43F373146A78}" type="pres">
      <dgm:prSet presAssocID="{EDD09DAC-4BAF-4EE2-8B06-76F65E1909C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A2C89E-94E9-4F03-9094-C8C120DE6608}" type="pres">
      <dgm:prSet presAssocID="{EDD09DAC-4BAF-4EE2-8B06-76F65E1909C4}" presName="spaceRect" presStyleCnt="0"/>
      <dgm:spPr/>
    </dgm:pt>
    <dgm:pt modelId="{D8BC3608-109C-4B33-8B0A-3DAB63734588}" type="pres">
      <dgm:prSet presAssocID="{EDD09DAC-4BAF-4EE2-8B06-76F65E1909C4}" presName="parTx" presStyleLbl="revTx" presStyleIdx="4" presStyleCnt="8">
        <dgm:presLayoutVars>
          <dgm:chMax val="0"/>
          <dgm:chPref val="0"/>
        </dgm:presLayoutVars>
      </dgm:prSet>
      <dgm:spPr/>
    </dgm:pt>
    <dgm:pt modelId="{49D643DA-5C79-494C-AE99-5FEA56248638}" type="pres">
      <dgm:prSet presAssocID="{4CAEACF9-A132-403E-95DE-F1368AAE17C2}" presName="sibTrans" presStyleCnt="0"/>
      <dgm:spPr/>
    </dgm:pt>
    <dgm:pt modelId="{62B1F66D-7F46-4DEF-ACC4-F2830D57CB22}" type="pres">
      <dgm:prSet presAssocID="{6821BF32-5B87-4923-9448-CEF179E95FD9}" presName="compNode" presStyleCnt="0"/>
      <dgm:spPr/>
    </dgm:pt>
    <dgm:pt modelId="{24F87864-8B16-462D-AEED-B3F3D47768E8}" type="pres">
      <dgm:prSet presAssocID="{6821BF32-5B87-4923-9448-CEF179E95FD9}" presName="bgRect" presStyleLbl="bgShp" presStyleIdx="5" presStyleCnt="8"/>
      <dgm:spPr/>
    </dgm:pt>
    <dgm:pt modelId="{1170C04C-EEF3-4AFB-A316-E0E3C3565C8E}" type="pres">
      <dgm:prSet presAssocID="{6821BF32-5B87-4923-9448-CEF179E95FD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C2C83BF-1987-4E51-9A50-EBB35D4BBB3C}" type="pres">
      <dgm:prSet presAssocID="{6821BF32-5B87-4923-9448-CEF179E95FD9}" presName="spaceRect" presStyleCnt="0"/>
      <dgm:spPr/>
    </dgm:pt>
    <dgm:pt modelId="{5E82073D-DA74-4535-B998-6B8F2DCA0FD3}" type="pres">
      <dgm:prSet presAssocID="{6821BF32-5B87-4923-9448-CEF179E95FD9}" presName="parTx" presStyleLbl="revTx" presStyleIdx="5" presStyleCnt="8">
        <dgm:presLayoutVars>
          <dgm:chMax val="0"/>
          <dgm:chPref val="0"/>
        </dgm:presLayoutVars>
      </dgm:prSet>
      <dgm:spPr/>
    </dgm:pt>
    <dgm:pt modelId="{9CF9A187-F1B3-49DA-B3B2-BAFCBA179395}" type="pres">
      <dgm:prSet presAssocID="{B0AEF197-B173-4DC3-917A-A8A300E8ED57}" presName="sibTrans" presStyleCnt="0"/>
      <dgm:spPr/>
    </dgm:pt>
    <dgm:pt modelId="{F6F0EF7E-5B61-4B01-B9B5-106C51330721}" type="pres">
      <dgm:prSet presAssocID="{9750403E-CF2E-47EE-AED8-6588C165230B}" presName="compNode" presStyleCnt="0"/>
      <dgm:spPr/>
    </dgm:pt>
    <dgm:pt modelId="{4C569D56-3A50-4811-A808-31333CB99902}" type="pres">
      <dgm:prSet presAssocID="{9750403E-CF2E-47EE-AED8-6588C165230B}" presName="bgRect" presStyleLbl="bgShp" presStyleIdx="6" presStyleCnt="8"/>
      <dgm:spPr/>
    </dgm:pt>
    <dgm:pt modelId="{1CBF1E68-BF1D-4B33-8913-18F8194B5A25}" type="pres">
      <dgm:prSet presAssocID="{9750403E-CF2E-47EE-AED8-6588C165230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1660FAA-8711-44DD-83E2-64FFA2F79969}" type="pres">
      <dgm:prSet presAssocID="{9750403E-CF2E-47EE-AED8-6588C165230B}" presName="spaceRect" presStyleCnt="0"/>
      <dgm:spPr/>
    </dgm:pt>
    <dgm:pt modelId="{9FB1D629-3595-4D30-865E-F3AD7DDEE83F}" type="pres">
      <dgm:prSet presAssocID="{9750403E-CF2E-47EE-AED8-6588C165230B}" presName="parTx" presStyleLbl="revTx" presStyleIdx="6" presStyleCnt="8">
        <dgm:presLayoutVars>
          <dgm:chMax val="0"/>
          <dgm:chPref val="0"/>
        </dgm:presLayoutVars>
      </dgm:prSet>
      <dgm:spPr/>
    </dgm:pt>
    <dgm:pt modelId="{534B42C2-FF1C-4A89-962B-F5CA217C5C2E}" type="pres">
      <dgm:prSet presAssocID="{A5A3124A-ED06-442A-9550-90B0CF4C9847}" presName="sibTrans" presStyleCnt="0"/>
      <dgm:spPr/>
    </dgm:pt>
    <dgm:pt modelId="{4C270202-22F2-43E6-B0A1-0F06BEAAB5A8}" type="pres">
      <dgm:prSet presAssocID="{C25EDB15-17D1-4242-B7FE-9F4CF0C6BE09}" presName="compNode" presStyleCnt="0"/>
      <dgm:spPr/>
    </dgm:pt>
    <dgm:pt modelId="{C92B8F3B-F160-49D2-8665-D89D9AD0C44D}" type="pres">
      <dgm:prSet presAssocID="{C25EDB15-17D1-4242-B7FE-9F4CF0C6BE09}" presName="bgRect" presStyleLbl="bgShp" presStyleIdx="7" presStyleCnt="8"/>
      <dgm:spPr/>
    </dgm:pt>
    <dgm:pt modelId="{C2674D3C-D1FE-44BC-BBD5-F74D91273202}" type="pres">
      <dgm:prSet presAssocID="{C25EDB15-17D1-4242-B7FE-9F4CF0C6BE0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5D1408C-6680-4498-ACF1-3793359B6F99}" type="pres">
      <dgm:prSet presAssocID="{C25EDB15-17D1-4242-B7FE-9F4CF0C6BE09}" presName="spaceRect" presStyleCnt="0"/>
      <dgm:spPr/>
    </dgm:pt>
    <dgm:pt modelId="{FDCAE385-20D2-40E0-A78E-8A2DF5B7E96D}" type="pres">
      <dgm:prSet presAssocID="{C25EDB15-17D1-4242-B7FE-9F4CF0C6BE0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85D5807-A4E9-4FA4-805B-77A69AB4CFEC}" srcId="{CA17EEE9-5584-47C1-BDBD-C776D1ADCB8D}" destId="{EDD09DAC-4BAF-4EE2-8B06-76F65E1909C4}" srcOrd="4" destOrd="0" parTransId="{34EBB6E8-3DE2-441D-8F05-AB818332BAD6}" sibTransId="{4CAEACF9-A132-403E-95DE-F1368AAE17C2}"/>
    <dgm:cxn modelId="{44839C19-0775-46E8-B8F3-DD0371F8D383}" type="presOf" srcId="{EDD09DAC-4BAF-4EE2-8B06-76F65E1909C4}" destId="{D8BC3608-109C-4B33-8B0A-3DAB63734588}" srcOrd="0" destOrd="0" presId="urn:microsoft.com/office/officeart/2018/2/layout/IconVerticalSolidList"/>
    <dgm:cxn modelId="{684FD821-CBCC-489A-94DB-BFAE9DC79D92}" srcId="{CA17EEE9-5584-47C1-BDBD-C776D1ADCB8D}" destId="{3AD08F15-6F4F-4BBA-B967-E8A2977ED673}" srcOrd="0" destOrd="0" parTransId="{623A8094-3C31-4B6E-BC54-B386D338F5C2}" sibTransId="{68BC84EA-E6B6-4D02-AD73-05EF369C1B2F}"/>
    <dgm:cxn modelId="{78DDB526-F3AE-41CF-A9F8-E0E7458A5646}" type="presOf" srcId="{9750403E-CF2E-47EE-AED8-6588C165230B}" destId="{9FB1D629-3595-4D30-865E-F3AD7DDEE83F}" srcOrd="0" destOrd="0" presId="urn:microsoft.com/office/officeart/2018/2/layout/IconVerticalSolidList"/>
    <dgm:cxn modelId="{605B742C-2E34-459B-84B4-D3700A642520}" srcId="{CA17EEE9-5584-47C1-BDBD-C776D1ADCB8D}" destId="{C9B26AF9-188F-4BFD-A395-A37A08BEFFD1}" srcOrd="3" destOrd="0" parTransId="{DC175C76-2A4B-4856-BBE3-A943AA9EFDCD}" sibTransId="{4FBFDC3C-CBC1-4EDB-8323-5E9C0F7E631C}"/>
    <dgm:cxn modelId="{0794BF31-4BE5-4C3D-9517-85CB2E8A18B1}" type="presOf" srcId="{3AD08F15-6F4F-4BBA-B967-E8A2977ED673}" destId="{165AED88-06F8-491B-B0A2-71F0B55FB585}" srcOrd="0" destOrd="0" presId="urn:microsoft.com/office/officeart/2018/2/layout/IconVerticalSolidList"/>
    <dgm:cxn modelId="{DDE2683C-0F56-4C1E-888D-50421C3C3BF4}" srcId="{CA17EEE9-5584-47C1-BDBD-C776D1ADCB8D}" destId="{C25EDB15-17D1-4242-B7FE-9F4CF0C6BE09}" srcOrd="7" destOrd="0" parTransId="{1AEA79BB-00B1-4D29-8D53-0BD4E45914A0}" sibTransId="{767B90D7-E81B-4C64-B3CD-6432FEC9EE58}"/>
    <dgm:cxn modelId="{466EA847-3D7D-4BCE-A6A6-2ECDEE5F29E7}" type="presOf" srcId="{11CE5B63-5ACC-4369-8D02-0FF2ADE549FB}" destId="{559515D6-9569-4930-AFCA-DF334A9D044D}" srcOrd="0" destOrd="0" presId="urn:microsoft.com/office/officeart/2018/2/layout/IconVerticalSolidList"/>
    <dgm:cxn modelId="{5648816A-AD67-44B1-85C6-E1F922774C52}" type="presOf" srcId="{C9B26AF9-188F-4BFD-A395-A37A08BEFFD1}" destId="{3268BA0D-0B24-40DF-8B99-748C8F63DF8B}" srcOrd="0" destOrd="0" presId="urn:microsoft.com/office/officeart/2018/2/layout/IconVerticalSolidList"/>
    <dgm:cxn modelId="{FA66717A-C9DC-4B2A-936B-61FCF197936A}" type="presOf" srcId="{C25EDB15-17D1-4242-B7FE-9F4CF0C6BE09}" destId="{FDCAE385-20D2-40E0-A78E-8A2DF5B7E96D}" srcOrd="0" destOrd="0" presId="urn:microsoft.com/office/officeart/2018/2/layout/IconVerticalSolidList"/>
    <dgm:cxn modelId="{9703407C-24D6-4F4E-97F6-20CE961B210C}" srcId="{CA17EEE9-5584-47C1-BDBD-C776D1ADCB8D}" destId="{9750403E-CF2E-47EE-AED8-6588C165230B}" srcOrd="6" destOrd="0" parTransId="{E9F68C87-8AED-4EAE-82B1-34F566BF2557}" sibTransId="{A5A3124A-ED06-442A-9550-90B0CF4C9847}"/>
    <dgm:cxn modelId="{CC57F6AD-C8F4-4E71-A81C-6D6C38AD92B4}" srcId="{CA17EEE9-5584-47C1-BDBD-C776D1ADCB8D}" destId="{6821BF32-5B87-4923-9448-CEF179E95FD9}" srcOrd="5" destOrd="0" parTransId="{2B9DEE78-CB54-445B-A9E9-EB4B7F04DF7A}" sibTransId="{B0AEF197-B173-4DC3-917A-A8A300E8ED57}"/>
    <dgm:cxn modelId="{62A577C3-A58E-4023-9A82-15B82643C005}" type="presOf" srcId="{C48A3AF2-A2F1-4B87-B61C-9E169DF63C71}" destId="{12527CD3-BECA-4E74-AFF7-D44FF45C5E38}" srcOrd="0" destOrd="0" presId="urn:microsoft.com/office/officeart/2018/2/layout/IconVerticalSolidList"/>
    <dgm:cxn modelId="{00DD30E9-CF1B-42A1-989D-907ADB179AF9}" srcId="{CA17EEE9-5584-47C1-BDBD-C776D1ADCB8D}" destId="{C48A3AF2-A2F1-4B87-B61C-9E169DF63C71}" srcOrd="1" destOrd="0" parTransId="{20643C13-14A0-480B-B3A2-21A8AE0AB849}" sibTransId="{2A53A820-1813-4E55-BE18-C4527F3C46F8}"/>
    <dgm:cxn modelId="{05709AE9-9F1F-4978-955A-DD4DB567394E}" type="presOf" srcId="{6821BF32-5B87-4923-9448-CEF179E95FD9}" destId="{5E82073D-DA74-4535-B998-6B8F2DCA0FD3}" srcOrd="0" destOrd="0" presId="urn:microsoft.com/office/officeart/2018/2/layout/IconVerticalSolidList"/>
    <dgm:cxn modelId="{4F133AF2-91B6-429C-9FFF-7723DD68CD97}" srcId="{CA17EEE9-5584-47C1-BDBD-C776D1ADCB8D}" destId="{11CE5B63-5ACC-4369-8D02-0FF2ADE549FB}" srcOrd="2" destOrd="0" parTransId="{614D57D9-535A-4A25-96E1-1F36AC114CF4}" sibTransId="{F9D61C8B-F8FD-4705-B4AF-8731233A4964}"/>
    <dgm:cxn modelId="{961863FF-7CC6-4E33-9B20-8FAA28C624DC}" type="presOf" srcId="{CA17EEE9-5584-47C1-BDBD-C776D1ADCB8D}" destId="{964B0875-E701-46A9-B6EC-1B21880E3947}" srcOrd="0" destOrd="0" presId="urn:microsoft.com/office/officeart/2018/2/layout/IconVerticalSolidList"/>
    <dgm:cxn modelId="{BF2EBACB-4185-435C-93DE-FA330F760210}" type="presParOf" srcId="{964B0875-E701-46A9-B6EC-1B21880E3947}" destId="{EE83058E-6B84-4728-B452-B94A6C41F4FA}" srcOrd="0" destOrd="0" presId="urn:microsoft.com/office/officeart/2018/2/layout/IconVerticalSolidList"/>
    <dgm:cxn modelId="{B476CF3F-DF0A-4E18-BAC2-A2188BBE35D7}" type="presParOf" srcId="{EE83058E-6B84-4728-B452-B94A6C41F4FA}" destId="{2567C319-3152-4528-A8CD-D9B902A19032}" srcOrd="0" destOrd="0" presId="urn:microsoft.com/office/officeart/2018/2/layout/IconVerticalSolidList"/>
    <dgm:cxn modelId="{168511B6-C0FB-41DC-AFEC-B8EE1E474359}" type="presParOf" srcId="{EE83058E-6B84-4728-B452-B94A6C41F4FA}" destId="{BAACC291-40DD-4A3E-8D77-387505D01FA9}" srcOrd="1" destOrd="0" presId="urn:microsoft.com/office/officeart/2018/2/layout/IconVerticalSolidList"/>
    <dgm:cxn modelId="{659C73BD-001B-4C11-93DF-277C00764E39}" type="presParOf" srcId="{EE83058E-6B84-4728-B452-B94A6C41F4FA}" destId="{4362267E-1488-401D-8A85-2D8E37AD09B2}" srcOrd="2" destOrd="0" presId="urn:microsoft.com/office/officeart/2018/2/layout/IconVerticalSolidList"/>
    <dgm:cxn modelId="{8BDCB7A0-A363-4B74-BE34-C7AB1CD88003}" type="presParOf" srcId="{EE83058E-6B84-4728-B452-B94A6C41F4FA}" destId="{165AED88-06F8-491B-B0A2-71F0B55FB585}" srcOrd="3" destOrd="0" presId="urn:microsoft.com/office/officeart/2018/2/layout/IconVerticalSolidList"/>
    <dgm:cxn modelId="{789E6541-CCD3-4E4F-B8BB-A9045F8AD493}" type="presParOf" srcId="{964B0875-E701-46A9-B6EC-1B21880E3947}" destId="{B9622B5C-A2A6-4F1F-85F9-7B49454E1749}" srcOrd="1" destOrd="0" presId="urn:microsoft.com/office/officeart/2018/2/layout/IconVerticalSolidList"/>
    <dgm:cxn modelId="{B23A4697-7119-4993-9620-6ADEED57EF1D}" type="presParOf" srcId="{964B0875-E701-46A9-B6EC-1B21880E3947}" destId="{2C809A48-07D5-4400-B1CC-4E11DA2E92F1}" srcOrd="2" destOrd="0" presId="urn:microsoft.com/office/officeart/2018/2/layout/IconVerticalSolidList"/>
    <dgm:cxn modelId="{99C2B8BC-7954-449F-8E5D-A0F0C2A1917C}" type="presParOf" srcId="{2C809A48-07D5-4400-B1CC-4E11DA2E92F1}" destId="{0D231912-A6C2-4173-9B5C-418B931AA184}" srcOrd="0" destOrd="0" presId="urn:microsoft.com/office/officeart/2018/2/layout/IconVerticalSolidList"/>
    <dgm:cxn modelId="{1EF7DD2F-8EC2-4479-B589-D1E31E8049C5}" type="presParOf" srcId="{2C809A48-07D5-4400-B1CC-4E11DA2E92F1}" destId="{5459310C-285F-4240-AC62-E9C6388254D5}" srcOrd="1" destOrd="0" presId="urn:microsoft.com/office/officeart/2018/2/layout/IconVerticalSolidList"/>
    <dgm:cxn modelId="{10900C99-40A4-4640-AC4E-6B5DB89982B2}" type="presParOf" srcId="{2C809A48-07D5-4400-B1CC-4E11DA2E92F1}" destId="{2E9BA49D-ECC3-44D7-A268-232461138431}" srcOrd="2" destOrd="0" presId="urn:microsoft.com/office/officeart/2018/2/layout/IconVerticalSolidList"/>
    <dgm:cxn modelId="{93C995E8-9B18-41F1-AA20-6A513E3E0ED5}" type="presParOf" srcId="{2C809A48-07D5-4400-B1CC-4E11DA2E92F1}" destId="{12527CD3-BECA-4E74-AFF7-D44FF45C5E38}" srcOrd="3" destOrd="0" presId="urn:microsoft.com/office/officeart/2018/2/layout/IconVerticalSolidList"/>
    <dgm:cxn modelId="{C6DC0161-3DD7-4857-822E-482955F62555}" type="presParOf" srcId="{964B0875-E701-46A9-B6EC-1B21880E3947}" destId="{D3DF7D94-D9F1-4E7D-9C3C-5E28154BF085}" srcOrd="3" destOrd="0" presId="urn:microsoft.com/office/officeart/2018/2/layout/IconVerticalSolidList"/>
    <dgm:cxn modelId="{E929C0EC-B058-4815-98CE-2EBE9CE10B3A}" type="presParOf" srcId="{964B0875-E701-46A9-B6EC-1B21880E3947}" destId="{968B38D0-CB73-4D65-BCCE-F2ACAE24799F}" srcOrd="4" destOrd="0" presId="urn:microsoft.com/office/officeart/2018/2/layout/IconVerticalSolidList"/>
    <dgm:cxn modelId="{1A99A417-CA93-49F7-BACA-C4DF652E4375}" type="presParOf" srcId="{968B38D0-CB73-4D65-BCCE-F2ACAE24799F}" destId="{1F866B5A-78E3-4A9D-91B2-1AD4D61CA10F}" srcOrd="0" destOrd="0" presId="urn:microsoft.com/office/officeart/2018/2/layout/IconVerticalSolidList"/>
    <dgm:cxn modelId="{BC62808A-F7D9-4FA8-B96A-EF6FD992684B}" type="presParOf" srcId="{968B38D0-CB73-4D65-BCCE-F2ACAE24799F}" destId="{21EB6689-EAB5-4919-B9AA-BD3AD42A4AAC}" srcOrd="1" destOrd="0" presId="urn:microsoft.com/office/officeart/2018/2/layout/IconVerticalSolidList"/>
    <dgm:cxn modelId="{D1C87E39-B2F3-42A8-8C4B-9C88A26F9578}" type="presParOf" srcId="{968B38D0-CB73-4D65-BCCE-F2ACAE24799F}" destId="{507CADD7-09B7-4185-BB2A-2A1A61CF2F18}" srcOrd="2" destOrd="0" presId="urn:microsoft.com/office/officeart/2018/2/layout/IconVerticalSolidList"/>
    <dgm:cxn modelId="{448BA9D0-4838-4D83-BCD0-6BFF18E8E8B4}" type="presParOf" srcId="{968B38D0-CB73-4D65-BCCE-F2ACAE24799F}" destId="{559515D6-9569-4930-AFCA-DF334A9D044D}" srcOrd="3" destOrd="0" presId="urn:microsoft.com/office/officeart/2018/2/layout/IconVerticalSolidList"/>
    <dgm:cxn modelId="{53BD020B-E792-4C20-92A9-BE41B41D5C10}" type="presParOf" srcId="{964B0875-E701-46A9-B6EC-1B21880E3947}" destId="{6FE42F98-201F-49F5-BA4C-C2B53C868BC4}" srcOrd="5" destOrd="0" presId="urn:microsoft.com/office/officeart/2018/2/layout/IconVerticalSolidList"/>
    <dgm:cxn modelId="{F7496522-FD73-47A4-8810-C07F30089EE7}" type="presParOf" srcId="{964B0875-E701-46A9-B6EC-1B21880E3947}" destId="{2E1C1CEA-D48C-4B28-A2B5-E23EC110EE9C}" srcOrd="6" destOrd="0" presId="urn:microsoft.com/office/officeart/2018/2/layout/IconVerticalSolidList"/>
    <dgm:cxn modelId="{A0A1031E-A7F8-4A5A-AA41-7ACEDCEE26E9}" type="presParOf" srcId="{2E1C1CEA-D48C-4B28-A2B5-E23EC110EE9C}" destId="{7B08F669-3646-459B-B920-1E3080DEF84B}" srcOrd="0" destOrd="0" presId="urn:microsoft.com/office/officeart/2018/2/layout/IconVerticalSolidList"/>
    <dgm:cxn modelId="{F405212A-3DF6-417D-9484-E56E57BB534D}" type="presParOf" srcId="{2E1C1CEA-D48C-4B28-A2B5-E23EC110EE9C}" destId="{DD7688FB-9740-4030-9CF5-3BAD34B9F844}" srcOrd="1" destOrd="0" presId="urn:microsoft.com/office/officeart/2018/2/layout/IconVerticalSolidList"/>
    <dgm:cxn modelId="{FF465282-8A19-4F73-8A47-5B63EADF6A68}" type="presParOf" srcId="{2E1C1CEA-D48C-4B28-A2B5-E23EC110EE9C}" destId="{F33D038A-82E8-4AD9-8940-010BB60C407C}" srcOrd="2" destOrd="0" presId="urn:microsoft.com/office/officeart/2018/2/layout/IconVerticalSolidList"/>
    <dgm:cxn modelId="{CD9152D4-01EE-423E-9827-64A66A74A9E7}" type="presParOf" srcId="{2E1C1CEA-D48C-4B28-A2B5-E23EC110EE9C}" destId="{3268BA0D-0B24-40DF-8B99-748C8F63DF8B}" srcOrd="3" destOrd="0" presId="urn:microsoft.com/office/officeart/2018/2/layout/IconVerticalSolidList"/>
    <dgm:cxn modelId="{F65BFB79-FF71-4076-A857-B5A1617E33BA}" type="presParOf" srcId="{964B0875-E701-46A9-B6EC-1B21880E3947}" destId="{F099BE70-AAA3-4B61-A73F-166C4B94B051}" srcOrd="7" destOrd="0" presId="urn:microsoft.com/office/officeart/2018/2/layout/IconVerticalSolidList"/>
    <dgm:cxn modelId="{3C96282B-EF2B-4F11-B554-9A4BACE1AE97}" type="presParOf" srcId="{964B0875-E701-46A9-B6EC-1B21880E3947}" destId="{82DA2B72-901F-4721-81B7-D459EBA373C4}" srcOrd="8" destOrd="0" presId="urn:microsoft.com/office/officeart/2018/2/layout/IconVerticalSolidList"/>
    <dgm:cxn modelId="{4EAFB81A-7EC3-4676-A958-DFA56CC88B51}" type="presParOf" srcId="{82DA2B72-901F-4721-81B7-D459EBA373C4}" destId="{539010DB-19B3-4871-8370-A695035F5BF3}" srcOrd="0" destOrd="0" presId="urn:microsoft.com/office/officeart/2018/2/layout/IconVerticalSolidList"/>
    <dgm:cxn modelId="{46B906A2-95A6-40B1-A979-B9291718C3C5}" type="presParOf" srcId="{82DA2B72-901F-4721-81B7-D459EBA373C4}" destId="{8164423C-5AEC-473A-800C-43F373146A78}" srcOrd="1" destOrd="0" presId="urn:microsoft.com/office/officeart/2018/2/layout/IconVerticalSolidList"/>
    <dgm:cxn modelId="{9607BBE1-C694-4B5C-860E-CAB4BC9E9D51}" type="presParOf" srcId="{82DA2B72-901F-4721-81B7-D459EBA373C4}" destId="{43A2C89E-94E9-4F03-9094-C8C120DE6608}" srcOrd="2" destOrd="0" presId="urn:microsoft.com/office/officeart/2018/2/layout/IconVerticalSolidList"/>
    <dgm:cxn modelId="{8828A683-F8B1-42D0-9D6D-ECA3E266190F}" type="presParOf" srcId="{82DA2B72-901F-4721-81B7-D459EBA373C4}" destId="{D8BC3608-109C-4B33-8B0A-3DAB63734588}" srcOrd="3" destOrd="0" presId="urn:microsoft.com/office/officeart/2018/2/layout/IconVerticalSolidList"/>
    <dgm:cxn modelId="{89CF6918-24C5-4838-AB1E-D3A50DB8942E}" type="presParOf" srcId="{964B0875-E701-46A9-B6EC-1B21880E3947}" destId="{49D643DA-5C79-494C-AE99-5FEA56248638}" srcOrd="9" destOrd="0" presId="urn:microsoft.com/office/officeart/2018/2/layout/IconVerticalSolidList"/>
    <dgm:cxn modelId="{E261AB3A-8A0E-4257-B48B-4C08C576F000}" type="presParOf" srcId="{964B0875-E701-46A9-B6EC-1B21880E3947}" destId="{62B1F66D-7F46-4DEF-ACC4-F2830D57CB22}" srcOrd="10" destOrd="0" presId="urn:microsoft.com/office/officeart/2018/2/layout/IconVerticalSolidList"/>
    <dgm:cxn modelId="{DDE921E6-2012-4F7F-BF4D-2DABAF933419}" type="presParOf" srcId="{62B1F66D-7F46-4DEF-ACC4-F2830D57CB22}" destId="{24F87864-8B16-462D-AEED-B3F3D47768E8}" srcOrd="0" destOrd="0" presId="urn:microsoft.com/office/officeart/2018/2/layout/IconVerticalSolidList"/>
    <dgm:cxn modelId="{CA1F297F-EBC1-487C-9796-83D2C4C5E8E0}" type="presParOf" srcId="{62B1F66D-7F46-4DEF-ACC4-F2830D57CB22}" destId="{1170C04C-EEF3-4AFB-A316-E0E3C3565C8E}" srcOrd="1" destOrd="0" presId="urn:microsoft.com/office/officeart/2018/2/layout/IconVerticalSolidList"/>
    <dgm:cxn modelId="{AD996AB0-6E02-4A54-8FF8-4564B3B14F6E}" type="presParOf" srcId="{62B1F66D-7F46-4DEF-ACC4-F2830D57CB22}" destId="{CC2C83BF-1987-4E51-9A50-EBB35D4BBB3C}" srcOrd="2" destOrd="0" presId="urn:microsoft.com/office/officeart/2018/2/layout/IconVerticalSolidList"/>
    <dgm:cxn modelId="{FAA2F78D-E09B-4515-BBF2-C3C3E497C537}" type="presParOf" srcId="{62B1F66D-7F46-4DEF-ACC4-F2830D57CB22}" destId="{5E82073D-DA74-4535-B998-6B8F2DCA0FD3}" srcOrd="3" destOrd="0" presId="urn:microsoft.com/office/officeart/2018/2/layout/IconVerticalSolidList"/>
    <dgm:cxn modelId="{D35AC29D-73CC-4E67-8C0C-920017796472}" type="presParOf" srcId="{964B0875-E701-46A9-B6EC-1B21880E3947}" destId="{9CF9A187-F1B3-49DA-B3B2-BAFCBA179395}" srcOrd="11" destOrd="0" presId="urn:microsoft.com/office/officeart/2018/2/layout/IconVerticalSolidList"/>
    <dgm:cxn modelId="{D9084D2F-E8BA-45BA-B624-D258F303B3AA}" type="presParOf" srcId="{964B0875-E701-46A9-B6EC-1B21880E3947}" destId="{F6F0EF7E-5B61-4B01-B9B5-106C51330721}" srcOrd="12" destOrd="0" presId="urn:microsoft.com/office/officeart/2018/2/layout/IconVerticalSolidList"/>
    <dgm:cxn modelId="{81BE90B7-482B-4123-98C6-C65B34B07EAC}" type="presParOf" srcId="{F6F0EF7E-5B61-4B01-B9B5-106C51330721}" destId="{4C569D56-3A50-4811-A808-31333CB99902}" srcOrd="0" destOrd="0" presId="urn:microsoft.com/office/officeart/2018/2/layout/IconVerticalSolidList"/>
    <dgm:cxn modelId="{5B3C7CE7-C11F-4A38-9BEA-5CD7B1BE9EE5}" type="presParOf" srcId="{F6F0EF7E-5B61-4B01-B9B5-106C51330721}" destId="{1CBF1E68-BF1D-4B33-8913-18F8194B5A25}" srcOrd="1" destOrd="0" presId="urn:microsoft.com/office/officeart/2018/2/layout/IconVerticalSolidList"/>
    <dgm:cxn modelId="{6ACFCEB2-6D61-4BEC-BDBF-6FA0437EE0C3}" type="presParOf" srcId="{F6F0EF7E-5B61-4B01-B9B5-106C51330721}" destId="{31660FAA-8711-44DD-83E2-64FFA2F79969}" srcOrd="2" destOrd="0" presId="urn:microsoft.com/office/officeart/2018/2/layout/IconVerticalSolidList"/>
    <dgm:cxn modelId="{A9EFF3A2-22C4-4695-8E0C-FDA5DFEFD023}" type="presParOf" srcId="{F6F0EF7E-5B61-4B01-B9B5-106C51330721}" destId="{9FB1D629-3595-4D30-865E-F3AD7DDEE83F}" srcOrd="3" destOrd="0" presId="urn:microsoft.com/office/officeart/2018/2/layout/IconVerticalSolidList"/>
    <dgm:cxn modelId="{31732BD8-8F97-4863-864E-4C81603DDB84}" type="presParOf" srcId="{964B0875-E701-46A9-B6EC-1B21880E3947}" destId="{534B42C2-FF1C-4A89-962B-F5CA217C5C2E}" srcOrd="13" destOrd="0" presId="urn:microsoft.com/office/officeart/2018/2/layout/IconVerticalSolidList"/>
    <dgm:cxn modelId="{F53C2A4C-2784-468B-B693-70A9757B6098}" type="presParOf" srcId="{964B0875-E701-46A9-B6EC-1B21880E3947}" destId="{4C270202-22F2-43E6-B0A1-0F06BEAAB5A8}" srcOrd="14" destOrd="0" presId="urn:microsoft.com/office/officeart/2018/2/layout/IconVerticalSolidList"/>
    <dgm:cxn modelId="{CE348C4C-83DA-4E06-8DBF-FA3FEBC53248}" type="presParOf" srcId="{4C270202-22F2-43E6-B0A1-0F06BEAAB5A8}" destId="{C92B8F3B-F160-49D2-8665-D89D9AD0C44D}" srcOrd="0" destOrd="0" presId="urn:microsoft.com/office/officeart/2018/2/layout/IconVerticalSolidList"/>
    <dgm:cxn modelId="{9F8FBBC7-CF5B-4628-BC62-71E3EEA26AF0}" type="presParOf" srcId="{4C270202-22F2-43E6-B0A1-0F06BEAAB5A8}" destId="{C2674D3C-D1FE-44BC-BBD5-F74D91273202}" srcOrd="1" destOrd="0" presId="urn:microsoft.com/office/officeart/2018/2/layout/IconVerticalSolidList"/>
    <dgm:cxn modelId="{51B33903-03A8-4F09-81E1-21779AAAA819}" type="presParOf" srcId="{4C270202-22F2-43E6-B0A1-0F06BEAAB5A8}" destId="{95D1408C-6680-4498-ACF1-3793359B6F99}" srcOrd="2" destOrd="0" presId="urn:microsoft.com/office/officeart/2018/2/layout/IconVerticalSolidList"/>
    <dgm:cxn modelId="{75B739A3-C7C3-4943-BC48-D1D43423CDEA}" type="presParOf" srcId="{4C270202-22F2-43E6-B0A1-0F06BEAAB5A8}" destId="{FDCAE385-20D2-40E0-A78E-8A2DF5B7E9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40A27-8F58-48D8-B313-E4569C82120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DB51F-B200-4F2B-A34A-63DADAD11DF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3EA48-D202-49A7-A270-F62A07699BC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Needs to </a:t>
          </a:r>
          <a:r>
            <a:rPr lang="en-US" sz="2500" kern="1200">
              <a:latin typeface="Calibri Light" panose="020F0302020204030204"/>
            </a:rPr>
            <a:t>run java</a:t>
          </a:r>
          <a:endParaRPr lang="en-US" sz="2500" kern="1200"/>
        </a:p>
      </dsp:txBody>
      <dsp:txXfrm>
        <a:off x="1941716" y="718"/>
        <a:ext cx="4571887" cy="1681139"/>
      </dsp:txXfrm>
    </dsp:sp>
    <dsp:sp modelId="{5AD04713-5A59-4252-99E0-B2E404D825B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36D9-1D01-426A-9286-89A0C0FFEF9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89E66-B366-4D19-8BBE-A4D3BEAEE36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Needs</a:t>
          </a:r>
          <a:r>
            <a:rPr lang="en-US" sz="2500" kern="1200"/>
            <a:t> to run python</a:t>
          </a:r>
        </a:p>
      </dsp:txBody>
      <dsp:txXfrm>
        <a:off x="1941716" y="2102143"/>
        <a:ext cx="4571887" cy="1681139"/>
      </dsp:txXfrm>
    </dsp:sp>
    <dsp:sp modelId="{53D09885-6837-4804-AEF1-908CF67C833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9CCAD-D6B4-4E1F-822C-930FD144872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46E90-68F0-4A40-B3A1-688048B5650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Will be developed in two phases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0856F-6F3D-469D-B40C-C82B586E3020}">
      <dsp:nvSpPr>
        <dsp:cNvPr id="0" name=""/>
        <dsp:cNvSpPr/>
      </dsp:nvSpPr>
      <dsp:spPr>
        <a:xfrm>
          <a:off x="0" y="286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How to compile diferent languages</a:t>
          </a:r>
        </a:p>
      </dsp:txBody>
      <dsp:txXfrm>
        <a:off x="91269" y="94131"/>
        <a:ext cx="6331065" cy="1687122"/>
      </dsp:txXfrm>
    </dsp:sp>
    <dsp:sp modelId="{BCF7916F-DDA0-48AA-B1CE-32B9464F4C08}">
      <dsp:nvSpPr>
        <dsp:cNvPr id="0" name=""/>
        <dsp:cNvSpPr/>
      </dsp:nvSpPr>
      <dsp:spPr>
        <a:xfrm>
          <a:off x="0" y="2007882"/>
          <a:ext cx="6513603" cy="18696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How to run diferent languages</a:t>
          </a:r>
        </a:p>
      </dsp:txBody>
      <dsp:txXfrm>
        <a:off x="91269" y="2099151"/>
        <a:ext cx="6331065" cy="1687122"/>
      </dsp:txXfrm>
    </dsp:sp>
    <dsp:sp modelId="{4A2B92CF-43E4-4AB1-BD1B-80BE1F4C8467}">
      <dsp:nvSpPr>
        <dsp:cNvPr id="0" name=""/>
        <dsp:cNvSpPr/>
      </dsp:nvSpPr>
      <dsp:spPr>
        <a:xfrm>
          <a:off x="0" y="4012903"/>
          <a:ext cx="6513603" cy="1869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How to communicate with a web user</a:t>
          </a:r>
        </a:p>
      </dsp:txBody>
      <dsp:txXfrm>
        <a:off x="91269" y="4104172"/>
        <a:ext cx="6331065" cy="168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2AA3D-490F-4EB1-815F-11F6FA7BF3B4}">
      <dsp:nvSpPr>
        <dsp:cNvPr id="0" name=""/>
        <dsp:cNvSpPr/>
      </dsp:nvSpPr>
      <dsp:spPr>
        <a:xfrm>
          <a:off x="0" y="50922"/>
          <a:ext cx="6513603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Code in java</a:t>
          </a:r>
        </a:p>
      </dsp:txBody>
      <dsp:txXfrm>
        <a:off x="51517" y="102439"/>
        <a:ext cx="6410569" cy="952306"/>
      </dsp:txXfrm>
    </dsp:sp>
    <dsp:sp modelId="{04380906-486E-4EA0-A455-CBA4E3C788B8}">
      <dsp:nvSpPr>
        <dsp:cNvPr id="0" name=""/>
        <dsp:cNvSpPr/>
      </dsp:nvSpPr>
      <dsp:spPr>
        <a:xfrm>
          <a:off x="0" y="1232982"/>
          <a:ext cx="6513603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Use spring</a:t>
          </a:r>
        </a:p>
      </dsp:txBody>
      <dsp:txXfrm>
        <a:off x="51517" y="1284499"/>
        <a:ext cx="6410569" cy="952306"/>
      </dsp:txXfrm>
    </dsp:sp>
    <dsp:sp modelId="{5EEC21D5-FF7C-4297-B5F1-1C2E68D01B0A}">
      <dsp:nvSpPr>
        <dsp:cNvPr id="0" name=""/>
        <dsp:cNvSpPr/>
      </dsp:nvSpPr>
      <dsp:spPr>
        <a:xfrm>
          <a:off x="0" y="2415043"/>
          <a:ext cx="6513603" cy="1055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Swagger</a:t>
          </a:r>
        </a:p>
      </dsp:txBody>
      <dsp:txXfrm>
        <a:off x="51517" y="2466560"/>
        <a:ext cx="6410569" cy="952306"/>
      </dsp:txXfrm>
    </dsp:sp>
    <dsp:sp modelId="{4A7E36F5-DF3B-4402-8B6C-16B7EBCFC7E4}">
      <dsp:nvSpPr>
        <dsp:cNvPr id="0" name=""/>
        <dsp:cNvSpPr/>
      </dsp:nvSpPr>
      <dsp:spPr>
        <a:xfrm>
          <a:off x="0" y="3597103"/>
          <a:ext cx="6513603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Calibri Light" panose="020F0302020204030204"/>
            </a:rPr>
            <a:t>Hibernate / JPA</a:t>
          </a:r>
          <a:endParaRPr lang="en-US" sz="4400" kern="1200"/>
        </a:p>
      </dsp:txBody>
      <dsp:txXfrm>
        <a:off x="51517" y="3648620"/>
        <a:ext cx="6410569" cy="952306"/>
      </dsp:txXfrm>
    </dsp:sp>
    <dsp:sp modelId="{FD9F6CBB-53C9-4847-9E66-FB7806EBCA75}">
      <dsp:nvSpPr>
        <dsp:cNvPr id="0" name=""/>
        <dsp:cNvSpPr/>
      </dsp:nvSpPr>
      <dsp:spPr>
        <a:xfrm>
          <a:off x="0" y="4779163"/>
          <a:ext cx="6513603" cy="10553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Tokens</a:t>
          </a:r>
        </a:p>
      </dsp:txBody>
      <dsp:txXfrm>
        <a:off x="51517" y="4830680"/>
        <a:ext cx="6410569" cy="95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C319-3152-4528-A8CD-D9B902A19032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CC291-40DD-4A3E-8D77-387505D01FA9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AED88-06F8-491B-B0A2-71F0B55FB585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Make validation when a new file is created with the same name of an existing file.</a:t>
          </a:r>
          <a:endParaRPr lang="en-US" sz="1500" kern="1200"/>
        </a:p>
      </dsp:txBody>
      <dsp:txXfrm>
        <a:off x="697026" y="718"/>
        <a:ext cx="5816577" cy="603486"/>
      </dsp:txXfrm>
    </dsp:sp>
    <dsp:sp modelId="{0D231912-A6C2-4173-9B5C-418B931AA184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9310C-285F-4240-AC62-E9C6388254D5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27CD3-BECA-4E74-AFF7-D44FF45C5E38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Validate if a language exists before entering the input.</a:t>
          </a:r>
        </a:p>
      </dsp:txBody>
      <dsp:txXfrm>
        <a:off x="697026" y="755076"/>
        <a:ext cx="5816577" cy="603486"/>
      </dsp:txXfrm>
    </dsp:sp>
    <dsp:sp modelId="{1F866B5A-78E3-4A9D-91B2-1AD4D61CA10F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B6689-EAB5-4919-B9AA-BD3AD42A4AAC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515D6-9569-4930-AFCA-DF334A9D044D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Validate that names when creating new file have no special characters.</a:t>
          </a:r>
        </a:p>
      </dsp:txBody>
      <dsp:txXfrm>
        <a:off x="697026" y="1509433"/>
        <a:ext cx="5816577" cy="603486"/>
      </dsp:txXfrm>
    </dsp:sp>
    <dsp:sp modelId="{7B08F669-3646-459B-B920-1E3080DEF84B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688FB-9740-4030-9CF5-3BAD34B9F844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BA0D-0B24-40DF-8B99-748C8F63DF8B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Java need main direction to run.</a:t>
          </a:r>
          <a:endParaRPr lang="en-US" sz="1500" kern="1200"/>
        </a:p>
      </dsp:txBody>
      <dsp:txXfrm>
        <a:off x="697026" y="2263791"/>
        <a:ext cx="5816577" cy="603486"/>
      </dsp:txXfrm>
    </dsp:sp>
    <dsp:sp modelId="{539010DB-19B3-4871-8370-A695035F5BF3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4423C-5AEC-473A-800C-43F373146A78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C3608-109C-4B33-8B0A-3DAB63734588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is create with the code field null in the database.</a:t>
          </a:r>
        </a:p>
      </dsp:txBody>
      <dsp:txXfrm>
        <a:off x="697026" y="3018148"/>
        <a:ext cx="5816577" cy="603486"/>
      </dsp:txXfrm>
    </dsp:sp>
    <dsp:sp modelId="{24F87864-8B16-462D-AEED-B3F3D47768E8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0C04C-EEF3-4AFB-A316-E0E3C3565C8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073D-DA74-4535-B998-6B8F2DCA0FD3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Replace a project in the local when a new one is create with the same name.</a:t>
          </a:r>
        </a:p>
      </dsp:txBody>
      <dsp:txXfrm>
        <a:off x="697026" y="3772506"/>
        <a:ext cx="5816577" cy="603486"/>
      </dsp:txXfrm>
    </dsp:sp>
    <dsp:sp modelId="{4C569D56-3A50-4811-A808-31333CB99902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F1E68-BF1D-4B33-8913-18F8194B5A25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1D629-3595-4D30-865E-F3AD7DDEE83F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 500 when the client put the wrong data, should be error 400.</a:t>
          </a:r>
        </a:p>
      </dsp:txBody>
      <dsp:txXfrm>
        <a:off x="697026" y="4526863"/>
        <a:ext cx="5816577" cy="603486"/>
      </dsp:txXfrm>
    </dsp:sp>
    <dsp:sp modelId="{C92B8F3B-F160-49D2-8665-D89D9AD0C44D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74D3C-D1FE-44BC-BBD5-F74D91273202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AE385-20D2-40E0-A78E-8A2DF5B7E96D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 data when update an entity if you leave a field empty.</a:t>
          </a:r>
        </a:p>
      </dsp:txBody>
      <dsp:txXfrm>
        <a:off x="697026" y="5281221"/>
        <a:ext cx="5816577" cy="6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1/api/v1/swagger-ui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45856C-E607-4883-B27E-6E84701B0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4" r="9089" b="114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Online </a:t>
            </a:r>
            <a:r>
              <a:rPr lang="en-US" sz="4800">
                <a:ea typeface="+mj-lt"/>
                <a:cs typeface="+mj-lt"/>
              </a:rPr>
              <a:t>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AWT05</a:t>
            </a: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0BDAB20-9BCB-4F6E-A917-F8B8BB1A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96" y="1548958"/>
            <a:ext cx="4378880" cy="2088388"/>
          </a:xfrm>
          <a:prstGeom prst="rect">
            <a:avLst/>
          </a:prstGeom>
        </p:spPr>
      </p:pic>
      <p:sp>
        <p:nvSpPr>
          <p:cNvPr id="40" name="Freeform: Shape 4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3BFF6-8BFC-4EE1-A92D-D292853A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79" y="1346331"/>
            <a:ext cx="4378881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3E6A-5BFC-4446-9BED-654A559C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79" y="3805783"/>
            <a:ext cx="5076090" cy="41513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>
                <a:ea typeface="+mn-lt"/>
                <a:cs typeface="+mn-lt"/>
              </a:rPr>
              <a:t>Spring Boot is an open source Java-based framework used to create micro Services.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13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75C99-20C5-4F74-9D68-A7BDF551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br>
              <a:rPr lang="en-US" sz="240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REST Service(</a:t>
            </a:r>
            <a:r>
              <a:rPr lang="en-US" sz="2400">
                <a:latin typeface="Calibri"/>
                <a:cs typeface="Calibri"/>
              </a:rPr>
              <a:t>Representational State Transfer</a:t>
            </a:r>
            <a:r>
              <a:rPr lang="en-US" sz="2400">
                <a:ea typeface="+mj-lt"/>
                <a:cs typeface="+mj-lt"/>
              </a:rPr>
              <a:t>)</a:t>
            </a:r>
          </a:p>
          <a:p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E2D-1280-4A61-A70F-3DFB79C8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 Most important operations(used in the actual project):</a:t>
            </a: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POST to create information</a:t>
            </a:r>
          </a:p>
          <a:p>
            <a:pPr lvl="1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GET to read information</a:t>
            </a:r>
          </a:p>
          <a:p>
            <a:pPr lvl="1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PUT to update information</a:t>
            </a:r>
          </a:p>
          <a:p>
            <a:pPr lvl="1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DELETE to delete information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Other operations:</a:t>
            </a:r>
          </a:p>
          <a:p>
            <a:pPr lvl="1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OPTIONS, TRACE, CONNECT</a:t>
            </a: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13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B8F-41FA-40CD-B16C-B22BB2A0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 panose="020F0302020204030204"/>
              </a:rPr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C8A2-5D54-439A-845E-CEF953B9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3567057"/>
            <a:ext cx="3363974" cy="1996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Gradle is an open source build automation tool focused on flexibility and performance.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92D02CB-0532-4CCE-9D0E-262EEAAB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46745"/>
            <a:ext cx="6250769" cy="4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348C96-DEAD-453B-9605-6C6865C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554701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Hibernate / JPA(Java Persistence API)</a:t>
            </a:r>
          </a:p>
          <a:p>
            <a:pPr algn="ctr"/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6325D232-E6EB-4A4F-95BF-CAEAAAF0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6811"/>
            <a:ext cx="10914060" cy="25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E5AC-033E-4E93-85AD-FF66ABC2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Controller ( Config)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AF50-A4DF-4D86-948C-6783B883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57" y="3441796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>
                <a:cs typeface="Calibri"/>
              </a:rPr>
              <a:t>Swagger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9BF41C-F4B4-46E2-B7A1-5B4DE347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79636"/>
            <a:ext cx="6250769" cy="2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5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E9DF-4602-4869-9E94-815EFF3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Endpoint summary</a:t>
            </a:r>
            <a:endParaRPr lang="en-US" err="1">
              <a:solidFill>
                <a:schemeClr val="bg1"/>
              </a:solidFill>
            </a:endParaRPr>
          </a:p>
        </p:txBody>
      </p:sp>
      <p:pic>
        <p:nvPicPr>
          <p:cNvPr id="5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F461698-72D2-45CD-8129-2182407ED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6" b="4084"/>
          <a:stretch/>
        </p:blipFill>
        <p:spPr>
          <a:xfrm>
            <a:off x="4635456" y="-1"/>
            <a:ext cx="7556543" cy="6857999"/>
          </a:xfrm>
        </p:spPr>
      </p:pic>
    </p:spTree>
    <p:extLst>
      <p:ext uri="{BB962C8B-B14F-4D97-AF65-F5344CB8AC3E}">
        <p14:creationId xmlns:p14="http://schemas.microsoft.com/office/powerpoint/2010/main" val="380699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9F87-D3F7-4B27-821B-2F61BF8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9D05C9-5BEA-4F44-A3DE-AF051CC2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9" y="1675227"/>
            <a:ext cx="870138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2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9F87-D3F7-4B27-821B-2F61BF8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Filter </a:t>
            </a:r>
            <a:br>
              <a:rPr lang="en-US" sz="46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Process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4D0E66-81F9-402A-B64A-197B1AFF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1" y="779796"/>
            <a:ext cx="6822687" cy="52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9B16130-95AB-487B-89CF-14B36DDB1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10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48C96-DEAD-453B-9605-6C6865C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Data Base ( Domain )</a:t>
            </a:r>
          </a:p>
        </p:txBody>
      </p:sp>
    </p:spTree>
    <p:extLst>
      <p:ext uri="{BB962C8B-B14F-4D97-AF65-F5344CB8AC3E}">
        <p14:creationId xmlns:p14="http://schemas.microsoft.com/office/powerpoint/2010/main" val="141349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48C96-DEAD-453B-9605-6C6865C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</a:t>
            </a:r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14EDB7D-6031-4873-AF0C-8C1839BD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8" y="1396110"/>
            <a:ext cx="10979062" cy="54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65593-3008-4649-AC7C-D5CB7A59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24" y="1012004"/>
            <a:ext cx="5529923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Online IDE</a:t>
            </a:r>
            <a:br>
              <a:rPr lang="en-US">
                <a:cs typeface="Calibri Light"/>
              </a:rPr>
            </a:br>
            <a:r>
              <a:rPr lang="en-US" sz="2000">
                <a:solidFill>
                  <a:srgbClr val="FFFFFF"/>
                </a:solidFill>
                <a:cs typeface="Calibri Light"/>
              </a:rPr>
              <a:t>(Integrated Development environment)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0A4C5-F3BF-4898-9523-8FAF81C26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936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48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9F87-D3F7-4B27-821B-2F61BF8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Communication with Model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EDC60B-93E5-4F24-94CF-F20465B5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0" y="27889"/>
            <a:ext cx="10512337" cy="5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9F87-D3F7-4B27-821B-2F61BF8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57C97D-AD3D-4389-ADC0-E251148C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47" y="240658"/>
            <a:ext cx="8618960" cy="63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9F87-D3F7-4B27-821B-2F61BF8A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Model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Parameters</a:t>
            </a:r>
            <a:r>
              <a:rPr lang="en-US" sz="2600">
                <a:solidFill>
                  <a:srgbClr val="FFFFFF"/>
                </a:solidFill>
              </a:rPr>
              <a:t> and Command Builder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10FC8C-E81B-4BDA-8DBA-F2CDF1CB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85" y="76955"/>
            <a:ext cx="7673255" cy="6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3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A8E9F-9AFD-4FBB-A66C-F75D934C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E70F-C103-4987-BB4A-6558EE29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 </a:t>
            </a:r>
          </a:p>
          <a:p>
            <a:r>
              <a:rPr lang="en-US" sz="2000"/>
              <a:t>O</a:t>
            </a:r>
            <a:endParaRPr lang="en-US" sz="2000">
              <a:cs typeface="Calibri"/>
            </a:endParaRPr>
          </a:p>
          <a:p>
            <a:r>
              <a:rPr lang="en-US" sz="2000"/>
              <a:t>L</a:t>
            </a:r>
            <a:endParaRPr lang="en-US" sz="2000">
              <a:cs typeface="Calibri"/>
            </a:endParaRPr>
          </a:p>
          <a:p>
            <a:r>
              <a:rPr lang="en-US" sz="2000"/>
              <a:t>I</a:t>
            </a:r>
            <a:endParaRPr lang="en-US" sz="2000">
              <a:cs typeface="Calibri"/>
            </a:endParaRPr>
          </a:p>
          <a:p>
            <a:r>
              <a:rPr lang="en-US" sz="2000"/>
              <a:t>D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19D77307-3731-406C-BE42-609289C8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7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B41674-0BF2-4535-83CB-190DEB4AB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07" r="14282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48C96-DEAD-453B-9605-6C6865C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Loggers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71" name="Straight Connector 7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D1454F-2E76-45B6-9261-EC1D18163E03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Configurable size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Configurable output path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Levels: </a:t>
            </a:r>
            <a:r>
              <a:rPr lang="en-US" sz="2000" i="1">
                <a:solidFill>
                  <a:srgbClr val="FFFFFF"/>
                </a:solidFill>
              </a:rPr>
              <a:t>ERROR, WARN, INFO, DEBUG, and TRACE</a:t>
            </a:r>
            <a:endParaRPr lang="en-US" sz="20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8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F59-7443-4510-8E2F-EDF203F1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coverage (Unit tests)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1CF60-5977-4577-B951-1EDF6B63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50AA05C-5909-428D-AAB9-D64AF90D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57" y="1344589"/>
            <a:ext cx="7068182" cy="53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9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F2EBA-76DA-4845-88BA-148155CA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DEAA5-E6F6-40DF-BA7A-AA6A529C5EDE}"/>
              </a:ext>
            </a:extLst>
          </p:cNvPr>
          <p:cNvSpPr txBox="1"/>
          <p:nvPr/>
        </p:nvSpPr>
        <p:spPr>
          <a:xfrm>
            <a:off x="5430644" y="5058937"/>
            <a:ext cx="1154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2"/>
              </a:rPr>
              <a:t>Click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37D8D-DD37-4A22-8C4E-09E2E9C8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24" y="1432876"/>
            <a:ext cx="3416158" cy="10297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Known bugs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3B4EB-26C2-40BB-936B-C87A057F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43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Graphic 1" descr="Bug under Magnifying Glass">
            <a:extLst>
              <a:ext uri="{FF2B5EF4-FFF2-40B4-BE49-F238E27FC236}">
                <a16:creationId xmlns:a16="http://schemas.microsoft.com/office/drawing/2014/main" id="{9543A969-4F52-420B-850B-371DEDE38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5401" y="2403618"/>
            <a:ext cx="2964864" cy="29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9BA7A-8B5B-4026-8582-F45F4B30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Problems: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43ED24-7902-4CAC-BDD2-145840ED6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708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1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5AB1A-E5FB-436F-B44F-FE250A97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We decided: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79016-5FC6-4552-9FA7-876196ADB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227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1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1AEE6-6C4B-4707-8983-5FDE17B7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Authenticate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F3B098-D56A-49E1-BEC8-148364189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041"/>
          <a:stretch/>
        </p:blipFill>
        <p:spPr>
          <a:xfrm>
            <a:off x="1232808" y="848364"/>
            <a:ext cx="6715283" cy="4733376"/>
          </a:xfrm>
        </p:spPr>
      </p:pic>
    </p:spTree>
    <p:extLst>
      <p:ext uri="{BB962C8B-B14F-4D97-AF65-F5344CB8AC3E}">
        <p14:creationId xmlns:p14="http://schemas.microsoft.com/office/powerpoint/2010/main" val="406277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CCF3C-7701-4A26-9204-8A81CAB0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Create user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D2A393-778F-414D-8D77-BD6F0208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1419658" y="839905"/>
            <a:ext cx="6363576" cy="4572871"/>
          </a:xfrm>
        </p:spPr>
      </p:pic>
    </p:spTree>
    <p:extLst>
      <p:ext uri="{BB962C8B-B14F-4D97-AF65-F5344CB8AC3E}">
        <p14:creationId xmlns:p14="http://schemas.microsoft.com/office/powerpoint/2010/main" val="23685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4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FD176-2F29-413B-BB5B-81C3557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Create new project</a:t>
            </a:r>
            <a:endParaRPr lang="en-US" sz="3600">
              <a:cs typeface="Calibri Light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823DCF0-E908-41BF-AEC2-408097478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6"/>
          <a:stretch/>
        </p:blipFill>
        <p:spPr>
          <a:xfrm>
            <a:off x="1334219" y="846353"/>
            <a:ext cx="6397012" cy="4566895"/>
          </a:xfrm>
        </p:spPr>
      </p:pic>
    </p:spTree>
    <p:extLst>
      <p:ext uri="{BB962C8B-B14F-4D97-AF65-F5344CB8AC3E}">
        <p14:creationId xmlns:p14="http://schemas.microsoft.com/office/powerpoint/2010/main" val="17600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8931D-1430-49E5-9E21-85DFD2E1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Execute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2B8EC-0546-402A-B3A9-969F5060C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3" y="872221"/>
            <a:ext cx="8032318" cy="4722519"/>
          </a:xfrm>
        </p:spPr>
      </p:pic>
    </p:spTree>
    <p:extLst>
      <p:ext uri="{BB962C8B-B14F-4D97-AF65-F5344CB8AC3E}">
        <p14:creationId xmlns:p14="http://schemas.microsoft.com/office/powerpoint/2010/main" val="33500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2214-784B-4339-982A-F65EB438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Web Service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02BD-9C9F-41AD-8C1D-9C556F47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Using:</a:t>
            </a:r>
          </a:p>
          <a:p>
            <a:pPr lvl="1"/>
            <a:r>
              <a:rPr lang="en-US" sz="2000">
                <a:cs typeface="Calibri"/>
              </a:rPr>
              <a:t>Java Spring for build a RESTful web service.</a:t>
            </a:r>
          </a:p>
          <a:p>
            <a:pPr lvl="1"/>
            <a:r>
              <a:rPr lang="en-US" sz="2000">
                <a:cs typeface="Calibri"/>
              </a:rPr>
              <a:t>Gradle as a building tool.</a:t>
            </a:r>
          </a:p>
          <a:p>
            <a:pPr lvl="1"/>
            <a:r>
              <a:rPr lang="en-US" sz="2000">
                <a:cs typeface="Calibri"/>
              </a:rPr>
              <a:t>Git as a code versioning control system</a:t>
            </a:r>
          </a:p>
          <a:p>
            <a:pPr lvl="1"/>
            <a:endParaRPr lang="en-US" sz="2000">
              <a:cs typeface="Calibri"/>
            </a:endParaRPr>
          </a:p>
        </p:txBody>
      </p:sp>
      <p:pic>
        <p:nvPicPr>
          <p:cNvPr id="12" name="Picture 12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968C6D1F-43AF-48CB-BD2E-665C623F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56195"/>
            <a:ext cx="6250769" cy="29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341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Online IDE</vt:lpstr>
      <vt:lpstr>Online IDE (Integrated Development environment)</vt:lpstr>
      <vt:lpstr>Problems:</vt:lpstr>
      <vt:lpstr>We decided:</vt:lpstr>
      <vt:lpstr>Authenticate</vt:lpstr>
      <vt:lpstr>Create user</vt:lpstr>
      <vt:lpstr>Create new project</vt:lpstr>
      <vt:lpstr>Execute</vt:lpstr>
      <vt:lpstr>Web Service</vt:lpstr>
      <vt:lpstr>Spring Boot</vt:lpstr>
      <vt:lpstr> REST Service(Representational State Transfer) </vt:lpstr>
      <vt:lpstr>Gradle</vt:lpstr>
      <vt:lpstr>Hibernate / JPA(Java Persistence API) </vt:lpstr>
      <vt:lpstr>Controller ( Config)</vt:lpstr>
      <vt:lpstr>Endpoint summary</vt:lpstr>
      <vt:lpstr>Project Architecture</vt:lpstr>
      <vt:lpstr>Filter  Process</vt:lpstr>
      <vt:lpstr>Data Base ( Domain )</vt:lpstr>
      <vt:lpstr>Controller</vt:lpstr>
      <vt:lpstr>Communication with Model</vt:lpstr>
      <vt:lpstr>Model</vt:lpstr>
      <vt:lpstr>Model  Parameters and Command Builder</vt:lpstr>
      <vt:lpstr>SOLID Principles</vt:lpstr>
      <vt:lpstr>Loggers </vt:lpstr>
      <vt:lpstr>Code coverage (Unit tests)</vt:lpstr>
      <vt:lpstr>Show demo</vt:lpstr>
      <vt:lpstr>Known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Mauricio Oroza Herbas</cp:lastModifiedBy>
  <cp:revision>3</cp:revision>
  <dcterms:created xsi:type="dcterms:W3CDTF">2020-03-30T15:04:34Z</dcterms:created>
  <dcterms:modified xsi:type="dcterms:W3CDTF">2020-03-31T21:02:37Z</dcterms:modified>
</cp:coreProperties>
</file>