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61" r:id="rId3"/>
    <p:sldId id="256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2" autoAdjust="0"/>
  </p:normalViewPr>
  <p:slideViewPr>
    <p:cSldViewPr>
      <p:cViewPr varScale="1">
        <p:scale>
          <a:sx n="72" d="100"/>
          <a:sy n="72" d="100"/>
        </p:scale>
        <p:origin x="-12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17/02/2022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17/02/2022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17/02/2022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17/02/2022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6118448" cy="864096"/>
          </a:xfrm>
        </p:spPr>
        <p:txBody>
          <a:bodyPr/>
          <a:lstStyle/>
          <a:p>
            <a:r>
              <a:rPr lang="es-ES" dirty="0" smtClean="0"/>
              <a:t>¿Qué es </a:t>
            </a:r>
            <a:r>
              <a:rPr lang="es-ES" dirty="0" smtClean="0"/>
              <a:t>un Motor de videojuegos?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1340768"/>
            <a:ext cx="7848872" cy="1656184"/>
          </a:xfrm>
        </p:spPr>
        <p:txBody>
          <a:bodyPr>
            <a:normAutofit fontScale="92500" lnSpcReduction="20000"/>
          </a:bodyPr>
          <a:lstStyle/>
          <a:p>
            <a:pPr lvl="1" indent="-457200" algn="l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Son un conjunto de librerías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>
                <a:solidFill>
                  <a:schemeClr val="tx1"/>
                </a:solidFill>
              </a:rPr>
              <a:t>de programación que permiten el diseño, la creación y la representación de un videojuego.</a:t>
            </a:r>
            <a:endParaRPr lang="es-ES" dirty="0" smtClean="0">
              <a:solidFill>
                <a:schemeClr val="tx1"/>
              </a:solidFill>
            </a:endParaRPr>
          </a:p>
          <a:p>
            <a:pPr lvl="1" indent="-457200" algn="l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Los motores mas usados son:</a:t>
            </a:r>
          </a:p>
          <a:p>
            <a:pPr lvl="2" indent="-457200" algn="l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tx1"/>
                </a:solidFill>
              </a:rPr>
              <a:t>Unreal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Engine</a:t>
            </a:r>
            <a:endParaRPr lang="es-ES" dirty="0" smtClean="0">
              <a:solidFill>
                <a:schemeClr val="tx1"/>
              </a:solidFill>
            </a:endParaRPr>
          </a:p>
          <a:p>
            <a:pPr lvl="2" indent="-457200" algn="l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tx1"/>
                </a:solidFill>
              </a:rPr>
              <a:t>Unity</a:t>
            </a:r>
            <a:endParaRPr lang="es-ES" dirty="0" smtClean="0">
              <a:solidFill>
                <a:schemeClr val="tx1"/>
              </a:solidFill>
            </a:endParaRPr>
          </a:p>
          <a:p>
            <a:pPr lvl="2" indent="-457200" algn="l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Godot</a:t>
            </a:r>
          </a:p>
          <a:p>
            <a:pPr lvl="2" indent="-457200" algn="l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tx1"/>
                </a:solidFill>
              </a:rPr>
              <a:t>Game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Maker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/>
          </a:p>
        </p:txBody>
      </p:sp>
      <p:pic>
        <p:nvPicPr>
          <p:cNvPr id="1026" name="Picture 2" descr="C:\Users\Usuario\Desktop\20212411391533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78587"/>
            <a:ext cx="8500864" cy="31878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44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6118448" cy="864096"/>
          </a:xfrm>
        </p:spPr>
        <p:txBody>
          <a:bodyPr/>
          <a:lstStyle/>
          <a:p>
            <a:r>
              <a:rPr lang="es-ES" dirty="0" smtClean="0"/>
              <a:t>¿Qué es Godot?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1340768"/>
            <a:ext cx="7848872" cy="1656184"/>
          </a:xfrm>
        </p:spPr>
        <p:txBody>
          <a:bodyPr>
            <a:normAutofit/>
          </a:bodyPr>
          <a:lstStyle/>
          <a:p>
            <a:pPr lvl="1" indent="-457200" algn="l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Es un motor de videojuegos de código libre y gratuito. Está desarrollado por miles de voluntarios alrededor del mundo.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/>
          </a:p>
        </p:txBody>
      </p:sp>
      <p:pic>
        <p:nvPicPr>
          <p:cNvPr id="2050" name="Picture 2" descr="C:\Users\Usuario\Desktop\God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92946"/>
            <a:ext cx="7102594" cy="39952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9703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6118448" cy="864096"/>
          </a:xfrm>
        </p:spPr>
        <p:txBody>
          <a:bodyPr/>
          <a:lstStyle/>
          <a:p>
            <a:r>
              <a:rPr lang="es-ES" dirty="0" smtClean="0"/>
              <a:t>¿Por qué Godot?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1340768"/>
            <a:ext cx="7848872" cy="1656184"/>
          </a:xfrm>
        </p:spPr>
        <p:txBody>
          <a:bodyPr>
            <a:normAutofit fontScale="92500" lnSpcReduction="10000"/>
          </a:bodyPr>
          <a:lstStyle/>
          <a:p>
            <a:pPr lvl="1" indent="-457200"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Fichero ligero y portable y todo incluido, sin dependencias externas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</a:p>
          <a:p>
            <a:pPr lvl="1" indent="-457200"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Es completamente libre, de código abierto, no tienes ninguna restricción de uso puedes hacer lo que quieras con el motor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</a:p>
          <a:p>
            <a:pPr lvl="1" indent="-457200" algn="l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Su foco principal esta en la accesibilidad y facilidad e uso.</a:t>
            </a:r>
          </a:p>
          <a:p>
            <a:pPr lvl="1" indent="-457200" algn="l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Es un motor que esta en constante evolución, con cada vez mas apoyos tanto por colaboradores para su desarrollo como aportaciones económicas por parte de grandes empresas, y siempre enfocado en la mejora del motor para el desarrollo de videojuegos.</a:t>
            </a:r>
            <a:endParaRPr lang="es-ES" dirty="0"/>
          </a:p>
          <a:p>
            <a:endParaRPr lang="es-ES" dirty="0"/>
          </a:p>
        </p:txBody>
      </p:sp>
      <p:pic>
        <p:nvPicPr>
          <p:cNvPr id="3074" name="Picture 2" descr="C:\Users\Usuario\Desktop\Sin título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3913060"/>
            <a:ext cx="9495692" cy="29449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68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548680"/>
            <a:ext cx="6118448" cy="576064"/>
          </a:xfrm>
        </p:spPr>
        <p:txBody>
          <a:bodyPr/>
          <a:lstStyle/>
          <a:p>
            <a:r>
              <a:rPr lang="es-ES" dirty="0" smtClean="0"/>
              <a:t>¿Quién usa </a:t>
            </a:r>
            <a:r>
              <a:rPr lang="es-ES" b="1" dirty="0" smtClean="0"/>
              <a:t>Godot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1340768"/>
            <a:ext cx="7848872" cy="1656184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Google </a:t>
            </a:r>
            <a:r>
              <a:rPr lang="es-ES" dirty="0" smtClean="0">
                <a:solidFill>
                  <a:schemeClr val="tx1"/>
                </a:solidFill>
              </a:rPr>
              <a:t>en herramientas internas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SEGA lo ha usado </a:t>
            </a:r>
            <a:r>
              <a:rPr lang="es-ES" dirty="0">
                <a:solidFill>
                  <a:schemeClr val="tx1"/>
                </a:solidFill>
              </a:rPr>
              <a:t>para “Sonic </a:t>
            </a:r>
            <a:r>
              <a:rPr lang="es-ES" dirty="0" err="1" smtClean="0">
                <a:solidFill>
                  <a:schemeClr val="tx1"/>
                </a:solidFill>
              </a:rPr>
              <a:t>Colors</a:t>
            </a:r>
            <a:r>
              <a:rPr lang="es-ES" dirty="0" smtClean="0">
                <a:solidFill>
                  <a:schemeClr val="tx1"/>
                </a:solidFill>
              </a:rPr>
              <a:t>: </a:t>
            </a:r>
            <a:r>
              <a:rPr lang="es-ES" dirty="0" err="1">
                <a:solidFill>
                  <a:schemeClr val="tx1"/>
                </a:solidFill>
              </a:rPr>
              <a:t>U</a:t>
            </a:r>
            <a:r>
              <a:rPr lang="es-ES" dirty="0" err="1" smtClean="0">
                <a:solidFill>
                  <a:schemeClr val="tx1"/>
                </a:solidFill>
              </a:rPr>
              <a:t>ltimate</a:t>
            </a:r>
            <a:r>
              <a:rPr lang="es-ES" dirty="0" smtClean="0">
                <a:solidFill>
                  <a:schemeClr val="tx1"/>
                </a:solidFill>
              </a:rPr>
              <a:t>”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TESLA </a:t>
            </a:r>
            <a:r>
              <a:rPr lang="es-ES" dirty="0" smtClean="0">
                <a:solidFill>
                  <a:schemeClr val="tx1"/>
                </a:solidFill>
              </a:rPr>
              <a:t>lo usa para aplicaciones </a:t>
            </a:r>
            <a:r>
              <a:rPr lang="es-ES" dirty="0">
                <a:solidFill>
                  <a:schemeClr val="tx1"/>
                </a:solidFill>
              </a:rPr>
              <a:t>de </a:t>
            </a:r>
            <a:r>
              <a:rPr lang="es-ES" dirty="0" smtClean="0">
                <a:solidFill>
                  <a:schemeClr val="tx1"/>
                </a:solidFill>
              </a:rPr>
              <a:t>celular para controlar el vehículo, </a:t>
            </a:r>
            <a:r>
              <a:rPr lang="es-ES" dirty="0">
                <a:solidFill>
                  <a:schemeClr val="tx1"/>
                </a:solidFill>
              </a:rPr>
              <a:t>y </a:t>
            </a:r>
            <a:r>
              <a:rPr lang="es-ES" dirty="0" smtClean="0">
                <a:solidFill>
                  <a:schemeClr val="tx1"/>
                </a:solidFill>
              </a:rPr>
              <a:t>dentro </a:t>
            </a:r>
            <a:r>
              <a:rPr lang="es-ES" dirty="0">
                <a:solidFill>
                  <a:schemeClr val="tx1"/>
                </a:solidFill>
              </a:rPr>
              <a:t>de las pantallas de los </a:t>
            </a:r>
            <a:r>
              <a:rPr lang="es-ES" dirty="0" smtClean="0">
                <a:solidFill>
                  <a:schemeClr val="tx1"/>
                </a:solidFill>
              </a:rPr>
              <a:t>vehículos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2º Motor mas usado para hacer </a:t>
            </a:r>
            <a:r>
              <a:rPr lang="es-ES" dirty="0" err="1" smtClean="0">
                <a:solidFill>
                  <a:schemeClr val="tx1"/>
                </a:solidFill>
              </a:rPr>
              <a:t>Game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Jams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1026" name="Picture 2" descr="C:\Users\Usuario\Desktop\Sin títu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33" y="3451816"/>
            <a:ext cx="2652452" cy="26767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7" name="Picture 3" descr="C:\Users\Usuario\Desktop\Sin títul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206" y="3410955"/>
            <a:ext cx="4040242" cy="27543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4129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548680"/>
            <a:ext cx="6118448" cy="576064"/>
          </a:xfrm>
        </p:spPr>
        <p:txBody>
          <a:bodyPr/>
          <a:lstStyle/>
          <a:p>
            <a:r>
              <a:rPr lang="es-ES" dirty="0" smtClean="0"/>
              <a:t>futuro </a:t>
            </a:r>
            <a:r>
              <a:rPr lang="es-ES" dirty="0"/>
              <a:t>de Godot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1340768"/>
            <a:ext cx="7848872" cy="3240360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Están trabajando en una nueva versión de Godot que esta próxima en salir y que viene con muchas mejoras interesantes: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Se ha reescrito el motor de físicas de Godot, creado específicamente para videojuegos.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Se ha re-hecho de 0 el editor de Tiles 2D.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Se ha cambiado la api de </a:t>
            </a:r>
            <a:r>
              <a:rPr lang="es-ES" dirty="0" err="1" smtClean="0">
                <a:solidFill>
                  <a:schemeClr val="tx1"/>
                </a:solidFill>
              </a:rPr>
              <a:t>render</a:t>
            </a:r>
            <a:r>
              <a:rPr lang="es-ES" dirty="0" smtClean="0">
                <a:solidFill>
                  <a:schemeClr val="tx1"/>
                </a:solidFill>
              </a:rPr>
              <a:t>, en Godot 4 usará </a:t>
            </a:r>
            <a:r>
              <a:rPr lang="es-ES" dirty="0" err="1" smtClean="0">
                <a:solidFill>
                  <a:schemeClr val="tx1"/>
                </a:solidFill>
              </a:rPr>
              <a:t>Vulkan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Nuevo sistema de iluminación.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Se ha mejorado el lenguaje de </a:t>
            </a:r>
            <a:r>
              <a:rPr lang="es-ES" dirty="0" err="1" smtClean="0">
                <a:solidFill>
                  <a:schemeClr val="tx1"/>
                </a:solidFill>
              </a:rPr>
              <a:t>GDScript</a:t>
            </a:r>
            <a:r>
              <a:rPr lang="es-ES" dirty="0" smtClean="0">
                <a:solidFill>
                  <a:schemeClr val="tx1"/>
                </a:solidFill>
              </a:rPr>
              <a:t> (Lenguaje propio de Godot, pensado para crear videojuegos)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Godot 4 usará </a:t>
            </a:r>
            <a:r>
              <a:rPr lang="es-ES" dirty="0" err="1" smtClean="0">
                <a:solidFill>
                  <a:schemeClr val="tx1"/>
                </a:solidFill>
              </a:rPr>
              <a:t>.net</a:t>
            </a:r>
            <a:r>
              <a:rPr lang="es-ES" dirty="0" smtClean="0">
                <a:solidFill>
                  <a:schemeClr val="tx1"/>
                </a:solidFill>
              </a:rPr>
              <a:t> 6, para quienes les guste usar </a:t>
            </a:r>
            <a:r>
              <a:rPr lang="es-ES" dirty="0" err="1" smtClean="0">
                <a:solidFill>
                  <a:schemeClr val="tx1"/>
                </a:solidFill>
              </a:rPr>
              <a:t>c#</a:t>
            </a:r>
            <a:endParaRPr lang="es-ES" dirty="0" smtClean="0">
              <a:solidFill>
                <a:schemeClr val="tx1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Nuevo sistema </a:t>
            </a:r>
            <a:r>
              <a:rPr lang="es-ES" dirty="0" err="1" smtClean="0">
                <a:solidFill>
                  <a:schemeClr val="tx1"/>
                </a:solidFill>
              </a:rPr>
              <a:t>multiplayer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4098" name="Picture 2" descr="C:\Users\Usuario\Desktop\48981-vulkan-logo-992x39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941168"/>
            <a:ext cx="3735467" cy="14836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099" name="Picture 3" descr="C:\Users\Usuario\Desktop\lvwdzzfrivf4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941168"/>
            <a:ext cx="4119917" cy="14836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46422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548680"/>
            <a:ext cx="6118448" cy="576064"/>
          </a:xfrm>
        </p:spPr>
        <p:txBody>
          <a:bodyPr/>
          <a:lstStyle/>
          <a:p>
            <a:r>
              <a:rPr lang="es-ES" dirty="0" smtClean="0"/>
              <a:t>Manos a la obra</a:t>
            </a: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123" name="Picture 3" descr="C:\Users\Usuario\Desktop\Screenshot_from_2021-05-10_10-34-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7901796" cy="41616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85970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215</TotalTime>
  <Words>320</Words>
  <Application>Microsoft Office PowerPoint</Application>
  <PresentationFormat>Presentación en pantalla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Ángulos</vt:lpstr>
      <vt:lpstr>¿Qué es un Motor de videojuegos?</vt:lpstr>
      <vt:lpstr>¿Qué es Godot?</vt:lpstr>
      <vt:lpstr>¿Por qué Godot?</vt:lpstr>
      <vt:lpstr>¿Quién usa Godot?</vt:lpstr>
      <vt:lpstr>futuro de Godot</vt:lpstr>
      <vt:lpstr>Manos a la obra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¿Por qué Godot?</dc:title>
  <dc:creator>Usuario</dc:creator>
  <cp:lastModifiedBy>Usuario</cp:lastModifiedBy>
  <cp:revision>12</cp:revision>
  <dcterms:created xsi:type="dcterms:W3CDTF">2022-02-12T15:08:24Z</dcterms:created>
  <dcterms:modified xsi:type="dcterms:W3CDTF">2022-02-17T20:10:02Z</dcterms:modified>
</cp:coreProperties>
</file>