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عنوان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20" name="عنوان فرعي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19" name="عنصر نائب للتاريخ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مستدير الزوايا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مستدير الزوايا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مستطيل ذو زاوية واحدة مستديرة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الرمز لإضافة صورة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مستدير الزوايا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عنصر نائب للعنوان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25" name="عنصر نائب للتاريخ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5C48856-D91E-4B7D-AF9A-61E21CACD92D}" type="datetimeFigureOut">
              <a:rPr lang="ar-SA" smtClean="0"/>
              <a:pPr/>
              <a:t>01/04/1439</a:t>
            </a:fld>
            <a:endParaRPr lang="ar-SA"/>
          </a:p>
        </p:txBody>
      </p:sp>
      <p:sp>
        <p:nvSpPr>
          <p:cNvPr id="18" name="عنصر نائب للتذييل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D82F1CB-64F1-4E71-BC42-E4A147C7E917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r" rtl="1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r" rtl="1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r" rtl="1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r" rtl="1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r" rtl="1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r" rtl="1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42910" y="1314448"/>
            <a:ext cx="7772400" cy="111442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Explanation </a:t>
            </a:r>
            <a:r>
              <a:rPr lang="en-US" sz="6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Honeypo</a:t>
            </a:r>
            <a:r>
              <a:rPr lang="fr-FR" sz="6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ar-SA" sz="6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585814" y="394336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ar-DZ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ملخص لشرح أساسيات المصيدة  </a:t>
            </a:r>
            <a:r>
              <a:rPr lang="fr-FR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Honeypot</a:t>
            </a:r>
            <a:endParaRPr lang="ar-SA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2920" y="5180678"/>
            <a:ext cx="8183880" cy="677214"/>
          </a:xfrm>
        </p:spPr>
        <p:txBody>
          <a:bodyPr/>
          <a:lstStyle/>
          <a:p>
            <a:pPr algn="ctr"/>
            <a:r>
              <a:rPr lang="ar-DZ" dirty="0" smtClean="0">
                <a:latin typeface="Times New Roman" pitchFamily="18" charset="0"/>
                <a:cs typeface="Times New Roman" pitchFamily="18" charset="0"/>
              </a:rPr>
              <a:t>اصطياد مخترقي الشبكات</a:t>
            </a:r>
            <a:endParaRPr lang="ar-S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smtClean="0"/>
              <a:t> </a:t>
            </a:r>
            <a:r>
              <a:rPr lang="fr-FR" dirty="0" smtClean="0"/>
              <a:t>hamza</a:t>
            </a:r>
            <a:endParaRPr lang="ar-DZ" dirty="0" smtClean="0"/>
          </a:p>
          <a:p>
            <a:r>
              <a:rPr lang="ar-DZ" dirty="0" smtClean="0"/>
              <a:t> </a:t>
            </a:r>
            <a:r>
              <a:rPr lang="fr-FR" smtClean="0"/>
              <a:t>Brahim</a:t>
            </a:r>
            <a:endParaRPr lang="ar-S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واجهة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145</TotalTime>
  <Words>15</Words>
  <Application>Microsoft Office PowerPoint</Application>
  <PresentationFormat>عرض على الشاشة (3:4)‏</PresentationFormat>
  <Paragraphs>5</Paragraphs>
  <Slides>2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3" baseType="lpstr">
      <vt:lpstr>واجهة</vt:lpstr>
      <vt:lpstr>Explanation Honeypot</vt:lpstr>
      <vt:lpstr>اصطياد مخترقي الشبكات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 Honeypot</dc:title>
  <dc:creator>SniperDZ</dc:creator>
  <cp:lastModifiedBy>SniperDZ</cp:lastModifiedBy>
  <cp:revision>5</cp:revision>
  <dcterms:created xsi:type="dcterms:W3CDTF">2017-12-19T12:32:28Z</dcterms:created>
  <dcterms:modified xsi:type="dcterms:W3CDTF">2017-12-19T14:59:47Z</dcterms:modified>
</cp:coreProperties>
</file>