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8F1ED-030F-4DE4-BD87-2BAA79EA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5163F-BECE-4389-9C65-FDA5B196E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C277A-992F-42AA-8C73-335D0B0A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2C90E-1A94-40A3-B25C-8BAA0477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163A6-1F4F-4367-AAF9-6EE0AAE2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59518-3023-4904-B0BD-399476EC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1238F-A7BA-4821-B704-674BF44BE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9D21-4264-4454-9CAE-C001BFE5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AA57A-7FA6-4887-8B75-3822D6AC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B3925-5F82-4D2F-B8C0-3EF304D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0FC1C-1DF1-4A7F-93E7-69F1A4CC7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EB6CB-59ED-4497-82B8-05074400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1ACAC-E890-405C-A160-04754280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1B095-B647-46F4-B6A8-DA46929E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22062-14A7-4DCB-B893-3C2E2BE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77C83-3248-450A-B9D0-59226CE4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4C84B-069F-4301-88BA-04520D1A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30225-FC17-484D-9D47-D80B2673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60745-44D0-4F5F-A377-F0E9217D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4543F-5BFE-4E67-BCF0-081D150C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D23C0-7176-4AF8-9E93-D14EE3BA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40C4D-2D76-4DA5-9DD9-177CA40F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DCA36-B0E8-4024-9B46-750F7A09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E0CC2-FF8B-4D32-9703-7A5CE553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A15AD-9EBE-4D39-976E-72165EA7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2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208CF-B25C-4CDA-B754-EE87922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3D47C-A098-4288-95C0-D05BA1295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DDB17-2830-402C-8019-D77EC682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3D698-5CA6-4665-9E89-053788F5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0BE2F-61A8-4E18-9423-6A1A428B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2FB98-BA5C-40DA-A898-7D328ED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8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391D-3C08-4B0C-812A-1CA2ACA0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62BC9-AE10-462A-ABC1-19976155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AF888-7C23-4D7F-8179-BC1E9342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57EDC-FD8D-47F3-BDAB-0F712D590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50FE36-6686-440C-A388-429DAE93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1A61B4-CA49-41FB-81A7-C9CF44E9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4441C0-629F-4694-A779-BC5614F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B20F1D-051D-46CA-915E-D56196E1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BA17-0140-4837-96AC-1F8D3EC8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F8492-AD5A-4F5D-9C78-AC1CEE5A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DEA6DA-C274-4DF1-B815-AAB4D8BC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EE2B08-4DFA-4786-9B39-F63E8041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0B44C9-16A1-446D-930B-B58D273A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DD74F-4CAF-42A1-8180-35437DAD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D8D48E-6497-4B1F-957E-70E32097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6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3D262-52BF-472A-8B3F-F12189F0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EE6B4-17BA-4E5F-B802-9818C85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9932D-5BAF-4C75-A462-4119BC34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9AF63-5DAA-4B8A-BB0A-44C54E53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77AE4-82E7-4A44-A39D-304C1C9A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64733-7C04-4552-86E8-3999FF3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106A-A53F-40F9-BFC9-3B1E2A7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A6CAFB-6851-4F8E-82CA-658C0A192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9E279-899A-41E8-8773-BE963D8CA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741CA-7F84-4238-BE13-12E1583A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810FA-7DB8-4B0A-B357-19E9E445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DB852-44F9-4BEF-9397-36F0965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4E65D8-071C-4059-BFB4-0589FBDE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AD03D-E86B-4829-A522-69000E59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A4CED-3875-4F1C-B3EA-AC19352FA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A6CD-DE59-46B9-A984-2CB92BF04FB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70D1E-4216-4A93-89C4-EE16A585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450D6-15BC-41E7-AD85-5EFF50F2C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6EE4-6836-48AE-BBC5-F17390859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2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E1E6C-6068-43FE-9517-308540F0A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유승화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019B6-3D58-42DB-8809-CF6F11380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2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4D306DA-E68C-470C-86EB-89DDC1AFF53C}"/>
              </a:ext>
            </a:extLst>
          </p:cNvPr>
          <p:cNvSpPr/>
          <p:nvPr/>
        </p:nvSpPr>
        <p:spPr>
          <a:xfrm>
            <a:off x="1020660" y="1553547"/>
            <a:ext cx="10150679" cy="2835479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76F641-CACC-4002-A125-069C7A3A3269}"/>
              </a:ext>
            </a:extLst>
          </p:cNvPr>
          <p:cNvSpPr/>
          <p:nvPr/>
        </p:nvSpPr>
        <p:spPr>
          <a:xfrm>
            <a:off x="3169555" y="2585353"/>
            <a:ext cx="1371600" cy="50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539C7-EAFF-4817-9770-B6B567E7B645}"/>
              </a:ext>
            </a:extLst>
          </p:cNvPr>
          <p:cNvSpPr/>
          <p:nvPr/>
        </p:nvSpPr>
        <p:spPr>
          <a:xfrm>
            <a:off x="3169555" y="3429000"/>
            <a:ext cx="1371600" cy="50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79ECC5-895E-45D1-9C70-DE8943C2EC60}"/>
              </a:ext>
            </a:extLst>
          </p:cNvPr>
          <p:cNvSpPr/>
          <p:nvPr/>
        </p:nvSpPr>
        <p:spPr>
          <a:xfrm>
            <a:off x="6330564" y="2585353"/>
            <a:ext cx="1371600" cy="50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2B5BB5-B6A5-4647-AE5D-EF4B54CBE785}"/>
              </a:ext>
            </a:extLst>
          </p:cNvPr>
          <p:cNvSpPr/>
          <p:nvPr/>
        </p:nvSpPr>
        <p:spPr>
          <a:xfrm>
            <a:off x="6330564" y="3392451"/>
            <a:ext cx="1371600" cy="50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7E70B-17ED-4B44-92B2-26154328303D}"/>
              </a:ext>
            </a:extLst>
          </p:cNvPr>
          <p:cNvSpPr txBox="1"/>
          <p:nvPr/>
        </p:nvSpPr>
        <p:spPr>
          <a:xfrm>
            <a:off x="1614195" y="1884784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입력하기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52FF1-8344-427D-B64C-0773E4BE4CA1}"/>
              </a:ext>
            </a:extLst>
          </p:cNvPr>
          <p:cNvSpPr txBox="1"/>
          <p:nvPr/>
        </p:nvSpPr>
        <p:spPr>
          <a:xfrm>
            <a:off x="1875453" y="2652614"/>
            <a:ext cx="118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CB808-7308-4924-A289-18E6D7ABACF3}"/>
              </a:ext>
            </a:extLst>
          </p:cNvPr>
          <p:cNvSpPr txBox="1"/>
          <p:nvPr/>
        </p:nvSpPr>
        <p:spPr>
          <a:xfrm>
            <a:off x="1875452" y="3399449"/>
            <a:ext cx="118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CB5A4-3397-48B3-9E55-20880C8D5234}"/>
              </a:ext>
            </a:extLst>
          </p:cNvPr>
          <p:cNvSpPr txBox="1"/>
          <p:nvPr/>
        </p:nvSpPr>
        <p:spPr>
          <a:xfrm>
            <a:off x="5043194" y="2635385"/>
            <a:ext cx="118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759FA-DB1A-480C-B834-9B85584F338E}"/>
              </a:ext>
            </a:extLst>
          </p:cNvPr>
          <p:cNvSpPr txBox="1"/>
          <p:nvPr/>
        </p:nvSpPr>
        <p:spPr>
          <a:xfrm>
            <a:off x="5043194" y="3459712"/>
            <a:ext cx="118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90AE5F-6BDA-466F-B153-61DDA307BE5F}"/>
              </a:ext>
            </a:extLst>
          </p:cNvPr>
          <p:cNvSpPr/>
          <p:nvPr/>
        </p:nvSpPr>
        <p:spPr>
          <a:xfrm>
            <a:off x="8901404" y="2341984"/>
            <a:ext cx="1660849" cy="15543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2186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4D306DA-E68C-470C-86EB-89DDC1AFF53C}"/>
              </a:ext>
            </a:extLst>
          </p:cNvPr>
          <p:cNvSpPr/>
          <p:nvPr/>
        </p:nvSpPr>
        <p:spPr>
          <a:xfrm>
            <a:off x="1020660" y="1553547"/>
            <a:ext cx="10150679" cy="2835479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7E70B-17ED-4B44-92B2-26154328303D}"/>
              </a:ext>
            </a:extLst>
          </p:cNvPr>
          <p:cNvSpPr txBox="1"/>
          <p:nvPr/>
        </p:nvSpPr>
        <p:spPr>
          <a:xfrm>
            <a:off x="1614195" y="1884784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77362-63D6-4CAE-ACE8-8A9B162437BB}"/>
              </a:ext>
            </a:extLst>
          </p:cNvPr>
          <p:cNvSpPr txBox="1"/>
          <p:nvPr/>
        </p:nvSpPr>
        <p:spPr>
          <a:xfrm>
            <a:off x="2258009" y="3050338"/>
            <a:ext cx="18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입력된 데이터는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B6A1C-C436-47BF-888C-1803418F41E4}"/>
              </a:ext>
            </a:extLst>
          </p:cNvPr>
          <p:cNvSpPr txBox="1"/>
          <p:nvPr/>
        </p:nvSpPr>
        <p:spPr>
          <a:xfrm>
            <a:off x="7781732" y="3041007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FAB9DE-E3D4-46E4-8851-A77A5A87EE7C}"/>
              </a:ext>
            </a:extLst>
          </p:cNvPr>
          <p:cNvSpPr/>
          <p:nvPr/>
        </p:nvSpPr>
        <p:spPr>
          <a:xfrm>
            <a:off x="4478695" y="2793745"/>
            <a:ext cx="3060441" cy="89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74561A-416B-4985-84B1-1223F91B127E}"/>
              </a:ext>
            </a:extLst>
          </p:cNvPr>
          <p:cNvSpPr/>
          <p:nvPr/>
        </p:nvSpPr>
        <p:spPr>
          <a:xfrm>
            <a:off x="9103566" y="2273177"/>
            <a:ext cx="1660849" cy="15543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876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유승화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SEUNGHWA</dc:creator>
  <cp:lastModifiedBy>SEUNGHWA</cp:lastModifiedBy>
  <cp:revision>3</cp:revision>
  <dcterms:created xsi:type="dcterms:W3CDTF">2021-02-09T06:17:54Z</dcterms:created>
  <dcterms:modified xsi:type="dcterms:W3CDTF">2021-02-16T03:11:05Z</dcterms:modified>
</cp:coreProperties>
</file>