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DE9C-5974-4C7F-9BF0-9A19F4153F9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AA9B-1C08-4353-BE5E-7254FC89E8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735B9572-2CF3-4846-9D23-183DADB47ED9}"/>
              </a:ext>
            </a:extLst>
          </p:cNvPr>
          <p:cNvCxnSpPr/>
          <p:nvPr/>
        </p:nvCxnSpPr>
        <p:spPr>
          <a:xfrm>
            <a:off x="1500166" y="1428736"/>
            <a:ext cx="0" cy="3816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2230875" y="72564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CE92168-4388-4DCB-A48C-947C673B8F7C}"/>
              </a:ext>
            </a:extLst>
          </p:cNvPr>
          <p:cNvSpPr/>
          <p:nvPr/>
        </p:nvSpPr>
        <p:spPr>
          <a:xfrm>
            <a:off x="2071670" y="236769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companyCar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7E257B6-A187-421D-9535-E49C44B023F8}"/>
              </a:ext>
            </a:extLst>
          </p:cNvPr>
          <p:cNvSpPr/>
          <p:nvPr/>
        </p:nvSpPr>
        <p:spPr>
          <a:xfrm>
            <a:off x="2071670" y="304563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maxSpeed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09F0ABF-AEC9-4E08-876A-27A669316F89}"/>
              </a:ext>
            </a:extLst>
          </p:cNvPr>
          <p:cNvSpPr/>
          <p:nvPr/>
        </p:nvSpPr>
        <p:spPr>
          <a:xfrm>
            <a:off x="2071670" y="171961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wheel: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color: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xmlns="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7224" y="1428736"/>
            <a:ext cx="1714512" cy="7143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0" y="2357430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714876" y="285728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0x10</a:t>
            </a:r>
            <a:endParaRPr lang="ko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0" y="3500438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wheelA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874081" y="428728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0x02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CE92168-4388-4DCB-A48C-947C673B8F7C}"/>
              </a:ext>
            </a:extLst>
          </p:cNvPr>
          <p:cNvSpPr/>
          <p:nvPr/>
        </p:nvSpPr>
        <p:spPr>
          <a:xfrm>
            <a:off x="4714876" y="592933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distance: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9F0ABF-AEC9-4E08-876A-27A669316F89}"/>
              </a:ext>
            </a:extLst>
          </p:cNvPr>
          <p:cNvSpPr/>
          <p:nvPr/>
        </p:nvSpPr>
        <p:spPr>
          <a:xfrm>
            <a:off x="4714876" y="528125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cost: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463318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companyWheel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7E257B6-A187-421D-9535-E49C44B023F8}"/>
              </a:ext>
            </a:extLst>
          </p:cNvPr>
          <p:cNvSpPr/>
          <p:nvPr/>
        </p:nvSpPr>
        <p:spPr>
          <a:xfrm>
            <a:off x="2071670" y="37198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carType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158" y="2214554"/>
            <a:ext cx="2643206" cy="6429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7E257B6-A187-421D-9535-E49C44B023F8}"/>
              </a:ext>
            </a:extLst>
          </p:cNvPr>
          <p:cNvSpPr/>
          <p:nvPr/>
        </p:nvSpPr>
        <p:spPr>
          <a:xfrm>
            <a:off x="2071670" y="435769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Wheel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0x02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4500570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57148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714876" y="1357298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0x11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164305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714876" y="235743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0x12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26431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714876" y="3357562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0x13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364331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143372" y="3526839"/>
            <a:ext cx="571504" cy="4736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2500306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1643050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71934" y="642918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7143736" y="43576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0x14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7143736" y="46434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6643702" y="4572008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0" y="1500174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xmlns="" val="277473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735B9572-2CF3-4846-9D23-183DADB47ED9}"/>
              </a:ext>
            </a:extLst>
          </p:cNvPr>
          <p:cNvCxnSpPr/>
          <p:nvPr/>
        </p:nvCxnSpPr>
        <p:spPr>
          <a:xfrm>
            <a:off x="1500166" y="1428736"/>
            <a:ext cx="0" cy="3816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2230875" y="72564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CE92168-4388-4DCB-A48C-947C673B8F7C}"/>
              </a:ext>
            </a:extLst>
          </p:cNvPr>
          <p:cNvSpPr/>
          <p:nvPr/>
        </p:nvSpPr>
        <p:spPr>
          <a:xfrm>
            <a:off x="2071670" y="236769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companyCar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7E257B6-A187-421D-9535-E49C44B023F8}"/>
              </a:ext>
            </a:extLst>
          </p:cNvPr>
          <p:cNvSpPr/>
          <p:nvPr/>
        </p:nvSpPr>
        <p:spPr>
          <a:xfrm>
            <a:off x="2071670" y="304563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maxSpeed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09F0ABF-AEC9-4E08-876A-27A669316F89}"/>
              </a:ext>
            </a:extLst>
          </p:cNvPr>
          <p:cNvSpPr/>
          <p:nvPr/>
        </p:nvSpPr>
        <p:spPr>
          <a:xfrm>
            <a:off x="2071670" y="171961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wheel: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color: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xmlns="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7224" y="1428736"/>
            <a:ext cx="1714512" cy="7143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0" y="2357430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714876" y="285728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0x10</a:t>
            </a:r>
            <a:endParaRPr lang="ko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0" y="3500438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wheelA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874081" y="428728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0x02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CE92168-4388-4DCB-A48C-947C673B8F7C}"/>
              </a:ext>
            </a:extLst>
          </p:cNvPr>
          <p:cNvSpPr/>
          <p:nvPr/>
        </p:nvSpPr>
        <p:spPr>
          <a:xfrm>
            <a:off x="4714876" y="592933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distance: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9F0ABF-AEC9-4E08-876A-27A669316F89}"/>
              </a:ext>
            </a:extLst>
          </p:cNvPr>
          <p:cNvSpPr/>
          <p:nvPr/>
        </p:nvSpPr>
        <p:spPr>
          <a:xfrm>
            <a:off x="4714876" y="528125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cost: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463318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companyWheel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7E257B6-A187-421D-9535-E49C44B023F8}"/>
              </a:ext>
            </a:extLst>
          </p:cNvPr>
          <p:cNvSpPr/>
          <p:nvPr/>
        </p:nvSpPr>
        <p:spPr>
          <a:xfrm>
            <a:off x="2071670" y="37198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carType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158" y="2214554"/>
            <a:ext cx="2643206" cy="6429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7E257B6-A187-421D-9535-E49C44B023F8}"/>
              </a:ext>
            </a:extLst>
          </p:cNvPr>
          <p:cNvSpPr/>
          <p:nvPr/>
        </p:nvSpPr>
        <p:spPr>
          <a:xfrm>
            <a:off x="2071670" y="435769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Wheel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0x02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4500570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57148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714876" y="1357298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0x11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164305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714876" y="235743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0x12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26431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714876" y="3357562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0x13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364331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143372" y="3526839"/>
            <a:ext cx="571504" cy="4736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2500306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1643050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71934" y="642918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7143736" y="43576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0x14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7143736" y="46434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6643702" y="4572008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0" y="1500174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xmlns="" val="277473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735B9572-2CF3-4846-9D23-183DADB47ED9}"/>
              </a:ext>
            </a:extLst>
          </p:cNvPr>
          <p:cNvCxnSpPr/>
          <p:nvPr/>
        </p:nvCxnSpPr>
        <p:spPr>
          <a:xfrm>
            <a:off x="1500166" y="1428736"/>
            <a:ext cx="0" cy="3816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2230875" y="72564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CE92168-4388-4DCB-A48C-947C673B8F7C}"/>
              </a:ext>
            </a:extLst>
          </p:cNvPr>
          <p:cNvSpPr/>
          <p:nvPr/>
        </p:nvSpPr>
        <p:spPr>
          <a:xfrm>
            <a:off x="2071670" y="236769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companyCar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7E257B6-A187-421D-9535-E49C44B023F8}"/>
              </a:ext>
            </a:extLst>
          </p:cNvPr>
          <p:cNvSpPr/>
          <p:nvPr/>
        </p:nvSpPr>
        <p:spPr>
          <a:xfrm>
            <a:off x="2071670" y="304563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maxSpeed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09F0ABF-AEC9-4E08-876A-27A669316F89}"/>
              </a:ext>
            </a:extLst>
          </p:cNvPr>
          <p:cNvSpPr/>
          <p:nvPr/>
        </p:nvSpPr>
        <p:spPr>
          <a:xfrm>
            <a:off x="2071670" y="171961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wheel: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color: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xmlns="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7224" y="1428736"/>
            <a:ext cx="1714512" cy="7143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0" y="2357430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714876" y="285728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0x10</a:t>
            </a:r>
            <a:endParaRPr lang="ko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0" y="3500438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wheelA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714876" y="4286256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0x02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CE92168-4388-4DCB-A48C-947C673B8F7C}"/>
              </a:ext>
            </a:extLst>
          </p:cNvPr>
          <p:cNvSpPr/>
          <p:nvPr/>
        </p:nvSpPr>
        <p:spPr>
          <a:xfrm>
            <a:off x="4714876" y="592933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distance: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9F0ABF-AEC9-4E08-876A-27A669316F89}"/>
              </a:ext>
            </a:extLst>
          </p:cNvPr>
          <p:cNvSpPr/>
          <p:nvPr/>
        </p:nvSpPr>
        <p:spPr>
          <a:xfrm>
            <a:off x="4714876" y="528125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cost: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463318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companyWheel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7E257B6-A187-421D-9535-E49C44B023F8}"/>
              </a:ext>
            </a:extLst>
          </p:cNvPr>
          <p:cNvSpPr/>
          <p:nvPr/>
        </p:nvSpPr>
        <p:spPr>
          <a:xfrm>
            <a:off x="2071670" y="37198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carType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158" y="2214554"/>
            <a:ext cx="2643206" cy="6429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7E257B6-A187-421D-9535-E49C44B023F8}"/>
              </a:ext>
            </a:extLst>
          </p:cNvPr>
          <p:cNvSpPr/>
          <p:nvPr/>
        </p:nvSpPr>
        <p:spPr>
          <a:xfrm>
            <a:off x="2071670" y="435769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Wheel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0x02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4500570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57148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714876" y="1357298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0x11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164305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714876" y="235743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0x12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26431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714876" y="3357562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0x13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364331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4071934" y="3526839"/>
            <a:ext cx="642942" cy="48107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71934" y="2500306"/>
            <a:ext cx="642942" cy="15541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1643050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71934" y="642918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7143736" y="43576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0x14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7143736" y="46434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 smtClean="0">
                <a:solidFill>
                  <a:schemeClr val="tx1"/>
                </a:solidFill>
              </a:rPr>
              <a:t>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6643702" y="4572008"/>
            <a:ext cx="571504" cy="214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0" y="1500174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xmlns="" val="277473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com.human.dto</a:t>
            </a:r>
            <a:r>
              <a:rPr lang="en-US" altLang="ko-KR" sz="1100" dirty="0" smtClean="0"/>
              <a:t>.*;</a:t>
            </a:r>
          </a:p>
          <a:p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com.human.dto.Car.Wheel</a:t>
            </a:r>
            <a:r>
              <a:rPr lang="en-US" altLang="ko-KR" sz="1100" dirty="0" smtClean="0"/>
              <a:t>;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public class JavaStart1022 {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	public static void main(String[]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java.util.Scanner</a:t>
            </a:r>
            <a:r>
              <a:rPr lang="en-US" altLang="ko-KR" sz="1100" dirty="0" smtClean="0"/>
              <a:t> scanner =new </a:t>
            </a:r>
            <a:r>
              <a:rPr lang="en-US" altLang="ko-KR" sz="1100" dirty="0" err="1" smtClean="0"/>
              <a:t>java.util.Scanner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System.in</a:t>
            </a:r>
            <a:r>
              <a:rPr lang="en-US" altLang="ko-KR" sz="1100" dirty="0" smtClean="0"/>
              <a:t>);</a:t>
            </a:r>
          </a:p>
          <a:p>
            <a:r>
              <a:rPr lang="en-US" altLang="ko-KR" sz="1100" dirty="0" smtClean="0"/>
              <a:t>		Car </a:t>
            </a:r>
            <a:r>
              <a:rPr lang="en-US" altLang="ko-KR" sz="1100" dirty="0" err="1" smtClean="0"/>
              <a:t>car</a:t>
            </a:r>
            <a:r>
              <a:rPr lang="en-US" altLang="ko-KR" sz="1100" dirty="0" smtClean="0"/>
              <a:t> = new Car();</a:t>
            </a:r>
          </a:p>
          <a:p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Car.Wheel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wheelA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car.new</a:t>
            </a:r>
            <a:r>
              <a:rPr lang="en-US" altLang="ko-KR" sz="1100" dirty="0" smtClean="0"/>
              <a:t> Wheel();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		for(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=1;i&lt;=3;i++) {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System.out.printf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차</a:t>
            </a:r>
            <a:r>
              <a:rPr lang="en-US" altLang="ko-KR" sz="1100" dirty="0" smtClean="0"/>
              <a:t>%d</a:t>
            </a:r>
            <a:r>
              <a:rPr lang="ko-KR" altLang="en-US" sz="1100" dirty="0" smtClean="0"/>
              <a:t>의 정보 입력</a:t>
            </a:r>
            <a:r>
              <a:rPr lang="en-US" altLang="ko-KR" sz="1100" dirty="0" smtClean="0"/>
              <a:t>%</a:t>
            </a:r>
            <a:r>
              <a:rPr lang="en-US" altLang="ko-KR" sz="1100" dirty="0" err="1" smtClean="0"/>
              <a:t>n",i</a:t>
            </a:r>
            <a:r>
              <a:rPr lang="en-US" altLang="ko-KR" sz="1100" dirty="0" smtClean="0"/>
              <a:t>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색깔 </a:t>
            </a:r>
            <a:r>
              <a:rPr lang="en-US" altLang="ko-KR" sz="1100" dirty="0" smtClean="0"/>
              <a:t>: ");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car.color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scanner.nextLine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바퀴 종류</a:t>
            </a:r>
            <a:r>
              <a:rPr lang="en-US" altLang="ko-KR" sz="1100" dirty="0" smtClean="0"/>
              <a:t>: ");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car.wheel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scanner.nextLine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바퀴 제조사 </a:t>
            </a:r>
            <a:r>
              <a:rPr lang="en-US" altLang="ko-KR" sz="1100" dirty="0" smtClean="0"/>
              <a:t>: ");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wheelA.companyWheel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scanner.nextLine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바퀴 가격</a:t>
            </a:r>
            <a:r>
              <a:rPr lang="en-US" altLang="ko-KR" sz="1100" dirty="0" smtClean="0"/>
              <a:t>: ");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wheelA.cost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Integer.parseInt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scanner.nextLine</a:t>
            </a:r>
            <a:r>
              <a:rPr lang="en-US" altLang="ko-KR" sz="1100" dirty="0" smtClean="0"/>
              <a:t>());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바퀴 주행거리</a:t>
            </a:r>
            <a:r>
              <a:rPr lang="en-US" altLang="ko-KR" sz="1100" dirty="0" smtClean="0"/>
              <a:t>: ");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wheelA.distance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Integer.parseInt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scanner.nextLine</a:t>
            </a:r>
            <a:r>
              <a:rPr lang="en-US" altLang="ko-KR" sz="1100" dirty="0" smtClean="0"/>
              <a:t>());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차 제조사 </a:t>
            </a:r>
            <a:r>
              <a:rPr lang="en-US" altLang="ko-KR" sz="1100" dirty="0" smtClean="0"/>
              <a:t>: ");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car.companyCar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scanner.nextLine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최고속도 </a:t>
            </a:r>
            <a:r>
              <a:rPr lang="en-US" altLang="ko-KR" sz="1100" dirty="0" smtClean="0"/>
              <a:t>: ");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car.maxSpeed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Integer.parseInt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scanner.nextLine</a:t>
            </a:r>
            <a:r>
              <a:rPr lang="en-US" altLang="ko-KR" sz="1100" dirty="0" smtClean="0"/>
              <a:t>());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차종 </a:t>
            </a:r>
            <a:r>
              <a:rPr lang="en-US" altLang="ko-KR" sz="1100" dirty="0" smtClean="0"/>
              <a:t>: ");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car.carType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scanner.nextLine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			</a:t>
            </a:r>
          </a:p>
          <a:p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System.out.printf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차 </a:t>
            </a:r>
            <a:r>
              <a:rPr lang="en-US" altLang="ko-KR" sz="1100" dirty="0" smtClean="0"/>
              <a:t>%</a:t>
            </a:r>
            <a:r>
              <a:rPr lang="en-US" altLang="ko-KR" sz="1100" dirty="0" err="1" smtClean="0"/>
              <a:t>s%n</a:t>
            </a:r>
            <a:r>
              <a:rPr lang="ko-KR" altLang="en-US" sz="1100" dirty="0" smtClean="0"/>
              <a:t>색깔 </a:t>
            </a:r>
            <a:r>
              <a:rPr lang="en-US" altLang="ko-KR" sz="1100" dirty="0" smtClean="0"/>
              <a:t>%</a:t>
            </a:r>
            <a:r>
              <a:rPr lang="en-US" altLang="ko-KR" sz="1100" dirty="0" err="1" smtClean="0"/>
              <a:t>s%n</a:t>
            </a:r>
            <a:r>
              <a:rPr lang="ko-KR" altLang="en-US" sz="1100" dirty="0" smtClean="0"/>
              <a:t>바퀴종류 </a:t>
            </a:r>
            <a:r>
              <a:rPr lang="en-US" altLang="ko-KR" sz="1100" dirty="0" smtClean="0"/>
              <a:t>%</a:t>
            </a:r>
            <a:r>
              <a:rPr lang="en-US" altLang="ko-KR" sz="1100" dirty="0" err="1" smtClean="0"/>
              <a:t>s%n</a:t>
            </a:r>
            <a:r>
              <a:rPr lang="ko-KR" altLang="en-US" sz="1100" dirty="0" smtClean="0"/>
              <a:t>바퀴제조사</a:t>
            </a:r>
            <a:endParaRPr lang="en-US" altLang="ko-KR" sz="1100" dirty="0" smtClean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		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%</a:t>
            </a:r>
            <a:r>
              <a:rPr lang="en-US" altLang="ko-KR" sz="1100" dirty="0" err="1" smtClean="0"/>
              <a:t>s%n</a:t>
            </a:r>
            <a:r>
              <a:rPr lang="ko-KR" altLang="en-US" sz="1100" dirty="0" smtClean="0"/>
              <a:t>가격 </a:t>
            </a:r>
            <a:r>
              <a:rPr lang="en-US" altLang="ko-KR" sz="1100" dirty="0" smtClean="0"/>
              <a:t>%</a:t>
            </a:r>
            <a:r>
              <a:rPr lang="en-US" altLang="ko-KR" sz="1100" dirty="0" err="1" smtClean="0"/>
              <a:t>d%n</a:t>
            </a:r>
            <a:r>
              <a:rPr lang="ko-KR" altLang="en-US" sz="1100" dirty="0" smtClean="0"/>
              <a:t>주행거리 </a:t>
            </a:r>
            <a:r>
              <a:rPr lang="en-US" altLang="ko-KR" sz="1100" dirty="0" smtClean="0"/>
              <a:t>%</a:t>
            </a:r>
            <a:r>
              <a:rPr lang="en-US" altLang="ko-KR" sz="1100" dirty="0" err="1" smtClean="0"/>
              <a:t>d%n</a:t>
            </a:r>
            <a:r>
              <a:rPr lang="ko-KR" altLang="en-US" sz="1100" dirty="0" smtClean="0"/>
              <a:t>차제조사 </a:t>
            </a:r>
            <a:r>
              <a:rPr lang="en-US" altLang="ko-KR" sz="1100" dirty="0" smtClean="0"/>
              <a:t>%</a:t>
            </a:r>
            <a:r>
              <a:rPr lang="en-US" altLang="ko-KR" sz="1100" dirty="0" err="1" smtClean="0"/>
              <a:t>s%n</a:t>
            </a:r>
            <a:r>
              <a:rPr lang="ko-KR" altLang="en-US" sz="1100" dirty="0" smtClean="0"/>
              <a:t>최고속도 </a:t>
            </a:r>
            <a:r>
              <a:rPr lang="en-US" altLang="ko-KR" sz="1100" dirty="0" smtClean="0"/>
              <a:t>%</a:t>
            </a:r>
            <a:r>
              <a:rPr lang="en-US" altLang="ko-KR" sz="1100" dirty="0" err="1" smtClean="0"/>
              <a:t>d%n</a:t>
            </a:r>
            <a:r>
              <a:rPr lang="ko-KR" altLang="en-US" sz="1100" dirty="0" smtClean="0"/>
              <a:t>차종 </a:t>
            </a:r>
            <a:r>
              <a:rPr lang="en-US" altLang="ko-KR" sz="1100" dirty="0" smtClean="0"/>
              <a:t>%</a:t>
            </a:r>
            <a:r>
              <a:rPr lang="en-US" altLang="ko-KR" sz="1100" dirty="0" err="1" smtClean="0"/>
              <a:t>s%n</a:t>
            </a:r>
            <a:r>
              <a:rPr lang="en-US" altLang="ko-KR" sz="1100" dirty="0" smtClean="0"/>
              <a:t>"</a:t>
            </a:r>
          </a:p>
          <a:p>
            <a:r>
              <a:rPr lang="en-US" altLang="ko-KR" sz="1100" dirty="0" smtClean="0"/>
              <a:t>			,i,car.color,car.wheel,wheelA.companyWheel,wheelA.cost,wheelA.distance</a:t>
            </a:r>
          </a:p>
          <a:p>
            <a:r>
              <a:rPr lang="en-US" altLang="ko-KR" sz="1100" dirty="0" smtClean="0"/>
              <a:t>			,</a:t>
            </a:r>
            <a:r>
              <a:rPr lang="en-US" altLang="ko-KR" sz="1100" dirty="0" err="1" smtClean="0"/>
              <a:t>car.companyCar,car.maxSpeed,car.carType</a:t>
            </a:r>
            <a:r>
              <a:rPr lang="en-US" altLang="ko-KR" sz="1100" dirty="0" smtClean="0"/>
              <a:t>);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		}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	}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42918"/>
            <a:ext cx="60722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com.human.dto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public class Car {</a:t>
            </a:r>
          </a:p>
          <a:p>
            <a:r>
              <a:rPr lang="en-US" altLang="ko-KR" dirty="0" smtClean="0"/>
              <a:t>	public </a:t>
            </a:r>
            <a:r>
              <a:rPr lang="en-US" altLang="ko-KR" dirty="0"/>
              <a:t>String color="";</a:t>
            </a:r>
          </a:p>
          <a:p>
            <a:r>
              <a:rPr lang="en-US" altLang="ko-KR" dirty="0" smtClean="0"/>
              <a:t>	public </a:t>
            </a:r>
            <a:r>
              <a:rPr lang="en-US" altLang="ko-KR" dirty="0"/>
              <a:t>String wheel="";</a:t>
            </a:r>
          </a:p>
          <a:p>
            <a:r>
              <a:rPr lang="en-US" altLang="ko-KR" dirty="0" smtClean="0"/>
              <a:t>	public </a:t>
            </a:r>
            <a:r>
              <a:rPr lang="en-US" altLang="ko-KR" dirty="0"/>
              <a:t>String </a:t>
            </a:r>
            <a:r>
              <a:rPr lang="en-US" altLang="ko-KR" dirty="0" err="1"/>
              <a:t>companyCar</a:t>
            </a:r>
            <a:r>
              <a:rPr lang="en-US" altLang="ko-KR" dirty="0"/>
              <a:t>="";</a:t>
            </a:r>
          </a:p>
          <a:p>
            <a:r>
              <a:rPr lang="en-US" altLang="ko-KR" dirty="0" smtClean="0"/>
              <a:t>	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maxSpeed</a:t>
            </a:r>
            <a:r>
              <a:rPr lang="en-US" altLang="ko-KR" dirty="0"/>
              <a:t>=0;</a:t>
            </a:r>
          </a:p>
          <a:p>
            <a:r>
              <a:rPr lang="en-US" altLang="ko-KR" dirty="0" smtClean="0"/>
              <a:t>	public </a:t>
            </a:r>
            <a:r>
              <a:rPr lang="en-US" altLang="ko-KR" dirty="0"/>
              <a:t>String </a:t>
            </a:r>
            <a:r>
              <a:rPr lang="en-US" altLang="ko-KR" dirty="0" err="1"/>
              <a:t>carType</a:t>
            </a:r>
            <a:r>
              <a:rPr lang="en-US" altLang="ko-KR" dirty="0"/>
              <a:t>="";</a:t>
            </a:r>
          </a:p>
          <a:p>
            <a:endParaRPr lang="ko-KR" altLang="en-US" dirty="0"/>
          </a:p>
          <a:p>
            <a:r>
              <a:rPr lang="en-US" altLang="ko-KR" dirty="0" smtClean="0"/>
              <a:t>	public </a:t>
            </a:r>
            <a:r>
              <a:rPr lang="en-US" altLang="ko-KR" dirty="0"/>
              <a:t>class Wheel{</a:t>
            </a:r>
          </a:p>
          <a:p>
            <a:r>
              <a:rPr lang="en-US" altLang="ko-KR" dirty="0" smtClean="0"/>
              <a:t>		public </a:t>
            </a:r>
            <a:r>
              <a:rPr lang="en-US" altLang="ko-KR" dirty="0"/>
              <a:t>String </a:t>
            </a:r>
            <a:r>
              <a:rPr lang="en-US" altLang="ko-KR" dirty="0" err="1"/>
              <a:t>companyWheel</a:t>
            </a:r>
            <a:r>
              <a:rPr lang="en-US" altLang="ko-KR" dirty="0"/>
              <a:t>="";</a:t>
            </a:r>
          </a:p>
          <a:p>
            <a:r>
              <a:rPr lang="en-US" altLang="ko-KR" dirty="0" smtClean="0"/>
              <a:t>		public </a:t>
            </a:r>
            <a:r>
              <a:rPr lang="en-US" altLang="ko-KR" dirty="0" err="1"/>
              <a:t>int</a:t>
            </a:r>
            <a:r>
              <a:rPr lang="en-US" altLang="ko-KR" dirty="0"/>
              <a:t> cost=0;</a:t>
            </a:r>
          </a:p>
          <a:p>
            <a:r>
              <a:rPr lang="en-US" altLang="ko-KR" dirty="0" smtClean="0"/>
              <a:t>		public </a:t>
            </a:r>
            <a:r>
              <a:rPr lang="en-US" altLang="ko-KR" dirty="0" err="1"/>
              <a:t>int</a:t>
            </a:r>
            <a:r>
              <a:rPr lang="en-US" altLang="ko-KR" dirty="0"/>
              <a:t> distance=0;</a:t>
            </a:r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254</Words>
  <Application>Microsoft Office PowerPoint</Application>
  <PresentationFormat>화면 슬라이드 쇼(4:3)</PresentationFormat>
  <Paragraphs>167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123</dc:creator>
  <cp:lastModifiedBy>123</cp:lastModifiedBy>
  <cp:revision>14</cp:revision>
  <dcterms:created xsi:type="dcterms:W3CDTF">2020-10-22T02:55:34Z</dcterms:created>
  <dcterms:modified xsi:type="dcterms:W3CDTF">2020-10-22T04:48:52Z</dcterms:modified>
</cp:coreProperties>
</file>