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3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5DE9C-5974-4C7F-9BF0-9A19F4153F94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735B9572-2CF3-4846-9D23-183DADB47ED9}"/>
              </a:ext>
            </a:extLst>
          </p:cNvPr>
          <p:cNvCxnSpPr/>
          <p:nvPr/>
        </p:nvCxnSpPr>
        <p:spPr>
          <a:xfrm>
            <a:off x="1500166" y="1428736"/>
            <a:ext cx="0" cy="3816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9">
            <a:extLst>
              <a:ext uri="{FF2B5EF4-FFF2-40B4-BE49-F238E27FC236}">
                <a16:creationId xmlns="" xmlns:a16="http://schemas.microsoft.com/office/drawing/2014/main" id="{50C0A1B9-E762-4DD7-A0FC-C184C2F261EC}"/>
              </a:ext>
            </a:extLst>
          </p:cNvPr>
          <p:cNvSpPr txBox="1"/>
          <p:nvPr/>
        </p:nvSpPr>
        <p:spPr>
          <a:xfrm>
            <a:off x="2230875" y="725647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0x01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CE92168-4388-4DCB-A48C-947C673B8F7C}"/>
              </a:ext>
            </a:extLst>
          </p:cNvPr>
          <p:cNvSpPr/>
          <p:nvPr/>
        </p:nvSpPr>
        <p:spPr>
          <a:xfrm>
            <a:off x="2071670" y="236769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companyCar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7E257B6-A187-421D-9535-E49C44B023F8}"/>
              </a:ext>
            </a:extLst>
          </p:cNvPr>
          <p:cNvSpPr/>
          <p:nvPr/>
        </p:nvSpPr>
        <p:spPr>
          <a:xfrm>
            <a:off x="2071670" y="3045632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maxSpeed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입력한 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09F0ABF-AEC9-4E08-876A-27A669316F89}"/>
              </a:ext>
            </a:extLst>
          </p:cNvPr>
          <p:cNvSpPr/>
          <p:nvPr/>
        </p:nvSpPr>
        <p:spPr>
          <a:xfrm>
            <a:off x="2071670" y="1719618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wheel: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0x11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2071670" y="1071546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color: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6">
            <a:extLst>
              <a:ext uri="{FF2B5EF4-FFF2-40B4-BE49-F238E27FC236}">
                <a16:creationId xmlns="" xmlns:a16="http://schemas.microsoft.com/office/drawing/2014/main" id="{738AAEDF-1FB4-4B24-A36A-8AC789F7B2FC}"/>
              </a:ext>
            </a:extLst>
          </p:cNvPr>
          <p:cNvSpPr txBox="1"/>
          <p:nvPr/>
        </p:nvSpPr>
        <p:spPr>
          <a:xfrm>
            <a:off x="0" y="785794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스택</a:t>
            </a:r>
            <a:r>
              <a:rPr lang="en-US" altLang="ko-KR" sz="1600" dirty="0"/>
              <a:t>(stack)</a:t>
            </a:r>
            <a:endParaRPr lang="ko-KR" altLang="en-US" sz="1600" dirty="0"/>
          </a:p>
        </p:txBody>
      </p:sp>
      <p:sp>
        <p:nvSpPr>
          <p:cNvPr id="12" name="TextBox 17">
            <a:extLst>
              <a:ext uri="{FF2B5EF4-FFF2-40B4-BE49-F238E27FC236}">
                <a16:creationId xmlns="" xmlns:a16="http://schemas.microsoft.com/office/drawing/2014/main" id="{01C38823-CA0D-4F5D-8710-47697331F828}"/>
              </a:ext>
            </a:extLst>
          </p:cNvPr>
          <p:cNvSpPr txBox="1"/>
          <p:nvPr/>
        </p:nvSpPr>
        <p:spPr>
          <a:xfrm>
            <a:off x="2285984" y="214290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힙</a:t>
            </a:r>
            <a:r>
              <a:rPr lang="en-US" altLang="ko-KR" sz="1600" dirty="0"/>
              <a:t>(heap)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7224" y="1428736"/>
            <a:ext cx="1714512" cy="71438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28B03C6C-2AC4-44FE-97B8-B548EF63D26D}"/>
              </a:ext>
            </a:extLst>
          </p:cNvPr>
          <p:cNvSpPr/>
          <p:nvPr/>
        </p:nvSpPr>
        <p:spPr>
          <a:xfrm>
            <a:off x="0" y="2357430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carA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0x01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="" xmlns:a16="http://schemas.microsoft.com/office/drawing/2014/main" id="{50C0A1B9-E762-4DD7-A0FC-C184C2F261EC}"/>
              </a:ext>
            </a:extLst>
          </p:cNvPr>
          <p:cNvSpPr txBox="1"/>
          <p:nvPr/>
        </p:nvSpPr>
        <p:spPr>
          <a:xfrm>
            <a:off x="4714876" y="285728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0x10</a:t>
            </a:r>
            <a:endParaRPr lang="ko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8B03C6C-2AC4-44FE-97B8-B548EF63D26D}"/>
              </a:ext>
            </a:extLst>
          </p:cNvPr>
          <p:cNvSpPr/>
          <p:nvPr/>
        </p:nvSpPr>
        <p:spPr>
          <a:xfrm>
            <a:off x="0" y="3500438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wheelA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 0x01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="" xmlns:a16="http://schemas.microsoft.com/office/drawing/2014/main" id="{50C0A1B9-E762-4DD7-A0FC-C184C2F261EC}"/>
              </a:ext>
            </a:extLst>
          </p:cNvPr>
          <p:cNvSpPr txBox="1"/>
          <p:nvPr/>
        </p:nvSpPr>
        <p:spPr>
          <a:xfrm>
            <a:off x="4874081" y="4287287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0x02</a:t>
            </a:r>
            <a:endParaRPr lang="ko-KR" altLang="en-US" sz="1600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9CE92168-4388-4DCB-A48C-947C673B8F7C}"/>
              </a:ext>
            </a:extLst>
          </p:cNvPr>
          <p:cNvSpPr/>
          <p:nvPr/>
        </p:nvSpPr>
        <p:spPr>
          <a:xfrm>
            <a:off x="4714876" y="592933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distance: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입력한 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09F0ABF-AEC9-4E08-876A-27A669316F89}"/>
              </a:ext>
            </a:extLst>
          </p:cNvPr>
          <p:cNvSpPr/>
          <p:nvPr/>
        </p:nvSpPr>
        <p:spPr>
          <a:xfrm>
            <a:off x="4714876" y="5281258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cost: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입력한 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4714876" y="4633186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companyWheel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07E257B6-A187-421D-9535-E49C44B023F8}"/>
              </a:ext>
            </a:extLst>
          </p:cNvPr>
          <p:cNvSpPr/>
          <p:nvPr/>
        </p:nvSpPr>
        <p:spPr>
          <a:xfrm>
            <a:off x="2071670" y="3719882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carType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7158" y="2214554"/>
            <a:ext cx="2643206" cy="64294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07E257B6-A187-421D-9535-E49C44B023F8}"/>
              </a:ext>
            </a:extLst>
          </p:cNvPr>
          <p:cNvSpPr/>
          <p:nvPr/>
        </p:nvSpPr>
        <p:spPr>
          <a:xfrm>
            <a:off x="2071670" y="4357694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Wheel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0x02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4143372" y="4500570"/>
            <a:ext cx="571504" cy="21431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4714876" y="57148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입력한 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1”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="" xmlns:a16="http://schemas.microsoft.com/office/drawing/2014/main" id="{50C0A1B9-E762-4DD7-A0FC-C184C2F261EC}"/>
              </a:ext>
            </a:extLst>
          </p:cNvPr>
          <p:cNvSpPr txBox="1"/>
          <p:nvPr/>
        </p:nvSpPr>
        <p:spPr>
          <a:xfrm>
            <a:off x="4714876" y="1357298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0x11</a:t>
            </a:r>
            <a:endParaRPr lang="ko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4714876" y="164305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입력한 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1”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="" xmlns:a16="http://schemas.microsoft.com/office/drawing/2014/main" id="{50C0A1B9-E762-4DD7-A0FC-C184C2F261EC}"/>
              </a:ext>
            </a:extLst>
          </p:cNvPr>
          <p:cNvSpPr txBox="1"/>
          <p:nvPr/>
        </p:nvSpPr>
        <p:spPr>
          <a:xfrm>
            <a:off x="4714876" y="2357430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0x12</a:t>
            </a:r>
            <a:endParaRPr lang="ko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4714876" y="2643182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입력한 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1”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="" xmlns:a16="http://schemas.microsoft.com/office/drawing/2014/main" id="{50C0A1B9-E762-4DD7-A0FC-C184C2F261EC}"/>
              </a:ext>
            </a:extLst>
          </p:cNvPr>
          <p:cNvSpPr txBox="1"/>
          <p:nvPr/>
        </p:nvSpPr>
        <p:spPr>
          <a:xfrm>
            <a:off x="4714876" y="3357562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0x13</a:t>
            </a:r>
            <a:endParaRPr lang="ko-KR" altLang="en-US" sz="1600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4714876" y="3643314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입력한 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1”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4143372" y="3526839"/>
            <a:ext cx="571504" cy="47366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4143372" y="2500306"/>
            <a:ext cx="571504" cy="21431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4143372" y="1643050"/>
            <a:ext cx="571504" cy="21431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71934" y="642918"/>
            <a:ext cx="642942" cy="50006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9">
            <a:extLst>
              <a:ext uri="{FF2B5EF4-FFF2-40B4-BE49-F238E27FC236}">
                <a16:creationId xmlns="" xmlns:a16="http://schemas.microsoft.com/office/drawing/2014/main" id="{50C0A1B9-E762-4DD7-A0FC-C184C2F261EC}"/>
              </a:ext>
            </a:extLst>
          </p:cNvPr>
          <p:cNvSpPr txBox="1"/>
          <p:nvPr/>
        </p:nvSpPr>
        <p:spPr>
          <a:xfrm>
            <a:off x="7143736" y="4357694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0x14</a:t>
            </a:r>
            <a:endParaRPr lang="ko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7143736" y="4643446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입력한 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1”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6643702" y="4572008"/>
            <a:ext cx="571504" cy="21431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7473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735B9572-2CF3-4846-9D23-183DADB47ED9}"/>
              </a:ext>
            </a:extLst>
          </p:cNvPr>
          <p:cNvCxnSpPr/>
          <p:nvPr/>
        </p:nvCxnSpPr>
        <p:spPr>
          <a:xfrm>
            <a:off x="1500166" y="1428736"/>
            <a:ext cx="0" cy="3816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9">
            <a:extLst>
              <a:ext uri="{FF2B5EF4-FFF2-40B4-BE49-F238E27FC236}">
                <a16:creationId xmlns="" xmlns:a16="http://schemas.microsoft.com/office/drawing/2014/main" id="{50C0A1B9-E762-4DD7-A0FC-C184C2F261EC}"/>
              </a:ext>
            </a:extLst>
          </p:cNvPr>
          <p:cNvSpPr txBox="1"/>
          <p:nvPr/>
        </p:nvSpPr>
        <p:spPr>
          <a:xfrm>
            <a:off x="2230875" y="725647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0x01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CE92168-4388-4DCB-A48C-947C673B8F7C}"/>
              </a:ext>
            </a:extLst>
          </p:cNvPr>
          <p:cNvSpPr/>
          <p:nvPr/>
        </p:nvSpPr>
        <p:spPr>
          <a:xfrm>
            <a:off x="2071670" y="236769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companyCar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7E257B6-A187-421D-9535-E49C44B023F8}"/>
              </a:ext>
            </a:extLst>
          </p:cNvPr>
          <p:cNvSpPr/>
          <p:nvPr/>
        </p:nvSpPr>
        <p:spPr>
          <a:xfrm>
            <a:off x="2071670" y="3045632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maxSpeed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입력한 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09F0ABF-AEC9-4E08-876A-27A669316F89}"/>
              </a:ext>
            </a:extLst>
          </p:cNvPr>
          <p:cNvSpPr/>
          <p:nvPr/>
        </p:nvSpPr>
        <p:spPr>
          <a:xfrm>
            <a:off x="2071670" y="1719618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wheel: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0x11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2071670" y="1071546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color: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6">
            <a:extLst>
              <a:ext uri="{FF2B5EF4-FFF2-40B4-BE49-F238E27FC236}">
                <a16:creationId xmlns="" xmlns:a16="http://schemas.microsoft.com/office/drawing/2014/main" id="{738AAEDF-1FB4-4B24-A36A-8AC789F7B2FC}"/>
              </a:ext>
            </a:extLst>
          </p:cNvPr>
          <p:cNvSpPr txBox="1"/>
          <p:nvPr/>
        </p:nvSpPr>
        <p:spPr>
          <a:xfrm>
            <a:off x="0" y="785794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스택</a:t>
            </a:r>
            <a:r>
              <a:rPr lang="en-US" altLang="ko-KR" sz="1600" dirty="0"/>
              <a:t>(stack)</a:t>
            </a:r>
            <a:endParaRPr lang="ko-KR" altLang="en-US" sz="1600" dirty="0"/>
          </a:p>
        </p:txBody>
      </p:sp>
      <p:sp>
        <p:nvSpPr>
          <p:cNvPr id="12" name="TextBox 17">
            <a:extLst>
              <a:ext uri="{FF2B5EF4-FFF2-40B4-BE49-F238E27FC236}">
                <a16:creationId xmlns="" xmlns:a16="http://schemas.microsoft.com/office/drawing/2014/main" id="{01C38823-CA0D-4F5D-8710-47697331F828}"/>
              </a:ext>
            </a:extLst>
          </p:cNvPr>
          <p:cNvSpPr txBox="1"/>
          <p:nvPr/>
        </p:nvSpPr>
        <p:spPr>
          <a:xfrm>
            <a:off x="2285984" y="214290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힙</a:t>
            </a:r>
            <a:r>
              <a:rPr lang="en-US" altLang="ko-KR" sz="1600" dirty="0"/>
              <a:t>(heap)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7224" y="1428736"/>
            <a:ext cx="1714512" cy="71438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28B03C6C-2AC4-44FE-97B8-B548EF63D26D}"/>
              </a:ext>
            </a:extLst>
          </p:cNvPr>
          <p:cNvSpPr/>
          <p:nvPr/>
        </p:nvSpPr>
        <p:spPr>
          <a:xfrm>
            <a:off x="0" y="2357430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carB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0x01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="" xmlns:a16="http://schemas.microsoft.com/office/drawing/2014/main" id="{50C0A1B9-E762-4DD7-A0FC-C184C2F261EC}"/>
              </a:ext>
            </a:extLst>
          </p:cNvPr>
          <p:cNvSpPr txBox="1"/>
          <p:nvPr/>
        </p:nvSpPr>
        <p:spPr>
          <a:xfrm>
            <a:off x="4714876" y="285728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0x10</a:t>
            </a:r>
            <a:endParaRPr lang="ko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8B03C6C-2AC4-44FE-97B8-B548EF63D26D}"/>
              </a:ext>
            </a:extLst>
          </p:cNvPr>
          <p:cNvSpPr/>
          <p:nvPr/>
        </p:nvSpPr>
        <p:spPr>
          <a:xfrm>
            <a:off x="0" y="3500438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wheelB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 0x01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="" xmlns:a16="http://schemas.microsoft.com/office/drawing/2014/main" id="{50C0A1B9-E762-4DD7-A0FC-C184C2F261EC}"/>
              </a:ext>
            </a:extLst>
          </p:cNvPr>
          <p:cNvSpPr txBox="1"/>
          <p:nvPr/>
        </p:nvSpPr>
        <p:spPr>
          <a:xfrm>
            <a:off x="4874081" y="4287287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0x02</a:t>
            </a:r>
            <a:endParaRPr lang="ko-KR" altLang="en-US" sz="1600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9CE92168-4388-4DCB-A48C-947C673B8F7C}"/>
              </a:ext>
            </a:extLst>
          </p:cNvPr>
          <p:cNvSpPr/>
          <p:nvPr/>
        </p:nvSpPr>
        <p:spPr>
          <a:xfrm>
            <a:off x="4714876" y="592933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distance: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입력한 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09F0ABF-AEC9-4E08-876A-27A669316F89}"/>
              </a:ext>
            </a:extLst>
          </p:cNvPr>
          <p:cNvSpPr/>
          <p:nvPr/>
        </p:nvSpPr>
        <p:spPr>
          <a:xfrm>
            <a:off x="4714876" y="5281258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cost: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입력한 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4714876" y="4633186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companyWheel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07E257B6-A187-421D-9535-E49C44B023F8}"/>
              </a:ext>
            </a:extLst>
          </p:cNvPr>
          <p:cNvSpPr/>
          <p:nvPr/>
        </p:nvSpPr>
        <p:spPr>
          <a:xfrm>
            <a:off x="2071670" y="3719882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carType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7158" y="2214554"/>
            <a:ext cx="2643206" cy="64294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07E257B6-A187-421D-9535-E49C44B023F8}"/>
              </a:ext>
            </a:extLst>
          </p:cNvPr>
          <p:cNvSpPr/>
          <p:nvPr/>
        </p:nvSpPr>
        <p:spPr>
          <a:xfrm>
            <a:off x="2071670" y="4357694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Wheel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0x02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4143372" y="4500570"/>
            <a:ext cx="571504" cy="21431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4714876" y="57148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입력한 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2”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="" xmlns:a16="http://schemas.microsoft.com/office/drawing/2014/main" id="{50C0A1B9-E762-4DD7-A0FC-C184C2F261EC}"/>
              </a:ext>
            </a:extLst>
          </p:cNvPr>
          <p:cNvSpPr txBox="1"/>
          <p:nvPr/>
        </p:nvSpPr>
        <p:spPr>
          <a:xfrm>
            <a:off x="4714876" y="1357298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0x11</a:t>
            </a:r>
            <a:endParaRPr lang="ko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4714876" y="164305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입력한 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2”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="" xmlns:a16="http://schemas.microsoft.com/office/drawing/2014/main" id="{50C0A1B9-E762-4DD7-A0FC-C184C2F261EC}"/>
              </a:ext>
            </a:extLst>
          </p:cNvPr>
          <p:cNvSpPr txBox="1"/>
          <p:nvPr/>
        </p:nvSpPr>
        <p:spPr>
          <a:xfrm>
            <a:off x="4714876" y="2357430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0x12</a:t>
            </a:r>
            <a:endParaRPr lang="ko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4714876" y="2643182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입력한 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2”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="" xmlns:a16="http://schemas.microsoft.com/office/drawing/2014/main" id="{50C0A1B9-E762-4DD7-A0FC-C184C2F261EC}"/>
              </a:ext>
            </a:extLst>
          </p:cNvPr>
          <p:cNvSpPr txBox="1"/>
          <p:nvPr/>
        </p:nvSpPr>
        <p:spPr>
          <a:xfrm>
            <a:off x="4714876" y="3357562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0x13</a:t>
            </a:r>
            <a:endParaRPr lang="ko-KR" altLang="en-US" sz="1600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4714876" y="3643314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입력한 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2”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4143372" y="3526839"/>
            <a:ext cx="571504" cy="47366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4143372" y="2500306"/>
            <a:ext cx="571504" cy="21431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4143372" y="1643050"/>
            <a:ext cx="571504" cy="21431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71934" y="642918"/>
            <a:ext cx="642942" cy="50006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9">
            <a:extLst>
              <a:ext uri="{FF2B5EF4-FFF2-40B4-BE49-F238E27FC236}">
                <a16:creationId xmlns="" xmlns:a16="http://schemas.microsoft.com/office/drawing/2014/main" id="{50C0A1B9-E762-4DD7-A0FC-C184C2F261EC}"/>
              </a:ext>
            </a:extLst>
          </p:cNvPr>
          <p:cNvSpPr txBox="1"/>
          <p:nvPr/>
        </p:nvSpPr>
        <p:spPr>
          <a:xfrm>
            <a:off x="7143736" y="4357694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0x14</a:t>
            </a:r>
            <a:endParaRPr lang="ko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7143736" y="4643446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입력한 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2”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6643702" y="4572008"/>
            <a:ext cx="571504" cy="21431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7473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735B9572-2CF3-4846-9D23-183DADB47ED9}"/>
              </a:ext>
            </a:extLst>
          </p:cNvPr>
          <p:cNvCxnSpPr/>
          <p:nvPr/>
        </p:nvCxnSpPr>
        <p:spPr>
          <a:xfrm>
            <a:off x="1500166" y="1428736"/>
            <a:ext cx="0" cy="3816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9">
            <a:extLst>
              <a:ext uri="{FF2B5EF4-FFF2-40B4-BE49-F238E27FC236}">
                <a16:creationId xmlns="" xmlns:a16="http://schemas.microsoft.com/office/drawing/2014/main" id="{50C0A1B9-E762-4DD7-A0FC-C184C2F261EC}"/>
              </a:ext>
            </a:extLst>
          </p:cNvPr>
          <p:cNvSpPr txBox="1"/>
          <p:nvPr/>
        </p:nvSpPr>
        <p:spPr>
          <a:xfrm>
            <a:off x="2230875" y="725647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0x01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CE92168-4388-4DCB-A48C-947C673B8F7C}"/>
              </a:ext>
            </a:extLst>
          </p:cNvPr>
          <p:cNvSpPr/>
          <p:nvPr/>
        </p:nvSpPr>
        <p:spPr>
          <a:xfrm>
            <a:off x="2071670" y="236769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companyCar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7E257B6-A187-421D-9535-E49C44B023F8}"/>
              </a:ext>
            </a:extLst>
          </p:cNvPr>
          <p:cNvSpPr/>
          <p:nvPr/>
        </p:nvSpPr>
        <p:spPr>
          <a:xfrm>
            <a:off x="2071670" y="3045632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maxSpeed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입력한 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09F0ABF-AEC9-4E08-876A-27A669316F89}"/>
              </a:ext>
            </a:extLst>
          </p:cNvPr>
          <p:cNvSpPr/>
          <p:nvPr/>
        </p:nvSpPr>
        <p:spPr>
          <a:xfrm>
            <a:off x="2071670" y="1719618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wheel: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0x11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2071670" y="1071546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color: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6">
            <a:extLst>
              <a:ext uri="{FF2B5EF4-FFF2-40B4-BE49-F238E27FC236}">
                <a16:creationId xmlns="" xmlns:a16="http://schemas.microsoft.com/office/drawing/2014/main" id="{738AAEDF-1FB4-4B24-A36A-8AC789F7B2FC}"/>
              </a:ext>
            </a:extLst>
          </p:cNvPr>
          <p:cNvSpPr txBox="1"/>
          <p:nvPr/>
        </p:nvSpPr>
        <p:spPr>
          <a:xfrm>
            <a:off x="0" y="785794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스택</a:t>
            </a:r>
            <a:r>
              <a:rPr lang="en-US" altLang="ko-KR" sz="1600" dirty="0"/>
              <a:t>(stack)</a:t>
            </a:r>
            <a:endParaRPr lang="ko-KR" altLang="en-US" sz="1600" dirty="0"/>
          </a:p>
        </p:txBody>
      </p:sp>
      <p:sp>
        <p:nvSpPr>
          <p:cNvPr id="12" name="TextBox 17">
            <a:extLst>
              <a:ext uri="{FF2B5EF4-FFF2-40B4-BE49-F238E27FC236}">
                <a16:creationId xmlns="" xmlns:a16="http://schemas.microsoft.com/office/drawing/2014/main" id="{01C38823-CA0D-4F5D-8710-47697331F828}"/>
              </a:ext>
            </a:extLst>
          </p:cNvPr>
          <p:cNvSpPr txBox="1"/>
          <p:nvPr/>
        </p:nvSpPr>
        <p:spPr>
          <a:xfrm>
            <a:off x="2285984" y="214290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힙</a:t>
            </a:r>
            <a:r>
              <a:rPr lang="en-US" altLang="ko-KR" sz="1600" dirty="0"/>
              <a:t>(heap)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7224" y="1428736"/>
            <a:ext cx="1714512" cy="71438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28B03C6C-2AC4-44FE-97B8-B548EF63D26D}"/>
              </a:ext>
            </a:extLst>
          </p:cNvPr>
          <p:cNvSpPr/>
          <p:nvPr/>
        </p:nvSpPr>
        <p:spPr>
          <a:xfrm>
            <a:off x="0" y="2357430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carC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0x01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="" xmlns:a16="http://schemas.microsoft.com/office/drawing/2014/main" id="{50C0A1B9-E762-4DD7-A0FC-C184C2F261EC}"/>
              </a:ext>
            </a:extLst>
          </p:cNvPr>
          <p:cNvSpPr txBox="1"/>
          <p:nvPr/>
        </p:nvSpPr>
        <p:spPr>
          <a:xfrm>
            <a:off x="4714876" y="285728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0x10</a:t>
            </a:r>
            <a:endParaRPr lang="ko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8B03C6C-2AC4-44FE-97B8-B548EF63D26D}"/>
              </a:ext>
            </a:extLst>
          </p:cNvPr>
          <p:cNvSpPr/>
          <p:nvPr/>
        </p:nvSpPr>
        <p:spPr>
          <a:xfrm>
            <a:off x="0" y="3500438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wheelC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 0x01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="" xmlns:a16="http://schemas.microsoft.com/office/drawing/2014/main" id="{50C0A1B9-E762-4DD7-A0FC-C184C2F261EC}"/>
              </a:ext>
            </a:extLst>
          </p:cNvPr>
          <p:cNvSpPr txBox="1"/>
          <p:nvPr/>
        </p:nvSpPr>
        <p:spPr>
          <a:xfrm>
            <a:off x="4714876" y="4286256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0x02</a:t>
            </a:r>
            <a:endParaRPr lang="ko-KR" altLang="en-US" sz="1600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9CE92168-4388-4DCB-A48C-947C673B8F7C}"/>
              </a:ext>
            </a:extLst>
          </p:cNvPr>
          <p:cNvSpPr/>
          <p:nvPr/>
        </p:nvSpPr>
        <p:spPr>
          <a:xfrm>
            <a:off x="4714876" y="592933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distance: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입력한 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09F0ABF-AEC9-4E08-876A-27A669316F89}"/>
              </a:ext>
            </a:extLst>
          </p:cNvPr>
          <p:cNvSpPr/>
          <p:nvPr/>
        </p:nvSpPr>
        <p:spPr>
          <a:xfrm>
            <a:off x="4714876" y="5281258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cost: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입력한 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4714876" y="4633186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companyWheel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07E257B6-A187-421D-9535-E49C44B023F8}"/>
              </a:ext>
            </a:extLst>
          </p:cNvPr>
          <p:cNvSpPr/>
          <p:nvPr/>
        </p:nvSpPr>
        <p:spPr>
          <a:xfrm>
            <a:off x="2071670" y="3719882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carType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7158" y="2214554"/>
            <a:ext cx="2643206" cy="64294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07E257B6-A187-421D-9535-E49C44B023F8}"/>
              </a:ext>
            </a:extLst>
          </p:cNvPr>
          <p:cNvSpPr/>
          <p:nvPr/>
        </p:nvSpPr>
        <p:spPr>
          <a:xfrm>
            <a:off x="2071670" y="4357694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Wheel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0x02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4143372" y="4500570"/>
            <a:ext cx="571504" cy="21431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4714876" y="57148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입력한 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3”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="" xmlns:a16="http://schemas.microsoft.com/office/drawing/2014/main" id="{50C0A1B9-E762-4DD7-A0FC-C184C2F261EC}"/>
              </a:ext>
            </a:extLst>
          </p:cNvPr>
          <p:cNvSpPr txBox="1"/>
          <p:nvPr/>
        </p:nvSpPr>
        <p:spPr>
          <a:xfrm>
            <a:off x="4714876" y="1357298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0x11</a:t>
            </a:r>
            <a:endParaRPr lang="ko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4714876" y="164305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입력한 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3”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="" xmlns:a16="http://schemas.microsoft.com/office/drawing/2014/main" id="{50C0A1B9-E762-4DD7-A0FC-C184C2F261EC}"/>
              </a:ext>
            </a:extLst>
          </p:cNvPr>
          <p:cNvSpPr txBox="1"/>
          <p:nvPr/>
        </p:nvSpPr>
        <p:spPr>
          <a:xfrm>
            <a:off x="4714876" y="2357430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0x12</a:t>
            </a:r>
            <a:endParaRPr lang="ko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4714876" y="2643182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입력한 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3”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="" xmlns:a16="http://schemas.microsoft.com/office/drawing/2014/main" id="{50C0A1B9-E762-4DD7-A0FC-C184C2F261EC}"/>
              </a:ext>
            </a:extLst>
          </p:cNvPr>
          <p:cNvSpPr txBox="1"/>
          <p:nvPr/>
        </p:nvSpPr>
        <p:spPr>
          <a:xfrm>
            <a:off x="4714876" y="3357562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0x13</a:t>
            </a:r>
            <a:endParaRPr lang="ko-KR" altLang="en-US" sz="1600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4714876" y="3643314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입력한 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3”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  <a:stCxn id="25" idx="3"/>
            <a:endCxn id="39" idx="1"/>
          </p:cNvCxnSpPr>
          <p:nvPr/>
        </p:nvCxnSpPr>
        <p:spPr>
          <a:xfrm flipV="1">
            <a:off x="4071934" y="3526839"/>
            <a:ext cx="642942" cy="48107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071934" y="2500306"/>
            <a:ext cx="642942" cy="15541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4143372" y="1643050"/>
            <a:ext cx="571504" cy="21431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71934" y="642918"/>
            <a:ext cx="642942" cy="50006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9">
            <a:extLst>
              <a:ext uri="{FF2B5EF4-FFF2-40B4-BE49-F238E27FC236}">
                <a16:creationId xmlns="" xmlns:a16="http://schemas.microsoft.com/office/drawing/2014/main" id="{50C0A1B9-E762-4DD7-A0FC-C184C2F261EC}"/>
              </a:ext>
            </a:extLst>
          </p:cNvPr>
          <p:cNvSpPr txBox="1"/>
          <p:nvPr/>
        </p:nvSpPr>
        <p:spPr>
          <a:xfrm>
            <a:off x="7143736" y="4357694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0x14</a:t>
            </a:r>
            <a:endParaRPr lang="ko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7143736" y="4643446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입력한 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3”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6643702" y="4572008"/>
            <a:ext cx="571504" cy="21431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7473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14290"/>
            <a:ext cx="89297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package </a:t>
            </a:r>
            <a:r>
              <a:rPr lang="en-US" altLang="ko-KR" dirty="0" err="1" smtClean="0"/>
              <a:t>com.human.ex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com.human.dto</a:t>
            </a:r>
            <a:r>
              <a:rPr lang="en-US" altLang="ko-KR" dirty="0" smtClean="0"/>
              <a:t>.*;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com.human.dto.Car.Wheel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public class JavaStart1022 {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java.util.Scanner</a:t>
            </a:r>
            <a:r>
              <a:rPr lang="en-US" altLang="ko-KR" dirty="0" smtClean="0"/>
              <a:t> scanner =new </a:t>
            </a:r>
            <a:r>
              <a:rPr lang="en-US" altLang="ko-KR" dirty="0" err="1" smtClean="0"/>
              <a:t>java.util.Scanner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System.in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		Car </a:t>
            </a:r>
            <a:r>
              <a:rPr lang="en-US" altLang="ko-KR" dirty="0" err="1" smtClean="0"/>
              <a:t>carA</a:t>
            </a:r>
            <a:r>
              <a:rPr lang="en-US" altLang="ko-KR" dirty="0" smtClean="0"/>
              <a:t> = new Car();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Car.Wheel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wheelA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carA.new</a:t>
            </a:r>
            <a:r>
              <a:rPr lang="en-US" altLang="ko-KR" dirty="0" smtClean="0"/>
              <a:t> Wheel();</a:t>
            </a:r>
          </a:p>
          <a:p>
            <a:r>
              <a:rPr lang="en-US" altLang="ko-KR" dirty="0" smtClean="0"/>
              <a:t>		Car </a:t>
            </a:r>
            <a:r>
              <a:rPr lang="en-US" altLang="ko-KR" dirty="0" err="1" smtClean="0"/>
              <a:t>carB</a:t>
            </a:r>
            <a:r>
              <a:rPr lang="en-US" altLang="ko-KR" dirty="0" smtClean="0"/>
              <a:t> = new Car();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Car.Wheel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wheelB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carB.new</a:t>
            </a:r>
            <a:r>
              <a:rPr lang="en-US" altLang="ko-KR" dirty="0" smtClean="0"/>
              <a:t> Wheel();</a:t>
            </a:r>
          </a:p>
          <a:p>
            <a:r>
              <a:rPr lang="en-US" altLang="ko-KR" dirty="0" smtClean="0"/>
              <a:t>		Car </a:t>
            </a:r>
            <a:r>
              <a:rPr lang="en-US" altLang="ko-KR" dirty="0" err="1" smtClean="0"/>
              <a:t>carC</a:t>
            </a:r>
            <a:r>
              <a:rPr lang="en-US" altLang="ko-KR" dirty="0" smtClean="0"/>
              <a:t> = new Car();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Car.Wheel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wheelC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carC.new</a:t>
            </a:r>
            <a:r>
              <a:rPr lang="en-US" altLang="ko-KR" dirty="0" smtClean="0"/>
              <a:t> Wheel();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28604"/>
            <a:ext cx="83582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out.printf</a:t>
            </a:r>
            <a:r>
              <a:rPr lang="en-US" altLang="ko-KR" b="1" i="1" dirty="0" smtClean="0"/>
              <a:t>("</a:t>
            </a:r>
            <a:r>
              <a:rPr lang="ko-KR" altLang="en-US" b="1" i="1" dirty="0" smtClean="0"/>
              <a:t>차</a:t>
            </a:r>
            <a:r>
              <a:rPr lang="en-US" altLang="ko-KR" b="1" i="1" dirty="0" smtClean="0"/>
              <a:t>A</a:t>
            </a:r>
            <a:r>
              <a:rPr lang="ko-KR" altLang="en-US" b="1" i="1" dirty="0" smtClean="0"/>
              <a:t>의 정보 입력</a:t>
            </a:r>
            <a:r>
              <a:rPr lang="en-US" altLang="ko-KR" b="1" i="1" dirty="0" smtClean="0"/>
              <a:t>%n");</a:t>
            </a:r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</a:t>
            </a:r>
            <a:r>
              <a:rPr lang="en-US" altLang="ko-KR" b="1" i="1" dirty="0" smtClean="0"/>
              <a:t>("</a:t>
            </a:r>
            <a:r>
              <a:rPr lang="ko-KR" altLang="en-US" b="1" i="1" dirty="0" smtClean="0"/>
              <a:t>색깔 </a:t>
            </a:r>
            <a:r>
              <a:rPr lang="en-US" altLang="ko-KR" b="1" i="1" dirty="0" smtClean="0"/>
              <a:t>: ");</a:t>
            </a:r>
          </a:p>
          <a:p>
            <a:r>
              <a:rPr lang="en-US" altLang="ko-KR" dirty="0" err="1" smtClean="0"/>
              <a:t>carA.color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scanner.nextLine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</a:t>
            </a:r>
            <a:r>
              <a:rPr lang="en-US" altLang="ko-KR" b="1" i="1" dirty="0" smtClean="0"/>
              <a:t>("</a:t>
            </a:r>
            <a:r>
              <a:rPr lang="ko-KR" altLang="en-US" b="1" i="1" dirty="0" smtClean="0"/>
              <a:t>바퀴 종류</a:t>
            </a:r>
            <a:r>
              <a:rPr lang="en-US" altLang="ko-KR" b="1" i="1" dirty="0" smtClean="0"/>
              <a:t>: ");</a:t>
            </a:r>
          </a:p>
          <a:p>
            <a:r>
              <a:rPr lang="en-US" altLang="ko-KR" dirty="0" err="1" smtClean="0"/>
              <a:t>carA.wheel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scanner.nextLine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</a:t>
            </a:r>
            <a:r>
              <a:rPr lang="en-US" altLang="ko-KR" b="1" i="1" dirty="0" smtClean="0"/>
              <a:t>("</a:t>
            </a:r>
            <a:r>
              <a:rPr lang="ko-KR" altLang="en-US" b="1" i="1" dirty="0" smtClean="0"/>
              <a:t>바퀴 제조사 </a:t>
            </a:r>
            <a:r>
              <a:rPr lang="en-US" altLang="ko-KR" b="1" i="1" dirty="0" smtClean="0"/>
              <a:t>: ");</a:t>
            </a:r>
          </a:p>
          <a:p>
            <a:r>
              <a:rPr lang="en-US" altLang="ko-KR" dirty="0" err="1" smtClean="0"/>
              <a:t>wheelA.companyWheel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scanner.nextLine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</a:t>
            </a:r>
            <a:r>
              <a:rPr lang="en-US" altLang="ko-KR" b="1" i="1" dirty="0" smtClean="0"/>
              <a:t>("</a:t>
            </a:r>
            <a:r>
              <a:rPr lang="ko-KR" altLang="en-US" b="1" i="1" dirty="0" smtClean="0"/>
              <a:t>바퀴 가격</a:t>
            </a:r>
            <a:r>
              <a:rPr lang="en-US" altLang="ko-KR" b="1" i="1" dirty="0" smtClean="0"/>
              <a:t>: ");</a:t>
            </a:r>
          </a:p>
          <a:p>
            <a:r>
              <a:rPr lang="en-US" altLang="ko-KR" dirty="0" err="1" smtClean="0"/>
              <a:t>wheelA.cost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Integer.</a:t>
            </a:r>
            <a:r>
              <a:rPr lang="en-US" altLang="ko-KR" i="1" dirty="0" err="1" smtClean="0"/>
              <a:t>parseInt</a:t>
            </a:r>
            <a:r>
              <a:rPr lang="en-US" altLang="ko-KR" i="1" dirty="0" smtClean="0"/>
              <a:t>(</a:t>
            </a:r>
            <a:r>
              <a:rPr lang="en-US" altLang="ko-KR" i="1" dirty="0" err="1" smtClean="0"/>
              <a:t>scanner.nextLine</a:t>
            </a:r>
            <a:r>
              <a:rPr lang="en-US" altLang="ko-KR" i="1" dirty="0" smtClean="0"/>
              <a:t>());</a:t>
            </a:r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</a:t>
            </a:r>
            <a:r>
              <a:rPr lang="en-US" altLang="ko-KR" b="1" i="1" dirty="0" smtClean="0"/>
              <a:t>("</a:t>
            </a:r>
            <a:r>
              <a:rPr lang="ko-KR" altLang="en-US" b="1" i="1" dirty="0" smtClean="0"/>
              <a:t>바퀴 주행거리</a:t>
            </a:r>
            <a:r>
              <a:rPr lang="en-US" altLang="ko-KR" b="1" i="1" dirty="0" smtClean="0"/>
              <a:t>: ");</a:t>
            </a:r>
          </a:p>
          <a:p>
            <a:r>
              <a:rPr lang="en-US" altLang="ko-KR" dirty="0" err="1" smtClean="0"/>
              <a:t>wheelA.distance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Integer.</a:t>
            </a:r>
            <a:r>
              <a:rPr lang="en-US" altLang="ko-KR" i="1" dirty="0" err="1" smtClean="0"/>
              <a:t>parseInt</a:t>
            </a:r>
            <a:r>
              <a:rPr lang="en-US" altLang="ko-KR" i="1" dirty="0" smtClean="0"/>
              <a:t>(</a:t>
            </a:r>
            <a:r>
              <a:rPr lang="en-US" altLang="ko-KR" i="1" dirty="0" err="1" smtClean="0"/>
              <a:t>scanner.nextLine</a:t>
            </a:r>
            <a:r>
              <a:rPr lang="en-US" altLang="ko-KR" i="1" dirty="0" smtClean="0"/>
              <a:t>());</a:t>
            </a:r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</a:t>
            </a:r>
            <a:r>
              <a:rPr lang="en-US" altLang="ko-KR" b="1" i="1" dirty="0" smtClean="0"/>
              <a:t>("</a:t>
            </a:r>
            <a:r>
              <a:rPr lang="ko-KR" altLang="en-US" b="1" i="1" dirty="0" smtClean="0"/>
              <a:t>차 제조사 </a:t>
            </a:r>
            <a:r>
              <a:rPr lang="en-US" altLang="ko-KR" b="1" i="1" dirty="0" smtClean="0"/>
              <a:t>: ");</a:t>
            </a:r>
          </a:p>
          <a:p>
            <a:r>
              <a:rPr lang="en-US" altLang="ko-KR" dirty="0" err="1" smtClean="0"/>
              <a:t>carA.companyCar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scanner.nextLine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</a:t>
            </a:r>
            <a:r>
              <a:rPr lang="en-US" altLang="ko-KR" b="1" i="1" dirty="0" smtClean="0"/>
              <a:t>("</a:t>
            </a:r>
            <a:r>
              <a:rPr lang="ko-KR" altLang="en-US" b="1" i="1" dirty="0" smtClean="0"/>
              <a:t>최고속도 </a:t>
            </a:r>
            <a:r>
              <a:rPr lang="en-US" altLang="ko-KR" b="1" i="1" dirty="0" smtClean="0"/>
              <a:t>: ");</a:t>
            </a:r>
          </a:p>
          <a:p>
            <a:r>
              <a:rPr lang="en-US" altLang="ko-KR" dirty="0" err="1" smtClean="0"/>
              <a:t>carA.maxSpeed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Integer.</a:t>
            </a:r>
            <a:r>
              <a:rPr lang="en-US" altLang="ko-KR" i="1" dirty="0" err="1" smtClean="0"/>
              <a:t>parseInt</a:t>
            </a:r>
            <a:r>
              <a:rPr lang="en-US" altLang="ko-KR" i="1" dirty="0" smtClean="0"/>
              <a:t>(</a:t>
            </a:r>
            <a:r>
              <a:rPr lang="en-US" altLang="ko-KR" i="1" dirty="0" err="1" smtClean="0"/>
              <a:t>scanner.nextLine</a:t>
            </a:r>
            <a:r>
              <a:rPr lang="en-US" altLang="ko-KR" i="1" dirty="0" smtClean="0"/>
              <a:t>());</a:t>
            </a:r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</a:t>
            </a:r>
            <a:r>
              <a:rPr lang="en-US" altLang="ko-KR" b="1" i="1" dirty="0" smtClean="0"/>
              <a:t>("</a:t>
            </a:r>
            <a:r>
              <a:rPr lang="ko-KR" altLang="en-US" b="1" i="1" dirty="0" smtClean="0"/>
              <a:t>차종 </a:t>
            </a:r>
            <a:r>
              <a:rPr lang="en-US" altLang="ko-KR" b="1" i="1" dirty="0" smtClean="0"/>
              <a:t>: ");</a:t>
            </a:r>
          </a:p>
          <a:p>
            <a:r>
              <a:rPr lang="en-US" altLang="ko-KR" dirty="0" err="1" smtClean="0"/>
              <a:t>carA.carType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scanner.nextLine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out.printf</a:t>
            </a:r>
            <a:r>
              <a:rPr lang="en-US" altLang="ko-KR" b="1" i="1" dirty="0" smtClean="0"/>
              <a:t>("</a:t>
            </a:r>
            <a:r>
              <a:rPr lang="ko-KR" altLang="en-US" b="1" i="1" dirty="0" smtClean="0"/>
              <a:t>차 </a:t>
            </a:r>
            <a:r>
              <a:rPr lang="en-US" altLang="ko-KR" b="1" i="1" dirty="0" err="1" smtClean="0"/>
              <a:t>A%n</a:t>
            </a:r>
            <a:r>
              <a:rPr lang="ko-KR" altLang="en-US" b="1" i="1" dirty="0" smtClean="0"/>
              <a:t>색깔 </a:t>
            </a:r>
            <a:r>
              <a:rPr lang="en-US" altLang="ko-KR" b="1" i="1" dirty="0" smtClean="0"/>
              <a:t>%</a:t>
            </a:r>
            <a:r>
              <a:rPr lang="en-US" altLang="ko-KR" b="1" i="1" dirty="0" err="1" smtClean="0"/>
              <a:t>s%n</a:t>
            </a:r>
            <a:r>
              <a:rPr lang="ko-KR" altLang="en-US" b="1" i="1" dirty="0" smtClean="0"/>
              <a:t>바퀴종류 </a:t>
            </a:r>
            <a:r>
              <a:rPr lang="en-US" altLang="ko-KR" b="1" i="1" dirty="0" smtClean="0"/>
              <a:t>%</a:t>
            </a:r>
            <a:r>
              <a:rPr lang="en-US" altLang="ko-KR" b="1" i="1" dirty="0" err="1" smtClean="0"/>
              <a:t>s%n</a:t>
            </a:r>
            <a:r>
              <a:rPr lang="ko-KR" altLang="en-US" b="1" i="1" dirty="0" smtClean="0"/>
              <a:t>바퀴제조사 </a:t>
            </a:r>
            <a:r>
              <a:rPr lang="en-US" altLang="ko-KR" b="1" i="1" dirty="0" smtClean="0"/>
              <a:t>%</a:t>
            </a:r>
            <a:r>
              <a:rPr lang="en-US" altLang="ko-KR" b="1" i="1" dirty="0" err="1" smtClean="0"/>
              <a:t>s%n</a:t>
            </a:r>
            <a:r>
              <a:rPr lang="ko-KR" altLang="en-US" b="1" i="1" dirty="0" smtClean="0"/>
              <a:t>가격 </a:t>
            </a:r>
            <a:r>
              <a:rPr lang="en-US" altLang="ko-KR" b="1" i="1" dirty="0" smtClean="0"/>
              <a:t>%</a:t>
            </a:r>
            <a:r>
              <a:rPr lang="en-US" altLang="ko-KR" b="1" i="1" dirty="0" err="1" smtClean="0"/>
              <a:t>d%n</a:t>
            </a:r>
            <a:r>
              <a:rPr lang="ko-KR" altLang="en-US" b="1" i="1" dirty="0" smtClean="0"/>
              <a:t>주행거리 </a:t>
            </a:r>
            <a:r>
              <a:rPr lang="en-US" altLang="ko-KR" b="1" i="1" dirty="0" smtClean="0"/>
              <a:t>%</a:t>
            </a:r>
            <a:r>
              <a:rPr lang="en-US" altLang="ko-KR" b="1" i="1" dirty="0" err="1" smtClean="0"/>
              <a:t>d%n</a:t>
            </a:r>
            <a:r>
              <a:rPr lang="ko-KR" altLang="en-US" b="1" i="1" dirty="0" smtClean="0"/>
              <a:t>차제조사 </a:t>
            </a:r>
            <a:r>
              <a:rPr lang="en-US" altLang="ko-KR" b="1" i="1" dirty="0" smtClean="0"/>
              <a:t>%</a:t>
            </a:r>
            <a:r>
              <a:rPr lang="en-US" altLang="ko-KR" b="1" i="1" dirty="0" err="1" smtClean="0"/>
              <a:t>s%n</a:t>
            </a:r>
            <a:r>
              <a:rPr lang="ko-KR" altLang="en-US" b="1" i="1" dirty="0" smtClean="0"/>
              <a:t>최고속도 </a:t>
            </a:r>
            <a:r>
              <a:rPr lang="en-US" altLang="ko-KR" b="1" i="1" dirty="0" smtClean="0"/>
              <a:t>%</a:t>
            </a:r>
            <a:r>
              <a:rPr lang="en-US" altLang="ko-KR" b="1" i="1" dirty="0" err="1" smtClean="0"/>
              <a:t>d%n</a:t>
            </a:r>
            <a:r>
              <a:rPr lang="ko-KR" altLang="en-US" b="1" i="1" dirty="0" smtClean="0"/>
              <a:t>차종 </a:t>
            </a:r>
            <a:r>
              <a:rPr lang="en-US" altLang="ko-KR" b="1" i="1" dirty="0" smtClean="0"/>
              <a:t>%</a:t>
            </a:r>
            <a:r>
              <a:rPr lang="en-US" altLang="ko-KR" b="1" i="1" dirty="0" err="1" smtClean="0"/>
              <a:t>s%n</a:t>
            </a:r>
            <a:r>
              <a:rPr lang="en-US" altLang="ko-KR" b="1" i="1" dirty="0" smtClean="0"/>
              <a:t>"</a:t>
            </a:r>
          </a:p>
          <a:p>
            <a:r>
              <a:rPr lang="en-US" altLang="ko-KR" dirty="0" smtClean="0"/>
              <a:t>,carA.color,carA.wheel,wheelA.companyWheel,wheelA.cost,wheelA.distance</a:t>
            </a:r>
          </a:p>
          <a:p>
            <a:r>
              <a:rPr lang="en-US" altLang="ko-KR" dirty="0" smtClean="0"/>
              <a:t>,</a:t>
            </a:r>
            <a:r>
              <a:rPr lang="en-US" altLang="ko-KR" dirty="0" err="1" smtClean="0"/>
              <a:t>carA.companyCar,carA.maxSpeed,carA.carType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66"/>
            <a:ext cx="77153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out.printf</a:t>
            </a:r>
            <a:r>
              <a:rPr lang="en-US" altLang="ko-KR" b="1" i="1" dirty="0" smtClean="0"/>
              <a:t>("</a:t>
            </a:r>
            <a:r>
              <a:rPr lang="ko-KR" altLang="en-US" b="1" i="1" dirty="0" smtClean="0"/>
              <a:t>차</a:t>
            </a:r>
            <a:r>
              <a:rPr lang="en-US" altLang="ko-KR" b="1" i="1" dirty="0" smtClean="0"/>
              <a:t>B</a:t>
            </a:r>
            <a:r>
              <a:rPr lang="ko-KR" altLang="en-US" b="1" i="1" dirty="0" smtClean="0"/>
              <a:t>의 정보 입력</a:t>
            </a:r>
            <a:r>
              <a:rPr lang="en-US" altLang="ko-KR" b="1" i="1" dirty="0" smtClean="0"/>
              <a:t>%n");</a:t>
            </a:r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</a:t>
            </a:r>
            <a:r>
              <a:rPr lang="en-US" altLang="ko-KR" b="1" i="1" dirty="0" smtClean="0"/>
              <a:t>("</a:t>
            </a:r>
            <a:r>
              <a:rPr lang="ko-KR" altLang="en-US" b="1" i="1" dirty="0" smtClean="0"/>
              <a:t>색깔 </a:t>
            </a:r>
            <a:r>
              <a:rPr lang="en-US" altLang="ko-KR" b="1" i="1" dirty="0" smtClean="0"/>
              <a:t>: ");</a:t>
            </a:r>
          </a:p>
          <a:p>
            <a:r>
              <a:rPr lang="en-US" altLang="ko-KR" dirty="0" err="1" smtClean="0"/>
              <a:t>carB.color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scanner.nextLine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</a:t>
            </a:r>
            <a:r>
              <a:rPr lang="en-US" altLang="ko-KR" b="1" i="1" dirty="0" smtClean="0"/>
              <a:t>("</a:t>
            </a:r>
            <a:r>
              <a:rPr lang="ko-KR" altLang="en-US" b="1" i="1" dirty="0" smtClean="0"/>
              <a:t>바퀴 종류</a:t>
            </a:r>
            <a:r>
              <a:rPr lang="en-US" altLang="ko-KR" b="1" i="1" dirty="0" smtClean="0"/>
              <a:t>: ");</a:t>
            </a:r>
          </a:p>
          <a:p>
            <a:r>
              <a:rPr lang="en-US" altLang="ko-KR" dirty="0" err="1" smtClean="0"/>
              <a:t>carB.wheel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scanner.nextLine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</a:t>
            </a:r>
            <a:r>
              <a:rPr lang="en-US" altLang="ko-KR" b="1" i="1" dirty="0" smtClean="0"/>
              <a:t>("</a:t>
            </a:r>
            <a:r>
              <a:rPr lang="ko-KR" altLang="en-US" b="1" i="1" dirty="0" smtClean="0"/>
              <a:t>바퀴 제조사 </a:t>
            </a:r>
            <a:r>
              <a:rPr lang="en-US" altLang="ko-KR" b="1" i="1" dirty="0" smtClean="0"/>
              <a:t>: ");</a:t>
            </a:r>
          </a:p>
          <a:p>
            <a:r>
              <a:rPr lang="en-US" altLang="ko-KR" dirty="0" err="1" smtClean="0"/>
              <a:t>wheelB.companyWheel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scanner.nextLine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</a:t>
            </a:r>
            <a:r>
              <a:rPr lang="en-US" altLang="ko-KR" b="1" i="1" dirty="0" smtClean="0"/>
              <a:t>("</a:t>
            </a:r>
            <a:r>
              <a:rPr lang="ko-KR" altLang="en-US" b="1" i="1" dirty="0" smtClean="0"/>
              <a:t>바퀴 가격</a:t>
            </a:r>
            <a:r>
              <a:rPr lang="en-US" altLang="ko-KR" b="1" i="1" dirty="0" smtClean="0"/>
              <a:t>: ");</a:t>
            </a:r>
          </a:p>
          <a:p>
            <a:r>
              <a:rPr lang="en-US" altLang="ko-KR" dirty="0" err="1" smtClean="0"/>
              <a:t>wheelB.cost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Integer.</a:t>
            </a:r>
            <a:r>
              <a:rPr lang="en-US" altLang="ko-KR" i="1" dirty="0" err="1" smtClean="0"/>
              <a:t>parseInt</a:t>
            </a:r>
            <a:r>
              <a:rPr lang="en-US" altLang="ko-KR" i="1" dirty="0" smtClean="0"/>
              <a:t>(</a:t>
            </a:r>
            <a:r>
              <a:rPr lang="en-US" altLang="ko-KR" i="1" dirty="0" err="1" smtClean="0"/>
              <a:t>scanner.nextLine</a:t>
            </a:r>
            <a:r>
              <a:rPr lang="en-US" altLang="ko-KR" i="1" dirty="0" smtClean="0"/>
              <a:t>());</a:t>
            </a:r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</a:t>
            </a:r>
            <a:r>
              <a:rPr lang="en-US" altLang="ko-KR" b="1" i="1" dirty="0" smtClean="0"/>
              <a:t>("</a:t>
            </a:r>
            <a:r>
              <a:rPr lang="ko-KR" altLang="en-US" b="1" i="1" dirty="0" smtClean="0"/>
              <a:t>바퀴 주행거리</a:t>
            </a:r>
            <a:r>
              <a:rPr lang="en-US" altLang="ko-KR" b="1" i="1" dirty="0" smtClean="0"/>
              <a:t>: ");</a:t>
            </a:r>
          </a:p>
          <a:p>
            <a:r>
              <a:rPr lang="en-US" altLang="ko-KR" dirty="0" err="1" smtClean="0"/>
              <a:t>wheelB.distance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Integer.</a:t>
            </a:r>
            <a:r>
              <a:rPr lang="en-US" altLang="ko-KR" i="1" dirty="0" err="1" smtClean="0"/>
              <a:t>parseInt</a:t>
            </a:r>
            <a:r>
              <a:rPr lang="en-US" altLang="ko-KR" i="1" dirty="0" smtClean="0"/>
              <a:t>(</a:t>
            </a:r>
            <a:r>
              <a:rPr lang="en-US" altLang="ko-KR" i="1" dirty="0" err="1" smtClean="0"/>
              <a:t>scanner.nextLine</a:t>
            </a:r>
            <a:r>
              <a:rPr lang="en-US" altLang="ko-KR" i="1" dirty="0" smtClean="0"/>
              <a:t>());</a:t>
            </a:r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</a:t>
            </a:r>
            <a:r>
              <a:rPr lang="en-US" altLang="ko-KR" b="1" i="1" dirty="0" smtClean="0"/>
              <a:t>("</a:t>
            </a:r>
            <a:r>
              <a:rPr lang="ko-KR" altLang="en-US" b="1" i="1" dirty="0" smtClean="0"/>
              <a:t>차 제조사 </a:t>
            </a:r>
            <a:r>
              <a:rPr lang="en-US" altLang="ko-KR" b="1" i="1" dirty="0" smtClean="0"/>
              <a:t>: ");</a:t>
            </a:r>
          </a:p>
          <a:p>
            <a:r>
              <a:rPr lang="en-US" altLang="ko-KR" dirty="0" err="1" smtClean="0"/>
              <a:t>carB.companyCar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scanner.nextLine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</a:t>
            </a:r>
            <a:r>
              <a:rPr lang="en-US" altLang="ko-KR" b="1" i="1" dirty="0" smtClean="0"/>
              <a:t>("</a:t>
            </a:r>
            <a:r>
              <a:rPr lang="ko-KR" altLang="en-US" b="1" i="1" dirty="0" smtClean="0"/>
              <a:t>최고속도 </a:t>
            </a:r>
            <a:r>
              <a:rPr lang="en-US" altLang="ko-KR" b="1" i="1" dirty="0" smtClean="0"/>
              <a:t>: ");</a:t>
            </a:r>
          </a:p>
          <a:p>
            <a:r>
              <a:rPr lang="en-US" altLang="ko-KR" dirty="0" err="1" smtClean="0"/>
              <a:t>carB.maxSpeed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Integer.</a:t>
            </a:r>
            <a:r>
              <a:rPr lang="en-US" altLang="ko-KR" i="1" dirty="0" err="1" smtClean="0"/>
              <a:t>parseInt</a:t>
            </a:r>
            <a:r>
              <a:rPr lang="en-US" altLang="ko-KR" i="1" dirty="0" smtClean="0"/>
              <a:t>(</a:t>
            </a:r>
            <a:r>
              <a:rPr lang="en-US" altLang="ko-KR" i="1" dirty="0" err="1" smtClean="0"/>
              <a:t>scanner.nextLine</a:t>
            </a:r>
            <a:r>
              <a:rPr lang="en-US" altLang="ko-KR" i="1" dirty="0" smtClean="0"/>
              <a:t>());</a:t>
            </a:r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</a:t>
            </a:r>
            <a:r>
              <a:rPr lang="en-US" altLang="ko-KR" b="1" i="1" dirty="0" smtClean="0"/>
              <a:t>("</a:t>
            </a:r>
            <a:r>
              <a:rPr lang="ko-KR" altLang="en-US" b="1" i="1" dirty="0" smtClean="0"/>
              <a:t>차종 </a:t>
            </a:r>
            <a:r>
              <a:rPr lang="en-US" altLang="ko-KR" b="1" i="1" dirty="0" smtClean="0"/>
              <a:t>: ");</a:t>
            </a:r>
          </a:p>
          <a:p>
            <a:r>
              <a:rPr lang="en-US" altLang="ko-KR" dirty="0" err="1" smtClean="0"/>
              <a:t>carB.carType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scanner.nextLine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out.printf</a:t>
            </a:r>
            <a:r>
              <a:rPr lang="en-US" altLang="ko-KR" b="1" i="1" dirty="0" smtClean="0"/>
              <a:t>("</a:t>
            </a:r>
            <a:r>
              <a:rPr lang="ko-KR" altLang="en-US" b="1" i="1" dirty="0" smtClean="0"/>
              <a:t>차 </a:t>
            </a:r>
            <a:r>
              <a:rPr lang="en-US" altLang="ko-KR" b="1" i="1" dirty="0" err="1" smtClean="0"/>
              <a:t>B%n</a:t>
            </a:r>
            <a:r>
              <a:rPr lang="ko-KR" altLang="en-US" b="1" i="1" dirty="0" smtClean="0"/>
              <a:t>색깔 </a:t>
            </a:r>
            <a:r>
              <a:rPr lang="en-US" altLang="ko-KR" b="1" i="1" dirty="0" smtClean="0"/>
              <a:t>%</a:t>
            </a:r>
            <a:r>
              <a:rPr lang="en-US" altLang="ko-KR" b="1" i="1" dirty="0" err="1" smtClean="0"/>
              <a:t>s%n</a:t>
            </a:r>
            <a:r>
              <a:rPr lang="ko-KR" altLang="en-US" b="1" i="1" dirty="0" smtClean="0"/>
              <a:t>바퀴종류 </a:t>
            </a:r>
            <a:r>
              <a:rPr lang="en-US" altLang="ko-KR" b="1" i="1" dirty="0" smtClean="0"/>
              <a:t>%</a:t>
            </a:r>
            <a:r>
              <a:rPr lang="en-US" altLang="ko-KR" b="1" i="1" dirty="0" err="1" smtClean="0"/>
              <a:t>s%n</a:t>
            </a:r>
            <a:r>
              <a:rPr lang="ko-KR" altLang="en-US" b="1" i="1" dirty="0" smtClean="0"/>
              <a:t>바퀴제조사 </a:t>
            </a:r>
            <a:r>
              <a:rPr lang="en-US" altLang="ko-KR" b="1" i="1" dirty="0" smtClean="0"/>
              <a:t>%</a:t>
            </a:r>
            <a:r>
              <a:rPr lang="en-US" altLang="ko-KR" b="1" i="1" dirty="0" err="1" smtClean="0"/>
              <a:t>s%n</a:t>
            </a:r>
            <a:r>
              <a:rPr lang="ko-KR" altLang="en-US" b="1" i="1" dirty="0" smtClean="0"/>
              <a:t>가격 </a:t>
            </a:r>
            <a:r>
              <a:rPr lang="en-US" altLang="ko-KR" b="1" i="1" dirty="0" smtClean="0"/>
              <a:t>%</a:t>
            </a:r>
            <a:r>
              <a:rPr lang="en-US" altLang="ko-KR" b="1" i="1" dirty="0" err="1" smtClean="0"/>
              <a:t>d%n</a:t>
            </a:r>
            <a:r>
              <a:rPr lang="ko-KR" altLang="en-US" b="1" i="1" dirty="0" smtClean="0"/>
              <a:t>주행거리 </a:t>
            </a:r>
            <a:r>
              <a:rPr lang="en-US" altLang="ko-KR" b="1" i="1" dirty="0" smtClean="0"/>
              <a:t>%</a:t>
            </a:r>
            <a:r>
              <a:rPr lang="en-US" altLang="ko-KR" b="1" i="1" dirty="0" err="1" smtClean="0"/>
              <a:t>d%n</a:t>
            </a:r>
            <a:r>
              <a:rPr lang="ko-KR" altLang="en-US" b="1" i="1" dirty="0" smtClean="0"/>
              <a:t>차제조사 </a:t>
            </a:r>
            <a:r>
              <a:rPr lang="en-US" altLang="ko-KR" b="1" i="1" dirty="0" smtClean="0"/>
              <a:t>%</a:t>
            </a:r>
            <a:r>
              <a:rPr lang="en-US" altLang="ko-KR" b="1" i="1" dirty="0" err="1" smtClean="0"/>
              <a:t>s%n</a:t>
            </a:r>
            <a:r>
              <a:rPr lang="ko-KR" altLang="en-US" b="1" i="1" dirty="0" smtClean="0"/>
              <a:t>최고속도 </a:t>
            </a:r>
            <a:r>
              <a:rPr lang="en-US" altLang="ko-KR" b="1" i="1" dirty="0" smtClean="0"/>
              <a:t>%</a:t>
            </a:r>
            <a:r>
              <a:rPr lang="en-US" altLang="ko-KR" b="1" i="1" dirty="0" err="1" smtClean="0"/>
              <a:t>d%n</a:t>
            </a:r>
            <a:r>
              <a:rPr lang="ko-KR" altLang="en-US" b="1" i="1" dirty="0" smtClean="0"/>
              <a:t>차종 </a:t>
            </a:r>
            <a:r>
              <a:rPr lang="en-US" altLang="ko-KR" b="1" i="1" dirty="0" smtClean="0"/>
              <a:t>%</a:t>
            </a:r>
            <a:r>
              <a:rPr lang="en-US" altLang="ko-KR" b="1" i="1" dirty="0" err="1" smtClean="0"/>
              <a:t>s%n</a:t>
            </a:r>
            <a:r>
              <a:rPr lang="en-US" altLang="ko-KR" b="1" i="1" dirty="0" smtClean="0"/>
              <a:t>"</a:t>
            </a:r>
          </a:p>
          <a:p>
            <a:r>
              <a:rPr lang="en-US" altLang="ko-KR" dirty="0" smtClean="0"/>
              <a:t>,carB.color,carB.wheel,wheelB.companyWheel,wheelB.cost,wheelB.distance</a:t>
            </a:r>
          </a:p>
          <a:p>
            <a:r>
              <a:rPr lang="en-US" altLang="ko-KR" dirty="0" smtClean="0"/>
              <a:t>,</a:t>
            </a:r>
            <a:r>
              <a:rPr lang="en-US" altLang="ko-KR" dirty="0" err="1" smtClean="0"/>
              <a:t>carB.companyCar,carB.maxSpeed,carB.carType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17693"/>
            <a:ext cx="757242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out.printf</a:t>
            </a:r>
            <a:r>
              <a:rPr lang="en-US" altLang="ko-KR" b="1" i="1" dirty="0" smtClean="0"/>
              <a:t>("</a:t>
            </a:r>
            <a:r>
              <a:rPr lang="ko-KR" altLang="en-US" b="1" i="1" dirty="0" smtClean="0"/>
              <a:t>차</a:t>
            </a:r>
            <a:r>
              <a:rPr lang="en-US" altLang="ko-KR" b="1" i="1" dirty="0" smtClean="0"/>
              <a:t>C</a:t>
            </a:r>
            <a:r>
              <a:rPr lang="ko-KR" altLang="en-US" b="1" i="1" dirty="0" smtClean="0"/>
              <a:t>의 정보 입력</a:t>
            </a:r>
            <a:r>
              <a:rPr lang="en-US" altLang="ko-KR" b="1" i="1" dirty="0" smtClean="0"/>
              <a:t>%n");</a:t>
            </a:r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</a:t>
            </a:r>
            <a:r>
              <a:rPr lang="en-US" altLang="ko-KR" b="1" i="1" dirty="0" smtClean="0"/>
              <a:t>("</a:t>
            </a:r>
            <a:r>
              <a:rPr lang="ko-KR" altLang="en-US" b="1" i="1" dirty="0" smtClean="0"/>
              <a:t>색깔 </a:t>
            </a:r>
            <a:r>
              <a:rPr lang="en-US" altLang="ko-KR" b="1" i="1" dirty="0" smtClean="0"/>
              <a:t>: ");</a:t>
            </a:r>
          </a:p>
          <a:p>
            <a:r>
              <a:rPr lang="en-US" altLang="ko-KR" dirty="0" err="1" smtClean="0"/>
              <a:t>carC.color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scanner.nextLine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</a:t>
            </a:r>
            <a:r>
              <a:rPr lang="en-US" altLang="ko-KR" b="1" i="1" dirty="0" smtClean="0"/>
              <a:t>("</a:t>
            </a:r>
            <a:r>
              <a:rPr lang="ko-KR" altLang="en-US" b="1" i="1" dirty="0" smtClean="0"/>
              <a:t>바퀴 종류</a:t>
            </a:r>
            <a:r>
              <a:rPr lang="en-US" altLang="ko-KR" b="1" i="1" dirty="0" smtClean="0"/>
              <a:t>: ");</a:t>
            </a:r>
          </a:p>
          <a:p>
            <a:r>
              <a:rPr lang="en-US" altLang="ko-KR" dirty="0" err="1" smtClean="0"/>
              <a:t>carC.wheel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scanner.nextLine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</a:t>
            </a:r>
            <a:r>
              <a:rPr lang="en-US" altLang="ko-KR" b="1" i="1" dirty="0" smtClean="0"/>
              <a:t>("</a:t>
            </a:r>
            <a:r>
              <a:rPr lang="ko-KR" altLang="en-US" b="1" i="1" dirty="0" smtClean="0"/>
              <a:t>바퀴 제조사 </a:t>
            </a:r>
            <a:r>
              <a:rPr lang="en-US" altLang="ko-KR" b="1" i="1" dirty="0" smtClean="0"/>
              <a:t>: ");</a:t>
            </a:r>
          </a:p>
          <a:p>
            <a:r>
              <a:rPr lang="en-US" altLang="ko-KR" dirty="0" err="1" smtClean="0"/>
              <a:t>wheelC.companyWheel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scanner.nextLine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</a:t>
            </a:r>
            <a:r>
              <a:rPr lang="en-US" altLang="ko-KR" b="1" i="1" dirty="0" smtClean="0"/>
              <a:t>("</a:t>
            </a:r>
            <a:r>
              <a:rPr lang="ko-KR" altLang="en-US" b="1" i="1" dirty="0" smtClean="0"/>
              <a:t>바퀴 가격</a:t>
            </a:r>
            <a:r>
              <a:rPr lang="en-US" altLang="ko-KR" b="1" i="1" dirty="0" smtClean="0"/>
              <a:t>: ");</a:t>
            </a:r>
          </a:p>
          <a:p>
            <a:r>
              <a:rPr lang="en-US" altLang="ko-KR" dirty="0" err="1" smtClean="0"/>
              <a:t>wheelC.cost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Integer.</a:t>
            </a:r>
            <a:r>
              <a:rPr lang="en-US" altLang="ko-KR" i="1" dirty="0" err="1" smtClean="0"/>
              <a:t>parseInt</a:t>
            </a:r>
            <a:r>
              <a:rPr lang="en-US" altLang="ko-KR" i="1" dirty="0" smtClean="0"/>
              <a:t>(</a:t>
            </a:r>
            <a:r>
              <a:rPr lang="en-US" altLang="ko-KR" i="1" dirty="0" err="1" smtClean="0"/>
              <a:t>scanner.nextLine</a:t>
            </a:r>
            <a:r>
              <a:rPr lang="en-US" altLang="ko-KR" i="1" dirty="0" smtClean="0"/>
              <a:t>());</a:t>
            </a:r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</a:t>
            </a:r>
            <a:r>
              <a:rPr lang="en-US" altLang="ko-KR" b="1" i="1" dirty="0" smtClean="0"/>
              <a:t>("</a:t>
            </a:r>
            <a:r>
              <a:rPr lang="ko-KR" altLang="en-US" b="1" i="1" dirty="0" smtClean="0"/>
              <a:t>바퀴 주행거리</a:t>
            </a:r>
            <a:r>
              <a:rPr lang="en-US" altLang="ko-KR" b="1" i="1" dirty="0" smtClean="0"/>
              <a:t>: ");</a:t>
            </a:r>
          </a:p>
          <a:p>
            <a:r>
              <a:rPr lang="en-US" altLang="ko-KR" dirty="0" err="1" smtClean="0"/>
              <a:t>wheelC.distance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Integer.</a:t>
            </a:r>
            <a:r>
              <a:rPr lang="en-US" altLang="ko-KR" i="1" dirty="0" err="1" smtClean="0"/>
              <a:t>parseInt</a:t>
            </a:r>
            <a:r>
              <a:rPr lang="en-US" altLang="ko-KR" i="1" dirty="0" smtClean="0"/>
              <a:t>(</a:t>
            </a:r>
            <a:r>
              <a:rPr lang="en-US" altLang="ko-KR" i="1" dirty="0" err="1" smtClean="0"/>
              <a:t>scanner.nextLine</a:t>
            </a:r>
            <a:r>
              <a:rPr lang="en-US" altLang="ko-KR" i="1" dirty="0" smtClean="0"/>
              <a:t>());</a:t>
            </a:r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</a:t>
            </a:r>
            <a:r>
              <a:rPr lang="en-US" altLang="ko-KR" b="1" i="1" dirty="0" smtClean="0"/>
              <a:t>("</a:t>
            </a:r>
            <a:r>
              <a:rPr lang="ko-KR" altLang="en-US" b="1" i="1" dirty="0" smtClean="0"/>
              <a:t>차 제조사 </a:t>
            </a:r>
            <a:r>
              <a:rPr lang="en-US" altLang="ko-KR" b="1" i="1" dirty="0" smtClean="0"/>
              <a:t>: ");</a:t>
            </a:r>
          </a:p>
          <a:p>
            <a:r>
              <a:rPr lang="en-US" altLang="ko-KR" dirty="0" err="1" smtClean="0"/>
              <a:t>carC.companyCar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scanner.nextLine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</a:t>
            </a:r>
            <a:r>
              <a:rPr lang="en-US" altLang="ko-KR" b="1" i="1" dirty="0" smtClean="0"/>
              <a:t>("</a:t>
            </a:r>
            <a:r>
              <a:rPr lang="ko-KR" altLang="en-US" b="1" i="1" dirty="0" smtClean="0"/>
              <a:t>최고속도 </a:t>
            </a:r>
            <a:r>
              <a:rPr lang="en-US" altLang="ko-KR" b="1" i="1" dirty="0" smtClean="0"/>
              <a:t>: ");</a:t>
            </a:r>
          </a:p>
          <a:p>
            <a:r>
              <a:rPr lang="en-US" altLang="ko-KR" dirty="0" err="1" smtClean="0"/>
              <a:t>carC.maxSpeed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Integer.</a:t>
            </a:r>
            <a:r>
              <a:rPr lang="en-US" altLang="ko-KR" i="1" dirty="0" err="1" smtClean="0"/>
              <a:t>parseInt</a:t>
            </a:r>
            <a:r>
              <a:rPr lang="en-US" altLang="ko-KR" i="1" dirty="0" smtClean="0"/>
              <a:t>(</a:t>
            </a:r>
            <a:r>
              <a:rPr lang="en-US" altLang="ko-KR" i="1" dirty="0" err="1" smtClean="0"/>
              <a:t>scanner.nextLine</a:t>
            </a:r>
            <a:r>
              <a:rPr lang="en-US" altLang="ko-KR" i="1" dirty="0" smtClean="0"/>
              <a:t>());</a:t>
            </a:r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</a:t>
            </a:r>
            <a:r>
              <a:rPr lang="en-US" altLang="ko-KR" b="1" i="1" dirty="0" smtClean="0"/>
              <a:t>("</a:t>
            </a:r>
            <a:r>
              <a:rPr lang="ko-KR" altLang="en-US" b="1" i="1" dirty="0" smtClean="0"/>
              <a:t>차종 </a:t>
            </a:r>
            <a:r>
              <a:rPr lang="en-US" altLang="ko-KR" b="1" i="1" dirty="0" smtClean="0"/>
              <a:t>: ");</a:t>
            </a:r>
          </a:p>
          <a:p>
            <a:r>
              <a:rPr lang="en-US" altLang="ko-KR" dirty="0" err="1" smtClean="0"/>
              <a:t>carC.carType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scanner.nextLine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out.printf</a:t>
            </a:r>
            <a:r>
              <a:rPr lang="en-US" altLang="ko-KR" b="1" i="1" dirty="0" smtClean="0"/>
              <a:t>("</a:t>
            </a:r>
            <a:r>
              <a:rPr lang="ko-KR" altLang="en-US" b="1" i="1" dirty="0" smtClean="0"/>
              <a:t>차 </a:t>
            </a:r>
            <a:r>
              <a:rPr lang="en-US" altLang="ko-KR" b="1" i="1" dirty="0" err="1" smtClean="0"/>
              <a:t>C%n</a:t>
            </a:r>
            <a:r>
              <a:rPr lang="ko-KR" altLang="en-US" b="1" i="1" dirty="0" smtClean="0"/>
              <a:t>색깔 </a:t>
            </a:r>
            <a:r>
              <a:rPr lang="en-US" altLang="ko-KR" b="1" i="1" dirty="0" smtClean="0"/>
              <a:t>%</a:t>
            </a:r>
            <a:r>
              <a:rPr lang="en-US" altLang="ko-KR" b="1" i="1" dirty="0" err="1" smtClean="0"/>
              <a:t>s%n</a:t>
            </a:r>
            <a:r>
              <a:rPr lang="ko-KR" altLang="en-US" b="1" i="1" dirty="0" smtClean="0"/>
              <a:t>바퀴종류 </a:t>
            </a:r>
            <a:r>
              <a:rPr lang="en-US" altLang="ko-KR" b="1" i="1" dirty="0" smtClean="0"/>
              <a:t>%</a:t>
            </a:r>
            <a:r>
              <a:rPr lang="en-US" altLang="ko-KR" b="1" i="1" dirty="0" err="1" smtClean="0"/>
              <a:t>s%n</a:t>
            </a:r>
            <a:r>
              <a:rPr lang="ko-KR" altLang="en-US" b="1" i="1" dirty="0" smtClean="0"/>
              <a:t>바퀴제조사 </a:t>
            </a:r>
            <a:r>
              <a:rPr lang="en-US" altLang="ko-KR" b="1" i="1" dirty="0" smtClean="0"/>
              <a:t>%</a:t>
            </a:r>
            <a:r>
              <a:rPr lang="en-US" altLang="ko-KR" b="1" i="1" dirty="0" err="1" smtClean="0"/>
              <a:t>s%n</a:t>
            </a:r>
            <a:r>
              <a:rPr lang="ko-KR" altLang="en-US" b="1" i="1" dirty="0" smtClean="0"/>
              <a:t>가격 </a:t>
            </a:r>
            <a:r>
              <a:rPr lang="en-US" altLang="ko-KR" b="1" i="1" dirty="0" smtClean="0"/>
              <a:t>%</a:t>
            </a:r>
            <a:r>
              <a:rPr lang="en-US" altLang="ko-KR" b="1" i="1" dirty="0" err="1" smtClean="0"/>
              <a:t>d%n</a:t>
            </a:r>
            <a:r>
              <a:rPr lang="ko-KR" altLang="en-US" b="1" i="1" dirty="0" smtClean="0"/>
              <a:t>주행거리 </a:t>
            </a:r>
            <a:r>
              <a:rPr lang="en-US" altLang="ko-KR" b="1" i="1" dirty="0" smtClean="0"/>
              <a:t>%</a:t>
            </a:r>
            <a:r>
              <a:rPr lang="en-US" altLang="ko-KR" b="1" i="1" dirty="0" err="1" smtClean="0"/>
              <a:t>d%n</a:t>
            </a:r>
            <a:r>
              <a:rPr lang="ko-KR" altLang="en-US" b="1" i="1" dirty="0" smtClean="0"/>
              <a:t>차제조사 </a:t>
            </a:r>
            <a:r>
              <a:rPr lang="en-US" altLang="ko-KR" b="1" i="1" dirty="0" smtClean="0"/>
              <a:t>%</a:t>
            </a:r>
            <a:r>
              <a:rPr lang="en-US" altLang="ko-KR" b="1" i="1" dirty="0" err="1" smtClean="0"/>
              <a:t>s%n</a:t>
            </a:r>
            <a:r>
              <a:rPr lang="ko-KR" altLang="en-US" b="1" i="1" dirty="0" smtClean="0"/>
              <a:t>최고속도 </a:t>
            </a:r>
            <a:r>
              <a:rPr lang="en-US" altLang="ko-KR" b="1" i="1" dirty="0" smtClean="0"/>
              <a:t>%</a:t>
            </a:r>
            <a:r>
              <a:rPr lang="en-US" altLang="ko-KR" b="1" i="1" dirty="0" err="1" smtClean="0"/>
              <a:t>d%n</a:t>
            </a:r>
            <a:r>
              <a:rPr lang="ko-KR" altLang="en-US" b="1" i="1" dirty="0" smtClean="0"/>
              <a:t>차종 </a:t>
            </a:r>
            <a:r>
              <a:rPr lang="en-US" altLang="ko-KR" b="1" i="1" dirty="0" smtClean="0"/>
              <a:t>%</a:t>
            </a:r>
            <a:r>
              <a:rPr lang="en-US" altLang="ko-KR" b="1" i="1" dirty="0" err="1" smtClean="0"/>
              <a:t>s%n</a:t>
            </a:r>
            <a:r>
              <a:rPr lang="en-US" altLang="ko-KR" b="1" i="1" dirty="0" smtClean="0"/>
              <a:t>"</a:t>
            </a:r>
          </a:p>
          <a:p>
            <a:r>
              <a:rPr lang="en-US" altLang="ko-KR" dirty="0" smtClean="0"/>
              <a:t>,carC.color,carC.wheel,wheelC.companyWheel,wheelC.cost,wheelC.distance</a:t>
            </a:r>
          </a:p>
          <a:p>
            <a:r>
              <a:rPr lang="en-US" altLang="ko-KR" dirty="0" smtClean="0"/>
              <a:t>,</a:t>
            </a:r>
            <a:r>
              <a:rPr lang="en-US" altLang="ko-KR" dirty="0" err="1" smtClean="0"/>
              <a:t>carC.companyCar,carC.maxSpeed,carC.carType</a:t>
            </a:r>
            <a:r>
              <a:rPr lang="en-US" altLang="ko-KR" dirty="0" smtClean="0"/>
              <a:t>);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642918"/>
            <a:ext cx="60722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package </a:t>
            </a:r>
            <a:r>
              <a:rPr lang="en-US" altLang="ko-KR" dirty="0" err="1"/>
              <a:t>com.human.dto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public class Car {</a:t>
            </a:r>
          </a:p>
          <a:p>
            <a:r>
              <a:rPr lang="en-US" altLang="ko-KR" dirty="0" smtClean="0"/>
              <a:t>	public </a:t>
            </a:r>
            <a:r>
              <a:rPr lang="en-US" altLang="ko-KR" dirty="0"/>
              <a:t>String color="";</a:t>
            </a:r>
          </a:p>
          <a:p>
            <a:r>
              <a:rPr lang="en-US" altLang="ko-KR" dirty="0" smtClean="0"/>
              <a:t>	public </a:t>
            </a:r>
            <a:r>
              <a:rPr lang="en-US" altLang="ko-KR" dirty="0"/>
              <a:t>String wheel="";</a:t>
            </a:r>
          </a:p>
          <a:p>
            <a:r>
              <a:rPr lang="en-US" altLang="ko-KR" dirty="0" smtClean="0"/>
              <a:t>	public </a:t>
            </a:r>
            <a:r>
              <a:rPr lang="en-US" altLang="ko-KR" dirty="0"/>
              <a:t>String </a:t>
            </a:r>
            <a:r>
              <a:rPr lang="en-US" altLang="ko-KR" dirty="0" err="1"/>
              <a:t>companyCar</a:t>
            </a:r>
            <a:r>
              <a:rPr lang="en-US" altLang="ko-KR" dirty="0"/>
              <a:t>="";</a:t>
            </a:r>
          </a:p>
          <a:p>
            <a:r>
              <a:rPr lang="en-US" altLang="ko-KR" dirty="0" smtClean="0"/>
              <a:t>	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maxSpeed</a:t>
            </a:r>
            <a:r>
              <a:rPr lang="en-US" altLang="ko-KR" dirty="0"/>
              <a:t>=0;</a:t>
            </a:r>
          </a:p>
          <a:p>
            <a:r>
              <a:rPr lang="en-US" altLang="ko-KR" dirty="0" smtClean="0"/>
              <a:t>	public </a:t>
            </a:r>
            <a:r>
              <a:rPr lang="en-US" altLang="ko-KR" dirty="0"/>
              <a:t>String </a:t>
            </a:r>
            <a:r>
              <a:rPr lang="en-US" altLang="ko-KR" dirty="0" err="1"/>
              <a:t>carType</a:t>
            </a:r>
            <a:r>
              <a:rPr lang="en-US" altLang="ko-KR" dirty="0"/>
              <a:t>="";</a:t>
            </a:r>
          </a:p>
          <a:p>
            <a:endParaRPr lang="ko-KR" altLang="en-US" dirty="0"/>
          </a:p>
          <a:p>
            <a:r>
              <a:rPr lang="en-US" altLang="ko-KR" dirty="0" smtClean="0"/>
              <a:t>	public </a:t>
            </a:r>
            <a:r>
              <a:rPr lang="en-US" altLang="ko-KR" dirty="0"/>
              <a:t>class Wheel{</a:t>
            </a:r>
          </a:p>
          <a:p>
            <a:r>
              <a:rPr lang="en-US" altLang="ko-KR" dirty="0" smtClean="0"/>
              <a:t>		public </a:t>
            </a:r>
            <a:r>
              <a:rPr lang="en-US" altLang="ko-KR" dirty="0"/>
              <a:t>String </a:t>
            </a:r>
            <a:r>
              <a:rPr lang="en-US" altLang="ko-KR" dirty="0" err="1"/>
              <a:t>companyWheel</a:t>
            </a:r>
            <a:r>
              <a:rPr lang="en-US" altLang="ko-KR" dirty="0"/>
              <a:t>="";</a:t>
            </a:r>
          </a:p>
          <a:p>
            <a:r>
              <a:rPr lang="en-US" altLang="ko-KR" dirty="0" smtClean="0"/>
              <a:t>		public </a:t>
            </a:r>
            <a:r>
              <a:rPr lang="en-US" altLang="ko-KR" dirty="0" err="1"/>
              <a:t>int</a:t>
            </a:r>
            <a:r>
              <a:rPr lang="en-US" altLang="ko-KR" dirty="0"/>
              <a:t> cost=0;</a:t>
            </a:r>
          </a:p>
          <a:p>
            <a:r>
              <a:rPr lang="en-US" altLang="ko-KR" dirty="0" smtClean="0"/>
              <a:t>		public </a:t>
            </a:r>
            <a:r>
              <a:rPr lang="en-US" altLang="ko-KR" dirty="0" err="1"/>
              <a:t>int</a:t>
            </a:r>
            <a:r>
              <a:rPr lang="en-US" altLang="ko-KR" dirty="0"/>
              <a:t> distance=0;</a:t>
            </a:r>
          </a:p>
          <a:p>
            <a:r>
              <a:rPr lang="en-US" altLang="ko-KR" dirty="0" smtClean="0"/>
              <a:t>	}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617</Words>
  <Application>Microsoft Office PowerPoint</Application>
  <PresentationFormat>화면 슬라이드 쇼(4:3)</PresentationFormat>
  <Paragraphs>200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123</dc:creator>
  <cp:lastModifiedBy>123</cp:lastModifiedBy>
  <cp:revision>16</cp:revision>
  <dcterms:created xsi:type="dcterms:W3CDTF">2020-10-22T02:55:34Z</dcterms:created>
  <dcterms:modified xsi:type="dcterms:W3CDTF">2020-10-22T05:05:34Z</dcterms:modified>
</cp:coreProperties>
</file>