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82C0-1A49-4830-80F1-F3554B30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C2A5F5-F31B-481F-85B7-5FF519F0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242A6-9BC0-4B4A-AE44-0AFDA58A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33791-C1A0-4D13-A277-5A98F4FB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8EC95-5F36-4297-B3FA-327F5A1E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39AA-303D-46BB-9B8A-FCDA625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65A60-91B2-4D6E-896B-433944C4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07670-F0D7-4363-8F86-D7BF560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B40BA-4AF7-4EB4-A425-D81E192C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5D09-ED63-4705-A10E-1F3B5D53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E4BCF-3762-45E9-B9D7-370ECD95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7D3B0-E40B-493B-A656-A8AB5471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9FF6-AB0F-430F-B770-55F178AC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CD00F-8DA1-49B9-B757-1294F56D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19E13-EC33-4779-84C0-9FA1FAF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264-92D2-4C72-86D7-D86E7515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A54C9-C793-4437-962C-C3FC325A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81DCD-CF9B-4262-B5D1-D7F9A88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8D352-6043-4B4E-A56A-49DB741F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CCEC-BA42-4308-90D9-CEE9457B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452FD-CAB8-4B92-B5B6-FF16DB3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CEA95-4A0C-4108-AA2F-E009E779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57BCA-4E3B-42FF-8AE9-5DA8AE99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53296-76F7-48BA-87D5-2FD004D0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2769F-FDA0-4662-B215-91CA11B5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2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D4F7-1761-4371-AA8A-87E283FB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F3654-9B70-48CA-936E-1324DFC2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A7A10-063A-4D81-B029-1556537C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81852-0726-4DB9-88B9-0A395C63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7F96-D442-49ED-9574-86033FA6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8CDF0-6341-4111-A71D-8286B44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C668-1784-4A49-977C-C8C31C11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B60AD-2937-46F5-8A48-A4E91813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121FA-A9F1-4967-8B95-31E7100B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00C993-57C6-4260-B506-1D128CA98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8F51B0-C495-4BE4-922A-52F1A38A3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B31B8-7C4E-4E27-AE3F-AF99C916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1EE7F0-3180-41D6-B459-5D8D7713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2D5CB-4404-479B-BAAE-28F21534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A478A-AE1F-4C6E-9997-7B4EDBB4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3DA64-1A0E-4506-ACE1-9487387F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60B8C-FAEC-42BF-9BDC-9BE9088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40D8A-B0D3-49CB-836D-37E0C86A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3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B757C-EE76-4D80-A72B-4CAF76F7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2B556-CDDB-4133-ADA1-9F98499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70B4A-A6D3-4328-A24C-C0B3E2F8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C36EF-1258-4FA8-9498-4E45AB2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B78A2-2D9B-425C-9EC3-78537675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46985-1626-40DC-8F4D-E2976B25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65BA3-0B9C-4667-B652-A717CD1A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53F2B-1B02-4B80-A18A-04DB84EA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DB49D-2E91-4543-8ADA-94BC728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EBDA-9F24-48D7-A016-3661E0D6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D4981-6B8A-45EF-AB36-EF8F9663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DCB23-7B70-4870-B971-7328CC38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E169A-3842-442C-A3D4-66AA4F56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34C79-A25C-4B7F-AA9B-7939E85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592A0-79F6-4B20-8A93-53B81FB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9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6AADC0-6F3A-4659-8BBA-EFB45F7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39766-1754-40D2-9732-C49E3AE7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CCBD3-580D-4C50-9E3C-2D6636A4D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2CC8-D4A0-4AD7-80C6-7069F9188C77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AEF1A-ABE4-4F1D-BAFD-1B744084C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6547-F7DD-4F97-A416-561E02BC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2FAC-AB41-49B2-AE71-768089497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0FB8A-3561-4067-A5CE-B7A1C0E09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29006-C41C-423F-9135-4C6C0C043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빅데이터플랫폼요구사항분석</a:t>
            </a:r>
            <a:endParaRPr lang="en-US" altLang="ko-KR" dirty="0"/>
          </a:p>
          <a:p>
            <a:r>
              <a:rPr lang="ko-KR" altLang="en-US" dirty="0"/>
              <a:t>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88429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4086-D705-4A01-A2E2-E203A5BB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E9C58-6015-4993-BCAC-234A00A2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투자 비용은 다소 들겠지만 점점 빅데이터 분석 기술이 발전함에 따라 저렴한 비용으로 운용 가능한 환경을 구축할 수 있을 것이다</a:t>
            </a:r>
          </a:p>
        </p:txBody>
      </p:sp>
    </p:spTree>
    <p:extLst>
      <p:ext uri="{BB962C8B-B14F-4D97-AF65-F5344CB8AC3E}">
        <p14:creationId xmlns:p14="http://schemas.microsoft.com/office/powerpoint/2010/main" val="18674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CC73-1AD0-4E65-A46B-3D2CF6F7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CA1E5-0E8A-4157-B307-AE239671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분석 기술이 점점 발전하면서 기존에 처리하지 못했던 데이터도 분석할 수 있게 되어 오프라인으로는 여러 제약 때문에 제공하지 못했던 서비스들을 온라인으로 제공하는 쪽으로 발전하게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6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1504-073E-4CED-9302-B967414E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2E3CC-0778-4C6D-9146-8528788A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</a:t>
            </a:r>
            <a:r>
              <a:rPr lang="en-US" altLang="ko-KR" dirty="0"/>
              <a:t>,</a:t>
            </a:r>
            <a:r>
              <a:rPr lang="ko-KR" altLang="en-US" dirty="0"/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40639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9AEC-922B-4CF9-B5C3-D1873A6D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7393A-039F-4F86-9D6A-D18540CD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PyCharm,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등을 사용한다</a:t>
            </a:r>
          </a:p>
        </p:txBody>
      </p:sp>
    </p:spTree>
    <p:extLst>
      <p:ext uri="{BB962C8B-B14F-4D97-AF65-F5344CB8AC3E}">
        <p14:creationId xmlns:p14="http://schemas.microsoft.com/office/powerpoint/2010/main" val="13399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5AF6-D966-4CC1-A828-B1CFD43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53976-580C-4EBA-9431-662F7120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데이터는 주로 </a:t>
            </a:r>
            <a:r>
              <a:rPr lang="en-US" altLang="ko-KR" dirty="0"/>
              <a:t>CSV </a:t>
            </a:r>
            <a:r>
              <a:rPr lang="ko-KR" altLang="en-US" dirty="0"/>
              <a:t>형태로 제공된다</a:t>
            </a:r>
            <a:endParaRPr lang="en-US" altLang="ko-KR" dirty="0"/>
          </a:p>
          <a:p>
            <a:r>
              <a:rPr lang="ko-KR" altLang="en-US" dirty="0"/>
              <a:t>오픈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XML</a:t>
            </a:r>
            <a:r>
              <a:rPr lang="ko-KR" altLang="en-US" dirty="0"/>
              <a:t>형태로 제공된다</a:t>
            </a:r>
          </a:p>
        </p:txBody>
      </p:sp>
    </p:spTree>
    <p:extLst>
      <p:ext uri="{BB962C8B-B14F-4D97-AF65-F5344CB8AC3E}">
        <p14:creationId xmlns:p14="http://schemas.microsoft.com/office/powerpoint/2010/main" val="367814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DE5B9-8713-498A-9D5E-2BF055A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135FA-0A91-4337-8E1C-1949E58D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</a:t>
            </a:r>
            <a:r>
              <a:rPr lang="en-US" altLang="ko-KR" dirty="0" err="1"/>
              <a:t>db</a:t>
            </a:r>
            <a:r>
              <a:rPr lang="en-US" altLang="ko-KR" dirty="0"/>
              <a:t>, </a:t>
            </a:r>
            <a:r>
              <a:rPr lang="ko-KR" altLang="en-US" dirty="0"/>
              <a:t>스파크가 빅데이터 데이터베이스에 속한다고 분류할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39574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D9881-D4AA-428D-8C88-7435486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2250F-DBC8-49F4-89D8-F971667F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이길동</a:t>
            </a:r>
            <a:r>
              <a:rPr lang="en-US" altLang="ko-KR" dirty="0"/>
              <a:t>”, “</a:t>
            </a:r>
            <a:r>
              <a:rPr lang="ko-KR" altLang="en-US" dirty="0"/>
              <a:t>홍길동</a:t>
            </a:r>
            <a:r>
              <a:rPr lang="en-US" altLang="ko-KR" dirty="0"/>
              <a:t>” </a:t>
            </a:r>
            <a:r>
              <a:rPr lang="ko-KR" altLang="en-US" dirty="0"/>
              <a:t>이 포함된다</a:t>
            </a:r>
          </a:p>
        </p:txBody>
      </p:sp>
    </p:spTree>
    <p:extLst>
      <p:ext uri="{BB962C8B-B14F-4D97-AF65-F5344CB8AC3E}">
        <p14:creationId xmlns:p14="http://schemas.microsoft.com/office/powerpoint/2010/main" val="72610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7DAD-506E-46A9-AF0D-BD5274F4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13491-8A4A-43D0-AB71-B8471BD7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관련이 있다</a:t>
            </a:r>
            <a:endParaRPr lang="en-US" altLang="ko-KR" dirty="0"/>
          </a:p>
          <a:p>
            <a:r>
              <a:rPr lang="ko-KR" altLang="en-US" dirty="0"/>
              <a:t>많은 수의 사람들을 분석해야 그만큼 분석할 수 있는 생활 습관의 수도 많아지고 더 세밀한 맞춤 정보 제공이 가능하기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8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A7407-8B1B-43E9-9A32-63C14124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85505-0019-4F50-BC8F-149CA653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데이터는 데이터 이름과 값의 쌍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으로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구문 형식처럼 되어 있지만 프로그래밍 언어나 플랫폼에 독립적이기 때문에 서로 다른 프로그래밍 </a:t>
            </a:r>
            <a:r>
              <a:rPr lang="ko-KR" altLang="en-US" dirty="0" err="1"/>
              <a:t>언어끼리도</a:t>
            </a:r>
            <a:r>
              <a:rPr lang="ko-KR" altLang="en-US" dirty="0"/>
              <a:t> 쉽게 구문을 분석하고 생성할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4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B38D-9059-4885-B5AA-B816B4CC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49486-17A7-4BB2-A8D4-C24EDB78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A,B,D,E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3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07C02-3FB3-4512-B175-851E608D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1C60-36E6-4945-9719-42CD6EC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DICT(dictionary)</a:t>
            </a:r>
            <a:r>
              <a:rPr lang="ko-KR" altLang="en-US" dirty="0"/>
              <a:t>는 자바의 </a:t>
            </a:r>
            <a:r>
              <a:rPr lang="en-US" altLang="ko-KR" dirty="0"/>
              <a:t>Map</a:t>
            </a:r>
            <a:r>
              <a:rPr lang="ko-KR" altLang="en-US" dirty="0"/>
              <a:t>과 유사한 자료구조를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값의 구조로 이루어져 있다는 공통점이 있다</a:t>
            </a:r>
          </a:p>
        </p:txBody>
      </p:sp>
    </p:spTree>
    <p:extLst>
      <p:ext uri="{BB962C8B-B14F-4D97-AF65-F5344CB8AC3E}">
        <p14:creationId xmlns:p14="http://schemas.microsoft.com/office/powerpoint/2010/main" val="250063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187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유승화</vt:lpstr>
      <vt:lpstr>1.1</vt:lpstr>
      <vt:lpstr>1.2</vt:lpstr>
      <vt:lpstr>1.3</vt:lpstr>
      <vt:lpstr>1.4</vt:lpstr>
      <vt:lpstr>1.5</vt:lpstr>
      <vt:lpstr>2.1</vt:lpstr>
      <vt:lpstr>2.2</vt:lpstr>
      <vt:lpstr>2.3</vt:lpstr>
      <vt:lpstr>3.1</vt:lpstr>
      <vt:lpstr>3.2</vt:lpstr>
      <vt:lpstr>3.3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9</cp:revision>
  <dcterms:created xsi:type="dcterms:W3CDTF">2020-11-09T07:27:49Z</dcterms:created>
  <dcterms:modified xsi:type="dcterms:W3CDTF">2020-11-09T08:35:26Z</dcterms:modified>
</cp:coreProperties>
</file>