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9F4C1D-BBB4-4D5F-8DC3-0D1A81F6E0F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888934" y="1447228"/>
            <a:ext cx="0" cy="22473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 30">
            <a:extLst>
              <a:ext uri="{FF2B5EF4-FFF2-40B4-BE49-F238E27FC236}">
                <a16:creationId xmlns:a16="http://schemas.microsoft.com/office/drawing/2014/main" id="{820B081E-14C1-43F1-8DCE-F10F4C0C2DF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0800000" flipV="1">
            <a:off x="818412" y="1303211"/>
            <a:ext cx="962510" cy="179035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34">
            <a:extLst>
              <a:ext uri="{FF2B5EF4-FFF2-40B4-BE49-F238E27FC236}">
                <a16:creationId xmlns:a16="http://schemas.microsoft.com/office/drawing/2014/main" id="{9A58F903-071E-4FE5-8ACA-B16DDD003598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1119218" y="1397466"/>
            <a:ext cx="468911" cy="1070522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3327ED84-3868-498F-8FEA-841FBC41255A}"/>
              </a:ext>
            </a:extLst>
          </p:cNvPr>
          <p:cNvSpPr/>
          <p:nvPr/>
        </p:nvSpPr>
        <p:spPr>
          <a:xfrm>
            <a:off x="1780922" y="1159196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1838E264-3DD8-4522-A16B-8392C1CD9911}"/>
              </a:ext>
            </a:extLst>
          </p:cNvPr>
          <p:cNvSpPr/>
          <p:nvPr/>
        </p:nvSpPr>
        <p:spPr>
          <a:xfrm>
            <a:off x="1708914" y="69453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16012954-9170-494D-A164-1FD33892024D}"/>
              </a:ext>
            </a:extLst>
          </p:cNvPr>
          <p:cNvSpPr/>
          <p:nvPr/>
        </p:nvSpPr>
        <p:spPr>
          <a:xfrm>
            <a:off x="638392" y="148224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1">
            <a:extLst>
              <a:ext uri="{FF2B5EF4-FFF2-40B4-BE49-F238E27FC236}">
                <a16:creationId xmlns:a16="http://schemas.microsoft.com/office/drawing/2014/main" id="{FD6EF2EE-C96A-4A1D-8D2D-53D3D66B6ED4}"/>
              </a:ext>
            </a:extLst>
          </p:cNvPr>
          <p:cNvSpPr/>
          <p:nvPr/>
        </p:nvSpPr>
        <p:spPr>
          <a:xfrm>
            <a:off x="1708914" y="167195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892105D1-B955-4465-8718-59560930B390}"/>
              </a:ext>
            </a:extLst>
          </p:cNvPr>
          <p:cNvSpPr/>
          <p:nvPr/>
        </p:nvSpPr>
        <p:spPr>
          <a:xfrm>
            <a:off x="1708914" y="216718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49B38E-39BE-454D-AEF7-16CAA5FB242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888934" y="910563"/>
            <a:ext cx="0" cy="24863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B698DE3-445A-4040-8A62-3C416507361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888934" y="1887983"/>
            <a:ext cx="0" cy="27919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BAE704-6A21-4267-BC67-0E2934547B0D}"/>
              </a:ext>
            </a:extLst>
          </p:cNvPr>
          <p:cNvCxnSpPr>
            <a:cxnSpLocks/>
            <a:stCxn id="11" idx="2"/>
            <a:endCxn id="59" idx="0"/>
          </p:cNvCxnSpPr>
          <p:nvPr/>
        </p:nvCxnSpPr>
        <p:spPr>
          <a:xfrm flipH="1">
            <a:off x="1883435" y="2383206"/>
            <a:ext cx="5499" cy="65662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0638BB1-7428-4135-8633-2816A2F35B10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1883435" y="3255852"/>
            <a:ext cx="0" cy="82260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352236BE-F5B4-43BE-B428-88A1C2E68129}"/>
              </a:ext>
            </a:extLst>
          </p:cNvPr>
          <p:cNvSpPr/>
          <p:nvPr/>
        </p:nvSpPr>
        <p:spPr>
          <a:xfrm>
            <a:off x="1703415" y="303982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778F461-E4B2-4BC5-B26E-87922C762817}"/>
              </a:ext>
            </a:extLst>
          </p:cNvPr>
          <p:cNvGrpSpPr/>
          <p:nvPr/>
        </p:nvGrpSpPr>
        <p:grpSpPr>
          <a:xfrm flipH="1">
            <a:off x="422318" y="3560438"/>
            <a:ext cx="1579586" cy="1296144"/>
            <a:chOff x="6334276" y="2195736"/>
            <a:chExt cx="1440160" cy="129614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1D4469-8AEE-4E6A-8D5E-4E0860CC542D}"/>
                </a:ext>
              </a:extLst>
            </p:cNvPr>
            <p:cNvSpPr/>
            <p:nvPr/>
          </p:nvSpPr>
          <p:spPr>
            <a:xfrm>
              <a:off x="6442288" y="2195736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4A744E-CACA-4EFA-8C3C-ABC1F89342F3}"/>
                </a:ext>
              </a:extLst>
            </p:cNvPr>
            <p:cNvSpPr/>
            <p:nvPr/>
          </p:nvSpPr>
          <p:spPr>
            <a:xfrm>
              <a:off x="6334276" y="2713752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16">
              <a:extLst>
                <a:ext uri="{FF2B5EF4-FFF2-40B4-BE49-F238E27FC236}">
                  <a16:creationId xmlns:a16="http://schemas.microsoft.com/office/drawing/2014/main" id="{7FF07E63-7DCB-4EC5-8B63-A53306627424}"/>
                </a:ext>
              </a:extLst>
            </p:cNvPr>
            <p:cNvSpPr/>
            <p:nvPr/>
          </p:nvSpPr>
          <p:spPr>
            <a:xfrm>
              <a:off x="7414396" y="2735796"/>
              <a:ext cx="360040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17">
            <a:extLst>
              <a:ext uri="{FF2B5EF4-FFF2-40B4-BE49-F238E27FC236}">
                <a16:creationId xmlns:a16="http://schemas.microsoft.com/office/drawing/2014/main" id="{91079556-1352-4B4F-97DF-0518C0C3F8AF}"/>
              </a:ext>
            </a:extLst>
          </p:cNvPr>
          <p:cNvSpPr/>
          <p:nvPr/>
        </p:nvSpPr>
        <p:spPr>
          <a:xfrm>
            <a:off x="1670964" y="6091744"/>
            <a:ext cx="360012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67FCCF8-0004-4F66-8B63-75919379EA9A}"/>
              </a:ext>
            </a:extLst>
          </p:cNvPr>
          <p:cNvCxnSpPr>
            <a:cxnSpLocks/>
            <a:stCxn id="81" idx="4"/>
            <a:endCxn id="8" idx="0"/>
          </p:cNvCxnSpPr>
          <p:nvPr/>
        </p:nvCxnSpPr>
        <p:spPr>
          <a:xfrm>
            <a:off x="1888934" y="547254"/>
            <a:ext cx="0" cy="14728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D36AB89C-0B5C-466A-A389-3545A2EF5D34}"/>
              </a:ext>
            </a:extLst>
          </p:cNvPr>
          <p:cNvSpPr/>
          <p:nvPr/>
        </p:nvSpPr>
        <p:spPr>
          <a:xfrm>
            <a:off x="1276866" y="187214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449023A-D7EB-4102-8D4F-60656DCE5E97}"/>
              </a:ext>
            </a:extLst>
          </p:cNvPr>
          <p:cNvSpPr/>
          <p:nvPr/>
        </p:nvSpPr>
        <p:spPr>
          <a:xfrm>
            <a:off x="8002514" y="5798749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47A2C4-9F72-4F83-BEDC-DF7F9C97DADB}"/>
              </a:ext>
            </a:extLst>
          </p:cNvPr>
          <p:cNvCxnSpPr>
            <a:cxnSpLocks/>
            <a:stCxn id="112" idx="2"/>
            <a:endCxn id="122" idx="0"/>
          </p:cNvCxnSpPr>
          <p:nvPr/>
        </p:nvCxnSpPr>
        <p:spPr>
          <a:xfrm>
            <a:off x="3091883" y="1142891"/>
            <a:ext cx="0" cy="68346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DB3D8FD-134D-4DF5-A22C-8EF85BD7F121}"/>
              </a:ext>
            </a:extLst>
          </p:cNvPr>
          <p:cNvGrpSpPr/>
          <p:nvPr/>
        </p:nvGrpSpPr>
        <p:grpSpPr>
          <a:xfrm>
            <a:off x="9635914" y="472114"/>
            <a:ext cx="1849889" cy="1515229"/>
            <a:chOff x="6334276" y="2195736"/>
            <a:chExt cx="1440160" cy="1296144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6F5DE4A-B955-4613-B412-EB94D42D797C}"/>
                </a:ext>
              </a:extLst>
            </p:cNvPr>
            <p:cNvSpPr/>
            <p:nvPr/>
          </p:nvSpPr>
          <p:spPr>
            <a:xfrm>
              <a:off x="6442288" y="2195736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A07C1B89-DFD1-4DF5-B90A-3B5E3D4A9DDA}"/>
                </a:ext>
              </a:extLst>
            </p:cNvPr>
            <p:cNvSpPr/>
            <p:nvPr/>
          </p:nvSpPr>
          <p:spPr>
            <a:xfrm>
              <a:off x="6334276" y="2713752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16">
              <a:extLst>
                <a:ext uri="{FF2B5EF4-FFF2-40B4-BE49-F238E27FC236}">
                  <a16:creationId xmlns:a16="http://schemas.microsoft.com/office/drawing/2014/main" id="{475FFF4E-E098-48B3-B53F-70B3DED32DF9}"/>
                </a:ext>
              </a:extLst>
            </p:cNvPr>
            <p:cNvSpPr/>
            <p:nvPr/>
          </p:nvSpPr>
          <p:spPr>
            <a:xfrm>
              <a:off x="7414396" y="2735796"/>
              <a:ext cx="360040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17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모서리가 둥근 직사각형 18">
            <a:extLst>
              <a:ext uri="{FF2B5EF4-FFF2-40B4-BE49-F238E27FC236}">
                <a16:creationId xmlns:a16="http://schemas.microsoft.com/office/drawing/2014/main" id="{458B66AE-140F-423F-A11C-CDA33B7475BC}"/>
              </a:ext>
            </a:extLst>
          </p:cNvPr>
          <p:cNvSpPr/>
          <p:nvPr/>
        </p:nvSpPr>
        <p:spPr>
          <a:xfrm>
            <a:off x="2911863" y="92686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8">
            <a:extLst>
              <a:ext uri="{FF2B5EF4-FFF2-40B4-BE49-F238E27FC236}">
                <a16:creationId xmlns:a16="http://schemas.microsoft.com/office/drawing/2014/main" id="{01F723F4-2FF5-471B-B8AC-603317F214AE}"/>
              </a:ext>
            </a:extLst>
          </p:cNvPr>
          <p:cNvSpPr/>
          <p:nvPr/>
        </p:nvSpPr>
        <p:spPr>
          <a:xfrm>
            <a:off x="5142759" y="615913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096955C-85ED-44B3-A6B0-5089B164EAC1}"/>
              </a:ext>
            </a:extLst>
          </p:cNvPr>
          <p:cNvGrpSpPr/>
          <p:nvPr/>
        </p:nvGrpSpPr>
        <p:grpSpPr>
          <a:xfrm>
            <a:off x="2959456" y="2174284"/>
            <a:ext cx="1654101" cy="1296144"/>
            <a:chOff x="6334276" y="2195736"/>
            <a:chExt cx="1440160" cy="1296144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6C83A25-E1FC-411A-8C0B-0AB2494DBD7A}"/>
                </a:ext>
              </a:extLst>
            </p:cNvPr>
            <p:cNvSpPr/>
            <p:nvPr/>
          </p:nvSpPr>
          <p:spPr>
            <a:xfrm>
              <a:off x="6442288" y="2195736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6C72424-DA84-45C9-8DAF-1C804BF7575F}"/>
                </a:ext>
              </a:extLst>
            </p:cNvPr>
            <p:cNvSpPr/>
            <p:nvPr/>
          </p:nvSpPr>
          <p:spPr>
            <a:xfrm>
              <a:off x="6334276" y="2713752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6">
              <a:extLst>
                <a:ext uri="{FF2B5EF4-FFF2-40B4-BE49-F238E27FC236}">
                  <a16:creationId xmlns:a16="http://schemas.microsoft.com/office/drawing/2014/main" id="{1C7D3A50-6C7A-448E-A4C7-0BBFD1BC315F}"/>
                </a:ext>
              </a:extLst>
            </p:cNvPr>
            <p:cNvSpPr/>
            <p:nvPr/>
          </p:nvSpPr>
          <p:spPr>
            <a:xfrm>
              <a:off x="7414396" y="2735796"/>
              <a:ext cx="360040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DE66F1FE-10FE-4D72-AB14-F3AF94E67970}"/>
              </a:ext>
            </a:extLst>
          </p:cNvPr>
          <p:cNvSpPr/>
          <p:nvPr/>
        </p:nvSpPr>
        <p:spPr>
          <a:xfrm>
            <a:off x="2911863" y="182635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00F42FC-717B-4CC1-AA13-D69755E8D97D}"/>
              </a:ext>
            </a:extLst>
          </p:cNvPr>
          <p:cNvCxnSpPr>
            <a:cxnSpLocks/>
            <a:stCxn id="61" idx="2"/>
            <a:endCxn id="114" idx="1"/>
          </p:cNvCxnSpPr>
          <p:nvPr/>
        </p:nvCxnSpPr>
        <p:spPr>
          <a:xfrm flipV="1">
            <a:off x="1850970" y="6267143"/>
            <a:ext cx="3291789" cy="4062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D0232F4-EE60-4F80-B059-70808F49D418}"/>
              </a:ext>
            </a:extLst>
          </p:cNvPr>
          <p:cNvCxnSpPr>
            <a:cxnSpLocks/>
            <a:stCxn id="213" idx="4"/>
            <a:endCxn id="114" idx="0"/>
          </p:cNvCxnSpPr>
          <p:nvPr/>
        </p:nvCxnSpPr>
        <p:spPr>
          <a:xfrm>
            <a:off x="5286775" y="4166764"/>
            <a:ext cx="36004" cy="199236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C3C1AA07-3629-4F43-85C7-359E29E4C165}"/>
              </a:ext>
            </a:extLst>
          </p:cNvPr>
          <p:cNvSpPr/>
          <p:nvPr/>
        </p:nvSpPr>
        <p:spPr>
          <a:xfrm>
            <a:off x="2903493" y="391845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BE7A91B-C4F1-41CB-A530-81FA9112B285}"/>
              </a:ext>
            </a:extLst>
          </p:cNvPr>
          <p:cNvCxnSpPr>
            <a:cxnSpLocks/>
            <a:stCxn id="157" idx="3"/>
            <a:endCxn id="213" idx="2"/>
          </p:cNvCxnSpPr>
          <p:nvPr/>
        </p:nvCxnSpPr>
        <p:spPr>
          <a:xfrm flipV="1">
            <a:off x="3263533" y="4022748"/>
            <a:ext cx="1915230" cy="372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20425A7-EA1B-4D28-8036-1B61A4D9C1AE}"/>
              </a:ext>
            </a:extLst>
          </p:cNvPr>
          <p:cNvCxnSpPr>
            <a:cxnSpLocks/>
            <a:stCxn id="120" idx="4"/>
            <a:endCxn id="157" idx="0"/>
          </p:cNvCxnSpPr>
          <p:nvPr/>
        </p:nvCxnSpPr>
        <p:spPr>
          <a:xfrm flipH="1">
            <a:off x="3083513" y="2980332"/>
            <a:ext cx="1" cy="93812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567E02D-2D7F-4F13-8B56-9AAA9C7043D8}"/>
              </a:ext>
            </a:extLst>
          </p:cNvPr>
          <p:cNvCxnSpPr>
            <a:cxnSpLocks/>
            <a:stCxn id="122" idx="2"/>
            <a:endCxn id="120" idx="0"/>
          </p:cNvCxnSpPr>
          <p:nvPr/>
        </p:nvCxnSpPr>
        <p:spPr>
          <a:xfrm flipH="1">
            <a:off x="3083514" y="2042377"/>
            <a:ext cx="8369" cy="64992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8">
            <a:extLst>
              <a:ext uri="{FF2B5EF4-FFF2-40B4-BE49-F238E27FC236}">
                <a16:creationId xmlns:a16="http://schemas.microsoft.com/office/drawing/2014/main" id="{3D51934C-AAA3-4165-978E-5514D86DC241}"/>
              </a:ext>
            </a:extLst>
          </p:cNvPr>
          <p:cNvSpPr/>
          <p:nvPr/>
        </p:nvSpPr>
        <p:spPr>
          <a:xfrm>
            <a:off x="5235086" y="94317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EF31F6B-B235-41F4-BBAB-F1EB8FEBD27F}"/>
              </a:ext>
            </a:extLst>
          </p:cNvPr>
          <p:cNvCxnSpPr>
            <a:cxnSpLocks/>
            <a:stCxn id="416" idx="1"/>
            <a:endCxn id="234" idx="6"/>
          </p:cNvCxnSpPr>
          <p:nvPr/>
        </p:nvCxnSpPr>
        <p:spPr>
          <a:xfrm flipH="1">
            <a:off x="8732066" y="2174284"/>
            <a:ext cx="862569" cy="1983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">
            <a:extLst>
              <a:ext uri="{FF2B5EF4-FFF2-40B4-BE49-F238E27FC236}">
                <a16:creationId xmlns:a16="http://schemas.microsoft.com/office/drawing/2014/main" id="{58CBBD9F-6A3F-4629-A81B-BED5801E5594}"/>
              </a:ext>
            </a:extLst>
          </p:cNvPr>
          <p:cNvSpPr/>
          <p:nvPr/>
        </p:nvSpPr>
        <p:spPr>
          <a:xfrm>
            <a:off x="11033269" y="144609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D6FD455-6556-430F-AA25-6C3A87B10F90}"/>
              </a:ext>
            </a:extLst>
          </p:cNvPr>
          <p:cNvCxnSpPr>
            <a:cxnSpLocks/>
            <a:stCxn id="110" idx="4"/>
            <a:endCxn id="416" idx="0"/>
          </p:cNvCxnSpPr>
          <p:nvPr/>
        </p:nvCxnSpPr>
        <p:spPr>
          <a:xfrm flipH="1">
            <a:off x="9774655" y="1414407"/>
            <a:ext cx="1" cy="65186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BD5A82C4-40A5-42B5-A42B-7B11C77DD8B1}"/>
              </a:ext>
            </a:extLst>
          </p:cNvPr>
          <p:cNvCxnSpPr>
            <a:cxnSpLocks/>
            <a:stCxn id="112" idx="3"/>
            <a:endCxn id="177" idx="1"/>
          </p:cNvCxnSpPr>
          <p:nvPr/>
        </p:nvCxnSpPr>
        <p:spPr>
          <a:xfrm>
            <a:off x="3271903" y="1034879"/>
            <a:ext cx="1963183" cy="1630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0EEE6C10-9309-4E9B-BFC2-EE76A6AA607D}"/>
              </a:ext>
            </a:extLst>
          </p:cNvPr>
          <p:cNvCxnSpPr>
            <a:cxnSpLocks/>
            <a:stCxn id="207" idx="1"/>
            <a:endCxn id="177" idx="3"/>
          </p:cNvCxnSpPr>
          <p:nvPr/>
        </p:nvCxnSpPr>
        <p:spPr>
          <a:xfrm flipH="1">
            <a:off x="5595126" y="1051184"/>
            <a:ext cx="2095895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9EF1E89-7665-46C2-9963-94AAB43C77E3}"/>
              </a:ext>
            </a:extLst>
          </p:cNvPr>
          <p:cNvCxnSpPr>
            <a:cxnSpLocks/>
            <a:stCxn id="207" idx="3"/>
            <a:endCxn id="110" idx="0"/>
          </p:cNvCxnSpPr>
          <p:nvPr/>
        </p:nvCxnSpPr>
        <p:spPr>
          <a:xfrm>
            <a:off x="8051061" y="1051184"/>
            <a:ext cx="1723595" cy="2650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18">
            <a:extLst>
              <a:ext uri="{FF2B5EF4-FFF2-40B4-BE49-F238E27FC236}">
                <a16:creationId xmlns:a16="http://schemas.microsoft.com/office/drawing/2014/main" id="{09380A08-8402-4D0C-BB9B-684D9968D7DB}"/>
              </a:ext>
            </a:extLst>
          </p:cNvPr>
          <p:cNvSpPr/>
          <p:nvPr/>
        </p:nvSpPr>
        <p:spPr>
          <a:xfrm>
            <a:off x="7691021" y="94317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2F340B5-766A-460F-AC71-2722051FC388}"/>
              </a:ext>
            </a:extLst>
          </p:cNvPr>
          <p:cNvSpPr/>
          <p:nvPr/>
        </p:nvSpPr>
        <p:spPr>
          <a:xfrm>
            <a:off x="5178763" y="387873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구부러진 연결선 30">
            <a:extLst>
              <a:ext uri="{FF2B5EF4-FFF2-40B4-BE49-F238E27FC236}">
                <a16:creationId xmlns:a16="http://schemas.microsoft.com/office/drawing/2014/main" id="{4EF76397-8D41-4DFE-873E-4DCCCC32E702}"/>
              </a:ext>
            </a:extLst>
          </p:cNvPr>
          <p:cNvCxnSpPr>
            <a:cxnSpLocks/>
            <a:stCxn id="213" idx="0"/>
            <a:endCxn id="207" idx="1"/>
          </p:cNvCxnSpPr>
          <p:nvPr/>
        </p:nvCxnSpPr>
        <p:spPr>
          <a:xfrm rot="5400000" flipH="1" flipV="1">
            <a:off x="5075124" y="1262835"/>
            <a:ext cx="2827548" cy="2404246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모서리가 둥근 직사각형 18">
            <a:extLst>
              <a:ext uri="{FF2B5EF4-FFF2-40B4-BE49-F238E27FC236}">
                <a16:creationId xmlns:a16="http://schemas.microsoft.com/office/drawing/2014/main" id="{9926853E-DBBD-4784-8DBB-9D6FAABB195E}"/>
              </a:ext>
            </a:extLst>
          </p:cNvPr>
          <p:cNvSpPr/>
          <p:nvPr/>
        </p:nvSpPr>
        <p:spPr>
          <a:xfrm>
            <a:off x="8442110" y="439594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31" name="구부러진 연결선 30">
            <a:extLst>
              <a:ext uri="{FF2B5EF4-FFF2-40B4-BE49-F238E27FC236}">
                <a16:creationId xmlns:a16="http://schemas.microsoft.com/office/drawing/2014/main" id="{BF90CE13-83D6-4A14-A274-74A18F19C0B2}"/>
              </a:ext>
            </a:extLst>
          </p:cNvPr>
          <p:cNvCxnSpPr>
            <a:cxnSpLocks/>
            <a:stCxn id="234" idx="2"/>
            <a:endCxn id="233" idx="0"/>
          </p:cNvCxnSpPr>
          <p:nvPr/>
        </p:nvCxnSpPr>
        <p:spPr>
          <a:xfrm rot="10800000" flipV="1">
            <a:off x="6356354" y="2194123"/>
            <a:ext cx="2159688" cy="72667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구부러진 연결선 34">
            <a:extLst>
              <a:ext uri="{FF2B5EF4-FFF2-40B4-BE49-F238E27FC236}">
                <a16:creationId xmlns:a16="http://schemas.microsoft.com/office/drawing/2014/main" id="{7F6EBFD7-CD0B-4A0B-AA8B-3BC1A1AD0C57}"/>
              </a:ext>
            </a:extLst>
          </p:cNvPr>
          <p:cNvCxnSpPr>
            <a:cxnSpLocks/>
            <a:stCxn id="228" idx="0"/>
            <a:endCxn id="233" idx="2"/>
          </p:cNvCxnSpPr>
          <p:nvPr/>
        </p:nvCxnSpPr>
        <p:spPr>
          <a:xfrm rot="16200000" flipV="1">
            <a:off x="6859680" y="2633499"/>
            <a:ext cx="1259124" cy="2265776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모서리가 둥근 직사각형 20">
            <a:extLst>
              <a:ext uri="{FF2B5EF4-FFF2-40B4-BE49-F238E27FC236}">
                <a16:creationId xmlns:a16="http://schemas.microsoft.com/office/drawing/2014/main" id="{89BE7E6A-B0F0-4892-BD27-8C5519AAD56D}"/>
              </a:ext>
            </a:extLst>
          </p:cNvPr>
          <p:cNvSpPr/>
          <p:nvPr/>
        </p:nvSpPr>
        <p:spPr>
          <a:xfrm>
            <a:off x="6176334" y="29208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87315E23-45D3-4692-9EB1-F2FC911E7FDC}"/>
              </a:ext>
            </a:extLst>
          </p:cNvPr>
          <p:cNvSpPr/>
          <p:nvPr/>
        </p:nvSpPr>
        <p:spPr>
          <a:xfrm>
            <a:off x="8516042" y="2050107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4AEF1D95-C090-4660-85D9-B81F7551742E}"/>
              </a:ext>
            </a:extLst>
          </p:cNvPr>
          <p:cNvCxnSpPr>
            <a:cxnSpLocks/>
            <a:stCxn id="399" idx="2"/>
            <a:endCxn id="228" idx="0"/>
          </p:cNvCxnSpPr>
          <p:nvPr/>
        </p:nvCxnSpPr>
        <p:spPr>
          <a:xfrm>
            <a:off x="8622130" y="3805886"/>
            <a:ext cx="0" cy="59006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B6E4391B-FA77-4DC5-B262-DC519C949310}"/>
              </a:ext>
            </a:extLst>
          </p:cNvPr>
          <p:cNvCxnSpPr>
            <a:cxnSpLocks/>
            <a:stCxn id="257" idx="0"/>
            <a:endCxn id="228" idx="2"/>
          </p:cNvCxnSpPr>
          <p:nvPr/>
        </p:nvCxnSpPr>
        <p:spPr>
          <a:xfrm flipV="1">
            <a:off x="8607650" y="4611973"/>
            <a:ext cx="14480" cy="44212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모서리가 둥근 직사각형 18">
            <a:extLst>
              <a:ext uri="{FF2B5EF4-FFF2-40B4-BE49-F238E27FC236}">
                <a16:creationId xmlns:a16="http://schemas.microsoft.com/office/drawing/2014/main" id="{86E06431-2F9A-4824-A23D-CF907FC83C60}"/>
              </a:ext>
            </a:extLst>
          </p:cNvPr>
          <p:cNvSpPr/>
          <p:nvPr/>
        </p:nvSpPr>
        <p:spPr>
          <a:xfrm>
            <a:off x="8427630" y="505410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C16A905-FA84-49F7-816C-6957A3C17996}"/>
              </a:ext>
            </a:extLst>
          </p:cNvPr>
          <p:cNvCxnSpPr>
            <a:cxnSpLocks/>
            <a:stCxn id="257" idx="2"/>
            <a:endCxn id="82" idx="0"/>
          </p:cNvCxnSpPr>
          <p:nvPr/>
        </p:nvCxnSpPr>
        <p:spPr>
          <a:xfrm>
            <a:off x="8607650" y="5270124"/>
            <a:ext cx="6932" cy="52862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24E060B2-B7B5-449F-949B-BBBB77AC80DC}"/>
              </a:ext>
            </a:extLst>
          </p:cNvPr>
          <p:cNvCxnSpPr>
            <a:cxnSpLocks/>
            <a:stCxn id="58" idx="4"/>
            <a:endCxn id="61" idx="0"/>
          </p:cNvCxnSpPr>
          <p:nvPr/>
        </p:nvCxnSpPr>
        <p:spPr>
          <a:xfrm flipH="1">
            <a:off x="1850970" y="4366486"/>
            <a:ext cx="32465" cy="172525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모서리가 둥근 직사각형 18">
            <a:extLst>
              <a:ext uri="{FF2B5EF4-FFF2-40B4-BE49-F238E27FC236}">
                <a16:creationId xmlns:a16="http://schemas.microsoft.com/office/drawing/2014/main" id="{66CDED4F-E5A5-49CD-8129-8C53573703A6}"/>
              </a:ext>
            </a:extLst>
          </p:cNvPr>
          <p:cNvSpPr/>
          <p:nvPr/>
        </p:nvSpPr>
        <p:spPr>
          <a:xfrm>
            <a:off x="8442110" y="358986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0" name="모서리가 둥근 직사각형 18">
            <a:extLst>
              <a:ext uri="{FF2B5EF4-FFF2-40B4-BE49-F238E27FC236}">
                <a16:creationId xmlns:a16="http://schemas.microsoft.com/office/drawing/2014/main" id="{C9D6BEF1-6BD5-48DB-B9DF-8E04BBD95873}"/>
              </a:ext>
            </a:extLst>
          </p:cNvPr>
          <p:cNvSpPr/>
          <p:nvPr/>
        </p:nvSpPr>
        <p:spPr>
          <a:xfrm>
            <a:off x="8444034" y="286128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DB3AAA58-E345-4BA5-B3A4-475D1E1E56D4}"/>
              </a:ext>
            </a:extLst>
          </p:cNvPr>
          <p:cNvCxnSpPr>
            <a:cxnSpLocks/>
            <a:stCxn id="400" idx="2"/>
            <a:endCxn id="399" idx="0"/>
          </p:cNvCxnSpPr>
          <p:nvPr/>
        </p:nvCxnSpPr>
        <p:spPr>
          <a:xfrm flipH="1">
            <a:off x="8622130" y="3077306"/>
            <a:ext cx="1924" cy="51255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95FA1C7F-762D-4489-81D1-896FFCBA05B4}"/>
              </a:ext>
            </a:extLst>
          </p:cNvPr>
          <p:cNvCxnSpPr>
            <a:cxnSpLocks/>
            <a:stCxn id="234" idx="4"/>
            <a:endCxn id="400" idx="0"/>
          </p:cNvCxnSpPr>
          <p:nvPr/>
        </p:nvCxnSpPr>
        <p:spPr>
          <a:xfrm>
            <a:off x="8624054" y="2338139"/>
            <a:ext cx="0" cy="52314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모서리가 둥근 직사각형 18">
            <a:extLst>
              <a:ext uri="{FF2B5EF4-FFF2-40B4-BE49-F238E27FC236}">
                <a16:creationId xmlns:a16="http://schemas.microsoft.com/office/drawing/2014/main" id="{B0967EEE-05C9-4429-AEEB-BBFFFB57825B}"/>
              </a:ext>
            </a:extLst>
          </p:cNvPr>
          <p:cNvSpPr/>
          <p:nvPr/>
        </p:nvSpPr>
        <p:spPr>
          <a:xfrm>
            <a:off x="9594635" y="206627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3349E20-411A-4570-9429-3F0D37E5E7C2}"/>
              </a:ext>
            </a:extLst>
          </p:cNvPr>
          <p:cNvSpPr/>
          <p:nvPr/>
        </p:nvSpPr>
        <p:spPr>
          <a:xfrm>
            <a:off x="431038" y="5621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1E7273-343D-46DC-8148-C53D22ED9276}"/>
              </a:ext>
            </a:extLst>
          </p:cNvPr>
          <p:cNvSpPr/>
          <p:nvPr/>
        </p:nvSpPr>
        <p:spPr>
          <a:xfrm>
            <a:off x="3512274" y="524185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03DC7-3A02-468C-BEE5-9E3D3483B567}"/>
              </a:ext>
            </a:extLst>
          </p:cNvPr>
          <p:cNvSpPr txBox="1"/>
          <p:nvPr/>
        </p:nvSpPr>
        <p:spPr>
          <a:xfrm>
            <a:off x="790205" y="121895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DEFFB-B5A2-49BA-9E58-EB39BAD6F2B5}"/>
              </a:ext>
            </a:extLst>
          </p:cNvPr>
          <p:cNvSpPr txBox="1"/>
          <p:nvPr/>
        </p:nvSpPr>
        <p:spPr>
          <a:xfrm>
            <a:off x="1713525" y="86113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BBD0BB-7A2B-4BBF-9D46-2166D2DCC733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1369515" y="431203"/>
            <a:ext cx="0" cy="151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61B7900-7F5D-4118-970D-0FB4F81F931D}"/>
              </a:ext>
            </a:extLst>
          </p:cNvPr>
          <p:cNvSpPr/>
          <p:nvPr/>
        </p:nvSpPr>
        <p:spPr>
          <a:xfrm>
            <a:off x="1121330" y="58229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3917A97-326B-45C0-8C11-EB12EDEF55B5}"/>
              </a:ext>
            </a:extLst>
          </p:cNvPr>
          <p:cNvSpPr/>
          <p:nvPr/>
        </p:nvSpPr>
        <p:spPr>
          <a:xfrm>
            <a:off x="711353" y="957282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563FF-4662-4860-B77E-00D77ACF8BA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1369515" y="764991"/>
            <a:ext cx="0" cy="192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21BD95-F122-4C78-8156-90E3DDA208F0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1369514" y="1357453"/>
            <a:ext cx="1" cy="2007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56">
            <a:extLst>
              <a:ext uri="{FF2B5EF4-FFF2-40B4-BE49-F238E27FC236}">
                <a16:creationId xmlns:a16="http://schemas.microsoft.com/office/drawing/2014/main" id="{AFE7EDB6-F364-4056-AB2E-9A47CC5B8BC3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>
            <a:off x="2027676" y="1157368"/>
            <a:ext cx="303495" cy="41162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5DE465D-304B-4316-9365-C53A50CC14FE}"/>
              </a:ext>
            </a:extLst>
          </p:cNvPr>
          <p:cNvSpPr/>
          <p:nvPr/>
        </p:nvSpPr>
        <p:spPr>
          <a:xfrm>
            <a:off x="2082986" y="156899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22416BE-DA4E-4536-A5A0-EE512D9FB608}"/>
              </a:ext>
            </a:extLst>
          </p:cNvPr>
          <p:cNvSpPr/>
          <p:nvPr/>
        </p:nvSpPr>
        <p:spPr>
          <a:xfrm>
            <a:off x="1121329" y="155821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9F13B86-8E43-43F1-ADBB-06C143D50700}"/>
              </a:ext>
            </a:extLst>
          </p:cNvPr>
          <p:cNvSpPr/>
          <p:nvPr/>
        </p:nvSpPr>
        <p:spPr>
          <a:xfrm>
            <a:off x="1121328" y="189019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C247AB01-953B-472B-B13C-B733A7A57F90}"/>
              </a:ext>
            </a:extLst>
          </p:cNvPr>
          <p:cNvSpPr/>
          <p:nvPr/>
        </p:nvSpPr>
        <p:spPr>
          <a:xfrm>
            <a:off x="1121328" y="223309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57419DB-636F-4AE7-8FA4-7885AEA6FFF4}"/>
              </a:ext>
            </a:extLst>
          </p:cNvPr>
          <p:cNvSpPr/>
          <p:nvPr/>
        </p:nvSpPr>
        <p:spPr>
          <a:xfrm>
            <a:off x="711353" y="2552584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7E975F9C-0C65-4F9E-8578-01D2E0B5A18D}"/>
              </a:ext>
            </a:extLst>
          </p:cNvPr>
          <p:cNvSpPr/>
          <p:nvPr/>
        </p:nvSpPr>
        <p:spPr>
          <a:xfrm>
            <a:off x="1121328" y="3107021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꺾인 연결선 56">
            <a:extLst>
              <a:ext uri="{FF2B5EF4-FFF2-40B4-BE49-F238E27FC236}">
                <a16:creationId xmlns:a16="http://schemas.microsoft.com/office/drawing/2014/main" id="{0BB60B1F-0C03-402E-8078-22E1F9A763F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 flipH="1">
            <a:off x="852707" y="2772917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56">
            <a:extLst>
              <a:ext uri="{FF2B5EF4-FFF2-40B4-BE49-F238E27FC236}">
                <a16:creationId xmlns:a16="http://schemas.microsoft.com/office/drawing/2014/main" id="{60F23A1C-8D8C-4464-A50C-F7F60DE0F1A5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1884098" y="1377618"/>
            <a:ext cx="72995" cy="82115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4BD3E24-4483-402F-A0A3-721AE91F7D5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1369513" y="1740920"/>
            <a:ext cx="1" cy="149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8F5450-AC47-4BD5-A934-C4086A4D4E7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369513" y="2072897"/>
            <a:ext cx="0" cy="160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19483A3-DD91-4A37-B858-95B0A835A7C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369513" y="2415791"/>
            <a:ext cx="2" cy="136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C4396C-A694-4995-AFA1-C204DCC886A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1369513" y="2952755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66DE8F-2BBA-432C-9021-A86A4E5FE0B6}"/>
              </a:ext>
            </a:extLst>
          </p:cNvPr>
          <p:cNvSpPr txBox="1"/>
          <p:nvPr/>
        </p:nvSpPr>
        <p:spPr>
          <a:xfrm>
            <a:off x="826804" y="281425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97E6CD-1BC4-468E-9E81-19958D9C1BFA}"/>
              </a:ext>
            </a:extLst>
          </p:cNvPr>
          <p:cNvSpPr txBox="1"/>
          <p:nvPr/>
        </p:nvSpPr>
        <p:spPr>
          <a:xfrm>
            <a:off x="1682007" y="242227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75" name="꺾인 연결선 56">
            <a:extLst>
              <a:ext uri="{FF2B5EF4-FFF2-40B4-BE49-F238E27FC236}">
                <a16:creationId xmlns:a16="http://schemas.microsoft.com/office/drawing/2014/main" id="{413658B6-E7EA-4C69-A2D9-9B598EB3A00C}"/>
              </a:ext>
            </a:extLst>
          </p:cNvPr>
          <p:cNvCxnSpPr>
            <a:cxnSpLocks/>
            <a:stCxn id="39" idx="3"/>
            <a:endCxn id="78" idx="0"/>
          </p:cNvCxnSpPr>
          <p:nvPr/>
        </p:nvCxnSpPr>
        <p:spPr>
          <a:xfrm flipH="1">
            <a:off x="1369513" y="2752670"/>
            <a:ext cx="658163" cy="962580"/>
          </a:xfrm>
          <a:prstGeom prst="bentConnector4">
            <a:avLst>
              <a:gd name="adj1" fmla="val -34733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ECA4CA09-289E-418E-B123-C0688A4E02BC}"/>
              </a:ext>
            </a:extLst>
          </p:cNvPr>
          <p:cNvSpPr/>
          <p:nvPr/>
        </p:nvSpPr>
        <p:spPr>
          <a:xfrm>
            <a:off x="1121328" y="371525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A3CD60FB-CB50-48B7-AC7F-8D99780D68E9}"/>
              </a:ext>
            </a:extLst>
          </p:cNvPr>
          <p:cNvSpPr/>
          <p:nvPr/>
        </p:nvSpPr>
        <p:spPr>
          <a:xfrm>
            <a:off x="1121328" y="406061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0DC50732-7E88-4CCA-ABAA-03EFF36A08F9}"/>
              </a:ext>
            </a:extLst>
          </p:cNvPr>
          <p:cNvSpPr/>
          <p:nvPr/>
        </p:nvSpPr>
        <p:spPr>
          <a:xfrm>
            <a:off x="1121328" y="495532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AF17FE5-513F-4408-BACD-4FBD7D1098E0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1369513" y="3897951"/>
            <a:ext cx="0" cy="162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B61D8D8-AE46-4AFE-846E-26F31F15FB3C}"/>
              </a:ext>
            </a:extLst>
          </p:cNvPr>
          <p:cNvSpPr txBox="1"/>
          <p:nvPr/>
        </p:nvSpPr>
        <p:spPr>
          <a:xfrm>
            <a:off x="790205" y="467832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E3EACB-67B2-4955-B2FA-40B8F4679BC5}"/>
              </a:ext>
            </a:extLst>
          </p:cNvPr>
          <p:cNvSpPr txBox="1"/>
          <p:nvPr/>
        </p:nvSpPr>
        <p:spPr>
          <a:xfrm>
            <a:off x="1713525" y="432051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06ED6399-E3AD-4E3A-ADFE-1E09E046CD57}"/>
              </a:ext>
            </a:extLst>
          </p:cNvPr>
          <p:cNvSpPr/>
          <p:nvPr/>
        </p:nvSpPr>
        <p:spPr>
          <a:xfrm>
            <a:off x="711353" y="4416656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952E95-E4C0-4136-AAC0-F5F6E6308EDD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 flipH="1">
            <a:off x="1369513" y="4816827"/>
            <a:ext cx="2" cy="1384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56">
            <a:extLst>
              <a:ext uri="{FF2B5EF4-FFF2-40B4-BE49-F238E27FC236}">
                <a16:creationId xmlns:a16="http://schemas.microsoft.com/office/drawing/2014/main" id="{5204A44F-AD02-495A-8A26-796F035FC202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2027676" y="4616741"/>
            <a:ext cx="11651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1D068C-D138-436C-99E0-504B695A3D10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>
            <a:off x="1369513" y="4243313"/>
            <a:ext cx="2" cy="1733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B25723B2-992B-4DEC-92A8-300C49592D1D}"/>
              </a:ext>
            </a:extLst>
          </p:cNvPr>
          <p:cNvSpPr/>
          <p:nvPr/>
        </p:nvSpPr>
        <p:spPr>
          <a:xfrm>
            <a:off x="2103460" y="575199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D77E3E0B-26BA-4274-A34F-D0B28F43C66E}"/>
              </a:ext>
            </a:extLst>
          </p:cNvPr>
          <p:cNvSpPr/>
          <p:nvPr/>
        </p:nvSpPr>
        <p:spPr>
          <a:xfrm>
            <a:off x="2103460" y="607401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21678189-2E96-43FB-8EB7-67D66FEB9FE4}"/>
              </a:ext>
            </a:extLst>
          </p:cNvPr>
          <p:cNvSpPr/>
          <p:nvPr/>
        </p:nvSpPr>
        <p:spPr>
          <a:xfrm>
            <a:off x="2103460" y="639604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2" name="순서도: 판단 111">
            <a:extLst>
              <a:ext uri="{FF2B5EF4-FFF2-40B4-BE49-F238E27FC236}">
                <a16:creationId xmlns:a16="http://schemas.microsoft.com/office/drawing/2014/main" id="{DF8BEF83-2BB9-46D2-BDCA-77BA4F8962A5}"/>
              </a:ext>
            </a:extLst>
          </p:cNvPr>
          <p:cNvSpPr/>
          <p:nvPr/>
        </p:nvSpPr>
        <p:spPr>
          <a:xfrm>
            <a:off x="711353" y="530467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A4C42E10-51A8-45A1-B8E9-8EB0ABC85DA6}"/>
              </a:ext>
            </a:extLst>
          </p:cNvPr>
          <p:cNvSpPr/>
          <p:nvPr/>
        </p:nvSpPr>
        <p:spPr>
          <a:xfrm>
            <a:off x="1121328" y="586690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4" name="꺾인 연결선 56">
            <a:extLst>
              <a:ext uri="{FF2B5EF4-FFF2-40B4-BE49-F238E27FC236}">
                <a16:creationId xmlns:a16="http://schemas.microsoft.com/office/drawing/2014/main" id="{8749F971-2480-4605-A491-C80FE2287D19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 flipH="1">
            <a:off x="852707" y="5532800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5008E1D-0FEC-4EA3-A93E-2DF28BF98EAF}"/>
              </a:ext>
            </a:extLst>
          </p:cNvPr>
          <p:cNvCxnSpPr>
            <a:cxnSpLocks/>
            <a:stCxn id="112" idx="2"/>
            <a:endCxn id="113" idx="0"/>
          </p:cNvCxnSpPr>
          <p:nvPr/>
        </p:nvCxnSpPr>
        <p:spPr>
          <a:xfrm flipH="1">
            <a:off x="1369513" y="5704849"/>
            <a:ext cx="2" cy="1620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F43DA83-338A-47CD-BA7A-50D3E5F7A9DD}"/>
              </a:ext>
            </a:extLst>
          </p:cNvPr>
          <p:cNvSpPr txBox="1"/>
          <p:nvPr/>
        </p:nvSpPr>
        <p:spPr>
          <a:xfrm>
            <a:off x="800885" y="556635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6C6F8FE-82CC-4EBC-9BA8-D8B1DEE2F549}"/>
              </a:ext>
            </a:extLst>
          </p:cNvPr>
          <p:cNvSpPr txBox="1"/>
          <p:nvPr/>
        </p:nvSpPr>
        <p:spPr>
          <a:xfrm>
            <a:off x="1713525" y="521534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18" name="꺾인 연결선 56">
            <a:extLst>
              <a:ext uri="{FF2B5EF4-FFF2-40B4-BE49-F238E27FC236}">
                <a16:creationId xmlns:a16="http://schemas.microsoft.com/office/drawing/2014/main" id="{5C05FB62-345C-4D01-99F4-A19BD497EBA4}"/>
              </a:ext>
            </a:extLst>
          </p:cNvPr>
          <p:cNvCxnSpPr>
            <a:cxnSpLocks/>
            <a:stCxn id="112" idx="3"/>
            <a:endCxn id="99" idx="0"/>
          </p:cNvCxnSpPr>
          <p:nvPr/>
        </p:nvCxnSpPr>
        <p:spPr>
          <a:xfrm>
            <a:off x="2027676" y="5504764"/>
            <a:ext cx="323969" cy="24723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ED3B990-FDF5-4C58-AD7B-36BE8CAC7094}"/>
              </a:ext>
            </a:extLst>
          </p:cNvPr>
          <p:cNvCxnSpPr>
            <a:cxnSpLocks/>
            <a:stCxn id="80" idx="2"/>
            <a:endCxn id="112" idx="0"/>
          </p:cNvCxnSpPr>
          <p:nvPr/>
        </p:nvCxnSpPr>
        <p:spPr>
          <a:xfrm>
            <a:off x="1369513" y="5138027"/>
            <a:ext cx="2" cy="166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591E750-91A2-45B8-82A3-3DF2FC145A90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351645" y="5934699"/>
            <a:ext cx="0" cy="139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32761C8-D37E-4C90-9B78-35DF74372EC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351645" y="6256720"/>
            <a:ext cx="0" cy="139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56">
            <a:extLst>
              <a:ext uri="{FF2B5EF4-FFF2-40B4-BE49-F238E27FC236}">
                <a16:creationId xmlns:a16="http://schemas.microsoft.com/office/drawing/2014/main" id="{07555466-F11F-421D-BCEF-FD31B56BFB53}"/>
              </a:ext>
            </a:extLst>
          </p:cNvPr>
          <p:cNvCxnSpPr>
            <a:cxnSpLocks/>
            <a:stCxn id="101" idx="2"/>
            <a:endCxn id="146" idx="0"/>
          </p:cNvCxnSpPr>
          <p:nvPr/>
        </p:nvCxnSpPr>
        <p:spPr>
          <a:xfrm rot="5400000" flipH="1" flipV="1">
            <a:off x="299226" y="2427215"/>
            <a:ext cx="6203944" cy="2099107"/>
          </a:xfrm>
          <a:prstGeom prst="bentConnector5">
            <a:avLst>
              <a:gd name="adj1" fmla="val -3685"/>
              <a:gd name="adj2" fmla="val 41208"/>
              <a:gd name="adj3" fmla="val 10368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순서도: 처리 141">
            <a:extLst>
              <a:ext uri="{FF2B5EF4-FFF2-40B4-BE49-F238E27FC236}">
                <a16:creationId xmlns:a16="http://schemas.microsoft.com/office/drawing/2014/main" id="{F56E98BA-12CA-4A5E-B46D-C207F64726EA}"/>
              </a:ext>
            </a:extLst>
          </p:cNvPr>
          <p:cNvSpPr/>
          <p:nvPr/>
        </p:nvSpPr>
        <p:spPr>
          <a:xfrm>
            <a:off x="5088773" y="348975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순서도: 처리 142">
            <a:extLst>
              <a:ext uri="{FF2B5EF4-FFF2-40B4-BE49-F238E27FC236}">
                <a16:creationId xmlns:a16="http://schemas.microsoft.com/office/drawing/2014/main" id="{282E18B8-B7F7-43BD-A95A-3B120176B511}"/>
              </a:ext>
            </a:extLst>
          </p:cNvPr>
          <p:cNvSpPr/>
          <p:nvPr/>
        </p:nvSpPr>
        <p:spPr>
          <a:xfrm>
            <a:off x="5088773" y="3128671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1C06E270-43ED-4546-91CA-181DC37B7656}"/>
              </a:ext>
            </a:extLst>
          </p:cNvPr>
          <p:cNvSpPr/>
          <p:nvPr/>
        </p:nvSpPr>
        <p:spPr>
          <a:xfrm>
            <a:off x="4202566" y="338541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순서도: 처리 144">
            <a:extLst>
              <a:ext uri="{FF2B5EF4-FFF2-40B4-BE49-F238E27FC236}">
                <a16:creationId xmlns:a16="http://schemas.microsoft.com/office/drawing/2014/main" id="{6E0B6A8F-5CC9-4FB6-9F33-6A3E964B90A6}"/>
              </a:ext>
            </a:extLst>
          </p:cNvPr>
          <p:cNvSpPr/>
          <p:nvPr/>
        </p:nvSpPr>
        <p:spPr>
          <a:xfrm>
            <a:off x="4202567" y="217920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순서도: 처리 145">
            <a:extLst>
              <a:ext uri="{FF2B5EF4-FFF2-40B4-BE49-F238E27FC236}">
                <a16:creationId xmlns:a16="http://schemas.microsoft.com/office/drawing/2014/main" id="{7DB8C213-0649-46F4-8322-843FEA7D3DB4}"/>
              </a:ext>
            </a:extLst>
          </p:cNvPr>
          <p:cNvSpPr/>
          <p:nvPr/>
        </p:nvSpPr>
        <p:spPr>
          <a:xfrm>
            <a:off x="4202567" y="37479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BD98BBEA-B5FD-43CC-BF46-025DC970B9F3}"/>
              </a:ext>
            </a:extLst>
          </p:cNvPr>
          <p:cNvSpPr/>
          <p:nvPr/>
        </p:nvSpPr>
        <p:spPr>
          <a:xfrm>
            <a:off x="3792590" y="71766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6" name="순서도: 처리 155">
            <a:extLst>
              <a:ext uri="{FF2B5EF4-FFF2-40B4-BE49-F238E27FC236}">
                <a16:creationId xmlns:a16="http://schemas.microsoft.com/office/drawing/2014/main" id="{6DC7BFA5-250C-4BCE-9050-7DDB36F051DF}"/>
              </a:ext>
            </a:extLst>
          </p:cNvPr>
          <p:cNvSpPr/>
          <p:nvPr/>
        </p:nvSpPr>
        <p:spPr>
          <a:xfrm>
            <a:off x="4204687" y="16161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7" name="꺾인 연결선 56">
            <a:extLst>
              <a:ext uri="{FF2B5EF4-FFF2-40B4-BE49-F238E27FC236}">
                <a16:creationId xmlns:a16="http://schemas.microsoft.com/office/drawing/2014/main" id="{CB6F6579-44FF-41E9-B0C8-74E482BBA874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>
            <a:off x="3770576" y="1116549"/>
            <a:ext cx="1175272" cy="189320"/>
          </a:xfrm>
          <a:prstGeom prst="bentConnector5">
            <a:avLst>
              <a:gd name="adj1" fmla="val -7317"/>
              <a:gd name="adj2" fmla="val 548726"/>
              <a:gd name="adj3" fmla="val 998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CD5A7F0-D6A8-4C8B-AB70-8C2BCBCE0351}"/>
              </a:ext>
            </a:extLst>
          </p:cNvPr>
          <p:cNvCxnSpPr>
            <a:cxnSpLocks/>
            <a:stCxn id="155" idx="2"/>
            <a:endCxn id="177" idx="0"/>
          </p:cNvCxnSpPr>
          <p:nvPr/>
        </p:nvCxnSpPr>
        <p:spPr>
          <a:xfrm>
            <a:off x="4450752" y="1117839"/>
            <a:ext cx="0" cy="1357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15A5DE8-5D07-4678-BAA2-DB0F4E269EF6}"/>
              </a:ext>
            </a:extLst>
          </p:cNvPr>
          <p:cNvSpPr txBox="1"/>
          <p:nvPr/>
        </p:nvSpPr>
        <p:spPr>
          <a:xfrm>
            <a:off x="3882122" y="97934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72202B-E4E1-4D89-9DC9-1FC2D8C63A32}"/>
              </a:ext>
            </a:extLst>
          </p:cNvPr>
          <p:cNvSpPr txBox="1"/>
          <p:nvPr/>
        </p:nvSpPr>
        <p:spPr>
          <a:xfrm>
            <a:off x="4794762" y="62833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AB24351-2B05-425D-8354-7E0B5BCAD8B2}"/>
              </a:ext>
            </a:extLst>
          </p:cNvPr>
          <p:cNvCxnSpPr>
            <a:cxnSpLocks/>
            <a:stCxn id="146" idx="2"/>
            <a:endCxn id="155" idx="0"/>
          </p:cNvCxnSpPr>
          <p:nvPr/>
        </p:nvCxnSpPr>
        <p:spPr>
          <a:xfrm>
            <a:off x="4450752" y="557498"/>
            <a:ext cx="0" cy="1601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순서도: 처리 176">
            <a:extLst>
              <a:ext uri="{FF2B5EF4-FFF2-40B4-BE49-F238E27FC236}">
                <a16:creationId xmlns:a16="http://schemas.microsoft.com/office/drawing/2014/main" id="{93F6230E-C42D-44C7-9062-BF951A02EC87}"/>
              </a:ext>
            </a:extLst>
          </p:cNvPr>
          <p:cNvSpPr/>
          <p:nvPr/>
        </p:nvSpPr>
        <p:spPr>
          <a:xfrm>
            <a:off x="4202567" y="125354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85AFE138-744D-4D63-8FF4-042D401F5A50}"/>
              </a:ext>
            </a:extLst>
          </p:cNvPr>
          <p:cNvCxnSpPr>
            <a:cxnSpLocks/>
            <a:stCxn id="177" idx="2"/>
            <a:endCxn id="156" idx="0"/>
          </p:cNvCxnSpPr>
          <p:nvPr/>
        </p:nvCxnSpPr>
        <p:spPr>
          <a:xfrm>
            <a:off x="4450752" y="1436241"/>
            <a:ext cx="2120" cy="1799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56">
            <a:extLst>
              <a:ext uri="{FF2B5EF4-FFF2-40B4-BE49-F238E27FC236}">
                <a16:creationId xmlns:a16="http://schemas.microsoft.com/office/drawing/2014/main" id="{FFC74BCF-64DD-48EB-94E2-A92A38FC675A}"/>
              </a:ext>
            </a:extLst>
          </p:cNvPr>
          <p:cNvCxnSpPr>
            <a:cxnSpLocks/>
            <a:stCxn id="155" idx="3"/>
            <a:endCxn id="145" idx="0"/>
          </p:cNvCxnSpPr>
          <p:nvPr/>
        </p:nvCxnSpPr>
        <p:spPr>
          <a:xfrm flipH="1">
            <a:off x="4450752" y="917754"/>
            <a:ext cx="658161" cy="1261452"/>
          </a:xfrm>
          <a:prstGeom prst="bentConnector4">
            <a:avLst>
              <a:gd name="adj1" fmla="val -34733"/>
              <a:gd name="adj2" fmla="val 845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8D07453-E04E-4D9A-A12A-EBFA9E631F8A}"/>
              </a:ext>
            </a:extLst>
          </p:cNvPr>
          <p:cNvSpPr txBox="1"/>
          <p:nvPr/>
        </p:nvSpPr>
        <p:spPr>
          <a:xfrm>
            <a:off x="3883528" y="282728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8DB57C3-E8B0-4729-A8E2-5415B1C802E6}"/>
              </a:ext>
            </a:extLst>
          </p:cNvPr>
          <p:cNvSpPr txBox="1"/>
          <p:nvPr/>
        </p:nvSpPr>
        <p:spPr>
          <a:xfrm>
            <a:off x="4806848" y="246946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01" name="순서도: 판단 200">
            <a:extLst>
              <a:ext uri="{FF2B5EF4-FFF2-40B4-BE49-F238E27FC236}">
                <a16:creationId xmlns:a16="http://schemas.microsoft.com/office/drawing/2014/main" id="{33F4DC6C-F01C-4636-861F-DE100BF3E3F5}"/>
              </a:ext>
            </a:extLst>
          </p:cNvPr>
          <p:cNvSpPr/>
          <p:nvPr/>
        </p:nvSpPr>
        <p:spPr>
          <a:xfrm>
            <a:off x="3792590" y="256560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5561ED3-D085-4977-9F78-8A76C6EECF12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flipH="1">
            <a:off x="4450751" y="2965780"/>
            <a:ext cx="1" cy="419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56">
            <a:extLst>
              <a:ext uri="{FF2B5EF4-FFF2-40B4-BE49-F238E27FC236}">
                <a16:creationId xmlns:a16="http://schemas.microsoft.com/office/drawing/2014/main" id="{EC7960DE-7872-4C30-ADBA-1C4E69E634FC}"/>
              </a:ext>
            </a:extLst>
          </p:cNvPr>
          <p:cNvCxnSpPr>
            <a:cxnSpLocks/>
            <a:stCxn id="201" idx="3"/>
            <a:endCxn id="143" idx="0"/>
          </p:cNvCxnSpPr>
          <p:nvPr/>
        </p:nvCxnSpPr>
        <p:spPr>
          <a:xfrm>
            <a:off x="5108913" y="2765695"/>
            <a:ext cx="228045" cy="36297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7242651-4DA6-4682-B469-A1F52BF4DCAD}"/>
              </a:ext>
            </a:extLst>
          </p:cNvPr>
          <p:cNvCxnSpPr>
            <a:cxnSpLocks/>
            <a:stCxn id="145" idx="2"/>
            <a:endCxn id="201" idx="0"/>
          </p:cNvCxnSpPr>
          <p:nvPr/>
        </p:nvCxnSpPr>
        <p:spPr>
          <a:xfrm>
            <a:off x="4450752" y="2361907"/>
            <a:ext cx="0" cy="2037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BC549054-FEFB-4143-86D9-C23E269415DE}"/>
              </a:ext>
            </a:extLst>
          </p:cNvPr>
          <p:cNvCxnSpPr>
            <a:cxnSpLocks/>
            <a:stCxn id="143" idx="2"/>
            <a:endCxn id="142" idx="0"/>
          </p:cNvCxnSpPr>
          <p:nvPr/>
        </p:nvCxnSpPr>
        <p:spPr>
          <a:xfrm>
            <a:off x="5336958" y="3311372"/>
            <a:ext cx="0" cy="178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D0C6F222-90DA-4D14-AF78-3E6E5A2C162C}"/>
              </a:ext>
            </a:extLst>
          </p:cNvPr>
          <p:cNvCxnSpPr>
            <a:cxnSpLocks/>
            <a:stCxn id="144" idx="2"/>
            <a:endCxn id="223" idx="0"/>
          </p:cNvCxnSpPr>
          <p:nvPr/>
        </p:nvCxnSpPr>
        <p:spPr>
          <a:xfrm>
            <a:off x="4450751" y="3568118"/>
            <a:ext cx="5908" cy="7258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56">
            <a:extLst>
              <a:ext uri="{FF2B5EF4-FFF2-40B4-BE49-F238E27FC236}">
                <a16:creationId xmlns:a16="http://schemas.microsoft.com/office/drawing/2014/main" id="{58DE2EC4-F6DF-4952-B0EF-1B4840C25509}"/>
              </a:ext>
            </a:extLst>
          </p:cNvPr>
          <p:cNvCxnSpPr>
            <a:cxnSpLocks/>
            <a:stCxn id="142" idx="2"/>
          </p:cNvCxnSpPr>
          <p:nvPr/>
        </p:nvCxnSpPr>
        <p:spPr>
          <a:xfrm rot="5400000">
            <a:off x="4817252" y="3341947"/>
            <a:ext cx="189198" cy="85021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순서도: 처리 222">
            <a:extLst>
              <a:ext uri="{FF2B5EF4-FFF2-40B4-BE49-F238E27FC236}">
                <a16:creationId xmlns:a16="http://schemas.microsoft.com/office/drawing/2014/main" id="{3F895542-7CD6-4BA3-B6B1-DDD0AE6D2A23}"/>
              </a:ext>
            </a:extLst>
          </p:cNvPr>
          <p:cNvSpPr/>
          <p:nvPr/>
        </p:nvSpPr>
        <p:spPr>
          <a:xfrm>
            <a:off x="4208474" y="429398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4" name="순서도: 처리 223">
            <a:extLst>
              <a:ext uri="{FF2B5EF4-FFF2-40B4-BE49-F238E27FC236}">
                <a16:creationId xmlns:a16="http://schemas.microsoft.com/office/drawing/2014/main" id="{C55161BB-E85E-486E-92EB-B5C9B620F7E1}"/>
              </a:ext>
            </a:extLst>
          </p:cNvPr>
          <p:cNvSpPr/>
          <p:nvPr/>
        </p:nvSpPr>
        <p:spPr>
          <a:xfrm>
            <a:off x="4208474" y="463935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93CEF45-9556-44BD-940E-561B69F5D064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>
            <a:off x="4456659" y="4476689"/>
            <a:ext cx="0" cy="162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A569D8E7-E960-476D-AE93-B5D65AACA1E9}"/>
              </a:ext>
            </a:extLst>
          </p:cNvPr>
          <p:cNvCxnSpPr>
            <a:cxnSpLocks/>
            <a:stCxn id="224" idx="2"/>
            <a:endCxn id="6" idx="0"/>
          </p:cNvCxnSpPr>
          <p:nvPr/>
        </p:nvCxnSpPr>
        <p:spPr>
          <a:xfrm flipH="1">
            <a:off x="4450751" y="4822051"/>
            <a:ext cx="5908" cy="4198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3C9BA49E-5628-4BD0-B649-A6748B863FF4}"/>
              </a:ext>
            </a:extLst>
          </p:cNvPr>
          <p:cNvSpPr txBox="1"/>
          <p:nvPr/>
        </p:nvSpPr>
        <p:spPr>
          <a:xfrm>
            <a:off x="8682605" y="495216"/>
            <a:ext cx="12415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시작</a:t>
            </a:r>
          </a:p>
          <a:p>
            <a:r>
              <a:rPr lang="en-US" altLang="ko-KR" sz="900" dirty="0"/>
              <a:t>1</a:t>
            </a:r>
          </a:p>
          <a:p>
            <a:r>
              <a:rPr lang="en-US" altLang="ko-KR" sz="900" dirty="0"/>
              <a:t>if(</a:t>
            </a:r>
            <a:r>
              <a:rPr lang="ko-KR" altLang="en-US" sz="900" dirty="0"/>
              <a:t>조건</a:t>
            </a:r>
            <a:r>
              <a:rPr lang="en-US" altLang="ko-KR" sz="900" dirty="0"/>
              <a:t>){</a:t>
            </a:r>
          </a:p>
          <a:p>
            <a:r>
              <a:rPr lang="en-US" altLang="ko-KR" sz="900" dirty="0"/>
              <a:t>    2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else{</a:t>
            </a:r>
          </a:p>
          <a:p>
            <a:r>
              <a:rPr lang="en-US" altLang="ko-KR" sz="900" dirty="0"/>
              <a:t>    3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4</a:t>
            </a:r>
          </a:p>
          <a:p>
            <a:r>
              <a:rPr lang="en-US" altLang="ko-KR" sz="900" dirty="0"/>
              <a:t>5</a:t>
            </a:r>
          </a:p>
          <a:p>
            <a:r>
              <a:rPr lang="en-US" altLang="ko-KR" sz="900" dirty="0"/>
              <a:t>while(</a:t>
            </a:r>
            <a:r>
              <a:rPr lang="ko-KR" altLang="en-US" sz="900" dirty="0"/>
              <a:t>조건</a:t>
            </a:r>
            <a:r>
              <a:rPr lang="en-US" altLang="ko-KR" sz="900" dirty="0"/>
              <a:t>){</a:t>
            </a:r>
          </a:p>
          <a:p>
            <a:r>
              <a:rPr lang="en-US" altLang="ko-KR" sz="900" dirty="0"/>
              <a:t>    6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7</a:t>
            </a:r>
          </a:p>
          <a:p>
            <a:r>
              <a:rPr lang="en-US" altLang="ko-KR" sz="900" dirty="0"/>
              <a:t>8</a:t>
            </a:r>
          </a:p>
          <a:p>
            <a:r>
              <a:rPr lang="en-US" altLang="ko-KR" sz="900" dirty="0"/>
              <a:t>if(</a:t>
            </a:r>
            <a:r>
              <a:rPr lang="ko-KR" altLang="en-US" sz="900" dirty="0"/>
              <a:t>조건</a:t>
            </a:r>
            <a:r>
              <a:rPr lang="en-US" altLang="ko-KR" sz="900" dirty="0"/>
              <a:t>){</a:t>
            </a:r>
          </a:p>
          <a:p>
            <a:r>
              <a:rPr lang="en-US" altLang="ko-KR" sz="900" dirty="0"/>
              <a:t>    11</a:t>
            </a:r>
          </a:p>
          <a:p>
            <a:r>
              <a:rPr lang="en-US" altLang="ko-KR" sz="900" dirty="0"/>
              <a:t>    while(</a:t>
            </a:r>
            <a:r>
              <a:rPr lang="ko-KR" altLang="en-US" sz="900" dirty="0"/>
              <a:t>조건</a:t>
            </a:r>
            <a:r>
              <a:rPr lang="en-US" altLang="ko-KR" sz="900" dirty="0"/>
              <a:t>){</a:t>
            </a:r>
          </a:p>
          <a:p>
            <a:r>
              <a:rPr lang="en-US" altLang="ko-KR" sz="900" dirty="0"/>
              <a:t>        12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  13</a:t>
            </a:r>
          </a:p>
          <a:p>
            <a:r>
              <a:rPr lang="en-US" altLang="ko-KR" sz="900" dirty="0"/>
              <a:t>    14</a:t>
            </a:r>
          </a:p>
          <a:p>
            <a:r>
              <a:rPr lang="en-US" altLang="ko-KR" sz="900" dirty="0"/>
              <a:t>    15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16</a:t>
            </a:r>
          </a:p>
          <a:p>
            <a:r>
              <a:rPr lang="en-US" altLang="ko-KR" sz="900" dirty="0"/>
              <a:t>while(</a:t>
            </a:r>
            <a:r>
              <a:rPr lang="ko-KR" altLang="en-US" sz="900" dirty="0"/>
              <a:t>조건</a:t>
            </a:r>
            <a:r>
              <a:rPr lang="en-US" altLang="ko-KR" sz="900" dirty="0"/>
              <a:t>){</a:t>
            </a:r>
          </a:p>
          <a:p>
            <a:r>
              <a:rPr lang="en-US" altLang="ko-KR" sz="900" dirty="0"/>
              <a:t>    17</a:t>
            </a:r>
          </a:p>
          <a:p>
            <a:r>
              <a:rPr lang="en-US" altLang="ko-KR" sz="900" dirty="0"/>
              <a:t>    18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19</a:t>
            </a:r>
          </a:p>
          <a:p>
            <a:r>
              <a:rPr lang="en-US" altLang="ko-KR" sz="900" dirty="0"/>
              <a:t>if(</a:t>
            </a:r>
            <a:r>
              <a:rPr lang="ko-KR" altLang="en-US" sz="900" dirty="0"/>
              <a:t>조건</a:t>
            </a:r>
            <a:r>
              <a:rPr lang="en-US" altLang="ko-KR" sz="900" dirty="0"/>
              <a:t>){</a:t>
            </a:r>
          </a:p>
          <a:p>
            <a:r>
              <a:rPr lang="en-US" altLang="ko-KR" sz="900" dirty="0"/>
              <a:t>    22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else{</a:t>
            </a:r>
          </a:p>
          <a:p>
            <a:r>
              <a:rPr lang="en-US" altLang="ko-KR" sz="900" dirty="0"/>
              <a:t>    20</a:t>
            </a:r>
          </a:p>
          <a:p>
            <a:r>
              <a:rPr lang="en-US" altLang="ko-KR" sz="900" dirty="0"/>
              <a:t>    21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23</a:t>
            </a:r>
          </a:p>
          <a:p>
            <a:r>
              <a:rPr lang="en-US" altLang="ko-KR" sz="900" dirty="0"/>
              <a:t>24</a:t>
            </a:r>
          </a:p>
          <a:p>
            <a:r>
              <a:rPr lang="ko-KR" altLang="en-US" sz="9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600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141</Words>
  <Application>Microsoft Office PowerPoint</Application>
  <PresentationFormat>와이드스크린</PresentationFormat>
  <Paragraphs>106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41</cp:revision>
  <dcterms:created xsi:type="dcterms:W3CDTF">2020-09-15T01:43:58Z</dcterms:created>
  <dcterms:modified xsi:type="dcterms:W3CDTF">2020-09-15T08:06:15Z</dcterms:modified>
</cp:coreProperties>
</file>