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C00074C-BADF-4249-8D74-478A7BB86D26}"/>
              </a:ext>
            </a:extLst>
          </p:cNvPr>
          <p:cNvSpPr/>
          <p:nvPr/>
        </p:nvSpPr>
        <p:spPr>
          <a:xfrm>
            <a:off x="2326950" y="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AA5D23-808C-4686-AC10-DBAAD111EF0B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3260501" y="374992"/>
            <a:ext cx="4926" cy="1983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3CF60DC-A51A-49BB-AE7C-9B8A96F8DB5A}"/>
              </a:ext>
            </a:extLst>
          </p:cNvPr>
          <p:cNvSpPr/>
          <p:nvPr/>
        </p:nvSpPr>
        <p:spPr>
          <a:xfrm>
            <a:off x="3012316" y="573378"/>
            <a:ext cx="496370" cy="375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F91E3-5E38-44AC-B254-99705EF7FEF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3246690" y="948680"/>
            <a:ext cx="13811" cy="1827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FEC5B7B-F1CD-4B5C-B9E8-16910D48227D}"/>
              </a:ext>
            </a:extLst>
          </p:cNvPr>
          <p:cNvSpPr/>
          <p:nvPr/>
        </p:nvSpPr>
        <p:spPr>
          <a:xfrm>
            <a:off x="2277774" y="6399054"/>
            <a:ext cx="1914454" cy="384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1196C5-B1B0-46A0-A37D-5448C6023813}"/>
              </a:ext>
            </a:extLst>
          </p:cNvPr>
          <p:cNvSpPr/>
          <p:nvPr/>
        </p:nvSpPr>
        <p:spPr>
          <a:xfrm>
            <a:off x="1707939" y="1131381"/>
            <a:ext cx="3077502" cy="62726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반복문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CEFEA-FB67-4C72-BC4A-3CF9079BFC02}"/>
              </a:ext>
            </a:extLst>
          </p:cNvPr>
          <p:cNvSpPr txBox="1"/>
          <p:nvPr/>
        </p:nvSpPr>
        <p:spPr>
          <a:xfrm>
            <a:off x="4930856" y="1167316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15D04B-A7A1-45A8-8088-8C0B4AC191A3}"/>
              </a:ext>
            </a:extLst>
          </p:cNvPr>
          <p:cNvSpPr txBox="1"/>
          <p:nvPr/>
        </p:nvSpPr>
        <p:spPr>
          <a:xfrm>
            <a:off x="2681403" y="1724781"/>
            <a:ext cx="728641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38" name="꺾인 연결선 56">
            <a:extLst>
              <a:ext uri="{FF2B5EF4-FFF2-40B4-BE49-F238E27FC236}">
                <a16:creationId xmlns:a16="http://schemas.microsoft.com/office/drawing/2014/main" id="{014E7B19-2C1D-45A2-8A0A-DB5B4CE9CE50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>
            <a:off x="2493261" y="1619694"/>
            <a:ext cx="1249567" cy="233912"/>
          </a:xfrm>
          <a:prstGeom prst="bentConnector5">
            <a:avLst>
              <a:gd name="adj1" fmla="val -10238"/>
              <a:gd name="adj2" fmla="val 757206"/>
              <a:gd name="adj3" fmla="val 1002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7FCCEC7D-5857-4825-BEFF-083221A8C85B}"/>
              </a:ext>
            </a:extLst>
          </p:cNvPr>
          <p:cNvSpPr/>
          <p:nvPr/>
        </p:nvSpPr>
        <p:spPr>
          <a:xfrm>
            <a:off x="3007151" y="2836605"/>
            <a:ext cx="506701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C69C521-218A-420E-8B23-61EBA36B3BDF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 flipH="1">
            <a:off x="3245825" y="4000822"/>
            <a:ext cx="3521" cy="1526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41ACE6C-7CD0-46BD-A90E-0A336D69DC00}"/>
              </a:ext>
            </a:extLst>
          </p:cNvPr>
          <p:cNvSpPr/>
          <p:nvPr/>
        </p:nvSpPr>
        <p:spPr>
          <a:xfrm>
            <a:off x="1710595" y="3394608"/>
            <a:ext cx="3077502" cy="6062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문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2929DF-C8CD-4BAD-97F1-DE60F4A5D7BB}"/>
              </a:ext>
            </a:extLst>
          </p:cNvPr>
          <p:cNvSpPr txBox="1"/>
          <p:nvPr/>
        </p:nvSpPr>
        <p:spPr>
          <a:xfrm>
            <a:off x="2567725" y="3938669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02" name="꺾인 연결선 56">
            <a:extLst>
              <a:ext uri="{FF2B5EF4-FFF2-40B4-BE49-F238E27FC236}">
                <a16:creationId xmlns:a16="http://schemas.microsoft.com/office/drawing/2014/main" id="{5958EF1B-C00B-40B9-8C16-3BB63C45AB13}"/>
              </a:ext>
            </a:extLst>
          </p:cNvPr>
          <p:cNvCxnSpPr>
            <a:cxnSpLocks/>
            <a:stCxn id="99" idx="3"/>
            <a:endCxn id="59" idx="0"/>
          </p:cNvCxnSpPr>
          <p:nvPr/>
        </p:nvCxnSpPr>
        <p:spPr>
          <a:xfrm>
            <a:off x="4788097" y="3697715"/>
            <a:ext cx="268106" cy="29493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1ACD893-8D63-47B4-A3D5-680735F7840E}"/>
              </a:ext>
            </a:extLst>
          </p:cNvPr>
          <p:cNvSpPr txBox="1"/>
          <p:nvPr/>
        </p:nvSpPr>
        <p:spPr>
          <a:xfrm>
            <a:off x="5019030" y="3730863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C95254DE-0036-4B91-819B-95C51FB8F24C}"/>
              </a:ext>
            </a:extLst>
          </p:cNvPr>
          <p:cNvSpPr/>
          <p:nvPr/>
        </p:nvSpPr>
        <p:spPr>
          <a:xfrm>
            <a:off x="3002965" y="4153517"/>
            <a:ext cx="485720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F8123-4744-4FEB-98F0-E36244E24905}"/>
              </a:ext>
            </a:extLst>
          </p:cNvPr>
          <p:cNvSpPr txBox="1"/>
          <p:nvPr/>
        </p:nvSpPr>
        <p:spPr>
          <a:xfrm>
            <a:off x="7287612" y="1837035"/>
            <a:ext cx="162237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  <a:endParaRPr lang="en-US" altLang="ko-KR" sz="1400" dirty="0"/>
          </a:p>
          <a:p>
            <a:r>
              <a:rPr lang="en-US" altLang="ko-KR" sz="1400" dirty="0"/>
              <a:t>1</a:t>
            </a:r>
          </a:p>
          <a:p>
            <a:r>
              <a:rPr lang="en-US" altLang="ko-KR" sz="1400" dirty="0"/>
              <a:t>while(</a:t>
            </a:r>
            <a:r>
              <a:rPr lang="ko-KR" altLang="en-US" sz="1400" dirty="0" err="1"/>
              <a:t>반복문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2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If(if</a:t>
            </a:r>
            <a:r>
              <a:rPr lang="ko-KR" altLang="en-US" sz="1400" dirty="0"/>
              <a:t>문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4</a:t>
            </a:r>
          </a:p>
          <a:p>
            <a:r>
              <a:rPr lang="en-US" altLang="ko-KR" sz="1400" dirty="0"/>
              <a:t>	5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Else{</a:t>
            </a:r>
          </a:p>
          <a:p>
            <a:r>
              <a:rPr lang="en-US" altLang="ko-KR" sz="1400" dirty="0"/>
              <a:t>	6</a:t>
            </a:r>
          </a:p>
          <a:p>
            <a:r>
              <a:rPr lang="en-US" altLang="ko-KR" sz="1400" dirty="0"/>
              <a:t>	7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9</a:t>
            </a:r>
          </a:p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F77EA7-25E0-4882-9315-A572FBB15903}"/>
              </a:ext>
            </a:extLst>
          </p:cNvPr>
          <p:cNvCxnSpPr>
            <a:cxnSpLocks/>
            <a:stCxn id="134" idx="2"/>
            <a:endCxn id="28" idx="0"/>
          </p:cNvCxnSpPr>
          <p:nvPr/>
        </p:nvCxnSpPr>
        <p:spPr>
          <a:xfrm flipH="1">
            <a:off x="3235001" y="6250912"/>
            <a:ext cx="3988" cy="148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C90F56D-F0D8-430E-8573-A84963B5CBD7}"/>
              </a:ext>
            </a:extLst>
          </p:cNvPr>
          <p:cNvSpPr/>
          <p:nvPr/>
        </p:nvSpPr>
        <p:spPr>
          <a:xfrm>
            <a:off x="2992286" y="5351318"/>
            <a:ext cx="485431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꺾인 연결선 56">
            <a:extLst>
              <a:ext uri="{FF2B5EF4-FFF2-40B4-BE49-F238E27FC236}">
                <a16:creationId xmlns:a16="http://schemas.microsoft.com/office/drawing/2014/main" id="{77A07BD1-E5FC-455C-B854-23F66A81A187}"/>
              </a:ext>
            </a:extLst>
          </p:cNvPr>
          <p:cNvCxnSpPr>
            <a:cxnSpLocks/>
            <a:stCxn id="31" idx="3"/>
            <a:endCxn id="75" idx="0"/>
          </p:cNvCxnSpPr>
          <p:nvPr/>
        </p:nvCxnSpPr>
        <p:spPr>
          <a:xfrm flipH="1">
            <a:off x="3260502" y="1445014"/>
            <a:ext cx="1524939" cy="1391591"/>
          </a:xfrm>
          <a:prstGeom prst="bentConnector4">
            <a:avLst>
              <a:gd name="adj1" fmla="val -14991"/>
              <a:gd name="adj2" fmla="val 835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DFF5CDA5-B42C-44D8-9463-90519B0D21DD}"/>
              </a:ext>
            </a:extLst>
          </p:cNvPr>
          <p:cNvSpPr/>
          <p:nvPr/>
        </p:nvSpPr>
        <p:spPr>
          <a:xfrm>
            <a:off x="3001089" y="1944112"/>
            <a:ext cx="467823" cy="4173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FFC369-567D-4451-9A22-55EE4F961411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3235001" y="1758647"/>
            <a:ext cx="11689" cy="185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6664D70-F8CB-43D7-BCD2-4F503CC3620E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 flipH="1">
            <a:off x="3249346" y="3211906"/>
            <a:ext cx="11156" cy="1827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BF9FAF-3415-4559-B904-1E49539DDBC7}"/>
              </a:ext>
            </a:extLst>
          </p:cNvPr>
          <p:cNvCxnSpPr>
            <a:cxnSpLocks/>
            <a:stCxn id="117" idx="2"/>
            <a:endCxn id="50" idx="0"/>
          </p:cNvCxnSpPr>
          <p:nvPr/>
        </p:nvCxnSpPr>
        <p:spPr>
          <a:xfrm>
            <a:off x="3245825" y="4528818"/>
            <a:ext cx="4930" cy="1753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45C3EFF1-9945-43FB-9336-5289938678B1}"/>
              </a:ext>
            </a:extLst>
          </p:cNvPr>
          <p:cNvSpPr/>
          <p:nvPr/>
        </p:nvSpPr>
        <p:spPr>
          <a:xfrm>
            <a:off x="3008039" y="4704201"/>
            <a:ext cx="485431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5FACFC2-430B-44C7-BBC3-31C05F667E59}"/>
              </a:ext>
            </a:extLst>
          </p:cNvPr>
          <p:cNvSpPr/>
          <p:nvPr/>
        </p:nvSpPr>
        <p:spPr>
          <a:xfrm>
            <a:off x="4811693" y="3992654"/>
            <a:ext cx="489019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3AE28B0-ECE3-41E5-9A76-1DEB9059F84C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5054409" y="4367955"/>
            <a:ext cx="1794" cy="241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E50B460-681E-43C3-9386-0C7150269D65}"/>
              </a:ext>
            </a:extLst>
          </p:cNvPr>
          <p:cNvSpPr/>
          <p:nvPr/>
        </p:nvSpPr>
        <p:spPr>
          <a:xfrm>
            <a:off x="4811693" y="4608973"/>
            <a:ext cx="485431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3" name="꺾인 연결선 56">
            <a:extLst>
              <a:ext uri="{FF2B5EF4-FFF2-40B4-BE49-F238E27FC236}">
                <a16:creationId xmlns:a16="http://schemas.microsoft.com/office/drawing/2014/main" id="{E54F19AD-331A-488A-8BD7-65EA688A2C6E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4126884" y="4267435"/>
            <a:ext cx="210687" cy="164436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990B866A-F80D-4177-8E3B-2833692C1FA2}"/>
              </a:ext>
            </a:extLst>
          </p:cNvPr>
          <p:cNvSpPr/>
          <p:nvPr/>
        </p:nvSpPr>
        <p:spPr>
          <a:xfrm>
            <a:off x="2992286" y="5875611"/>
            <a:ext cx="493406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3F383A7-481E-4DFB-8EB6-08721B2AA1AF}"/>
              </a:ext>
            </a:extLst>
          </p:cNvPr>
          <p:cNvCxnSpPr>
            <a:cxnSpLocks/>
            <a:stCxn id="40" idx="2"/>
            <a:endCxn id="134" idx="0"/>
          </p:cNvCxnSpPr>
          <p:nvPr/>
        </p:nvCxnSpPr>
        <p:spPr>
          <a:xfrm>
            <a:off x="3235002" y="5726619"/>
            <a:ext cx="3987" cy="148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83AD49F-010E-46D5-82FF-6E09BE5BA9D9}"/>
              </a:ext>
            </a:extLst>
          </p:cNvPr>
          <p:cNvCxnSpPr>
            <a:cxnSpLocks/>
            <a:stCxn id="50" idx="2"/>
            <a:endCxn id="40" idx="0"/>
          </p:cNvCxnSpPr>
          <p:nvPr/>
        </p:nvCxnSpPr>
        <p:spPr>
          <a:xfrm flipH="1">
            <a:off x="3235002" y="5079502"/>
            <a:ext cx="15753" cy="271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AC00074C-BADF-4249-8D74-478A7BB86D26}"/>
              </a:ext>
            </a:extLst>
          </p:cNvPr>
          <p:cNvSpPr/>
          <p:nvPr/>
        </p:nvSpPr>
        <p:spPr>
          <a:xfrm>
            <a:off x="1913531" y="138796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AA5D23-808C-4686-AC10-DBAAD111EF0B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2847084" y="1762953"/>
            <a:ext cx="4924" cy="2142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FEC5B7B-F1CD-4B5C-B9E8-16910D48227D}"/>
              </a:ext>
            </a:extLst>
          </p:cNvPr>
          <p:cNvSpPr/>
          <p:nvPr/>
        </p:nvSpPr>
        <p:spPr>
          <a:xfrm>
            <a:off x="1889839" y="6124956"/>
            <a:ext cx="1914454" cy="384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CEFEA-FB67-4C72-BC4A-3CF9079BFC02}"/>
              </a:ext>
            </a:extLst>
          </p:cNvPr>
          <p:cNvSpPr txBox="1"/>
          <p:nvPr/>
        </p:nvSpPr>
        <p:spPr>
          <a:xfrm>
            <a:off x="6779426" y="2657491"/>
            <a:ext cx="739713" cy="30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7FCCEC7D-5857-4825-BEFF-083221A8C85B}"/>
              </a:ext>
            </a:extLst>
          </p:cNvPr>
          <p:cNvSpPr/>
          <p:nvPr/>
        </p:nvSpPr>
        <p:spPr>
          <a:xfrm>
            <a:off x="4611703" y="3790630"/>
            <a:ext cx="1425364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버스를 탄다</a:t>
            </a: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41ACE6C-7CD0-46BD-A90E-0A336D69DC00}"/>
              </a:ext>
            </a:extLst>
          </p:cNvPr>
          <p:cNvSpPr/>
          <p:nvPr/>
        </p:nvSpPr>
        <p:spPr>
          <a:xfrm>
            <a:off x="1197452" y="1983203"/>
            <a:ext cx="3326115" cy="4865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대기시간이 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분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이상이다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2929DF-C8CD-4BAD-97F1-DE60F4A5D7BB}"/>
              </a:ext>
            </a:extLst>
          </p:cNvPr>
          <p:cNvSpPr txBox="1"/>
          <p:nvPr/>
        </p:nvSpPr>
        <p:spPr>
          <a:xfrm>
            <a:off x="1977702" y="2454334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ACD893-8D63-47B4-A3D5-680735F7840E}"/>
              </a:ext>
            </a:extLst>
          </p:cNvPr>
          <p:cNvSpPr txBox="1"/>
          <p:nvPr/>
        </p:nvSpPr>
        <p:spPr>
          <a:xfrm>
            <a:off x="4617456" y="1865064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F8123-4744-4FEB-98F0-E36244E24905}"/>
              </a:ext>
            </a:extLst>
          </p:cNvPr>
          <p:cNvSpPr txBox="1"/>
          <p:nvPr/>
        </p:nvSpPr>
        <p:spPr>
          <a:xfrm>
            <a:off x="7641318" y="238578"/>
            <a:ext cx="443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ko-KR" altLang="en-US" sz="1400" dirty="0"/>
              <a:t>대기시간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분이하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if(513</a:t>
            </a:r>
            <a:r>
              <a:rPr lang="ko-KR" altLang="en-US" sz="1400" dirty="0"/>
              <a:t>번 버스이다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버스를 탄다</a:t>
            </a:r>
            <a:endParaRPr lang="en-US" altLang="ko-KR" sz="1400" dirty="0"/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걸어간다</a:t>
            </a:r>
            <a:endParaRPr lang="en-US" altLang="ko-KR" sz="1400" dirty="0"/>
          </a:p>
          <a:p>
            <a:r>
              <a:rPr lang="ko-KR" altLang="en-US" sz="1400" dirty="0"/>
              <a:t>도착</a:t>
            </a:r>
            <a:endParaRPr lang="en-US" altLang="ko-KR" sz="1400" dirty="0"/>
          </a:p>
          <a:p>
            <a:r>
              <a:rPr lang="ko-KR" altLang="en-US" sz="1400" dirty="0"/>
              <a:t>종료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F77EA7-25E0-4882-9315-A572FBB15903}"/>
              </a:ext>
            </a:extLst>
          </p:cNvPr>
          <p:cNvCxnSpPr>
            <a:cxnSpLocks/>
            <a:stCxn id="40" idx="2"/>
            <a:endCxn id="28" idx="0"/>
          </p:cNvCxnSpPr>
          <p:nvPr/>
        </p:nvCxnSpPr>
        <p:spPr>
          <a:xfrm>
            <a:off x="2829888" y="5853943"/>
            <a:ext cx="17178" cy="2710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C90F56D-F0D8-430E-8573-A84963B5CBD7}"/>
              </a:ext>
            </a:extLst>
          </p:cNvPr>
          <p:cNvSpPr/>
          <p:nvPr/>
        </p:nvSpPr>
        <p:spPr>
          <a:xfrm>
            <a:off x="1285766" y="5478642"/>
            <a:ext cx="3088243" cy="375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도착</a:t>
            </a: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C95254DE-0036-4B91-819B-95C51FB8F24C}"/>
              </a:ext>
            </a:extLst>
          </p:cNvPr>
          <p:cNvSpPr/>
          <p:nvPr/>
        </p:nvSpPr>
        <p:spPr>
          <a:xfrm>
            <a:off x="2142101" y="4750631"/>
            <a:ext cx="1425364" cy="3760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걸어간다</a:t>
            </a:r>
          </a:p>
        </p:txBody>
      </p: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9D0E883C-D405-4077-BDAE-A3BC2FA4934E}"/>
              </a:ext>
            </a:extLst>
          </p:cNvPr>
          <p:cNvSpPr/>
          <p:nvPr/>
        </p:nvSpPr>
        <p:spPr>
          <a:xfrm>
            <a:off x="3661327" y="2782955"/>
            <a:ext cx="3326115" cy="4865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513</a:t>
            </a:r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</a:rPr>
              <a:t>번 버스이다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FBB2E8-E470-463F-A61C-79565DE9318B}"/>
              </a:ext>
            </a:extLst>
          </p:cNvPr>
          <p:cNvSpPr txBox="1"/>
          <p:nvPr/>
        </p:nvSpPr>
        <p:spPr>
          <a:xfrm>
            <a:off x="4761020" y="3373885"/>
            <a:ext cx="5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80" name="꺾인 연결선 56">
            <a:extLst>
              <a:ext uri="{FF2B5EF4-FFF2-40B4-BE49-F238E27FC236}">
                <a16:creationId xmlns:a16="http://schemas.microsoft.com/office/drawing/2014/main" id="{F3D47E48-26B8-4566-B782-EF92415C40D7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3005251" y="3026216"/>
            <a:ext cx="3982191" cy="1507606"/>
          </a:xfrm>
          <a:prstGeom prst="bentConnector3">
            <a:avLst>
              <a:gd name="adj1" fmla="val -57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06B869F-D8AB-408D-A4E9-A9D3CAC9CF5E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 flipH="1">
            <a:off x="2854783" y="2469724"/>
            <a:ext cx="5727" cy="2280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F4F279-FA37-4F6B-99C6-DC93D0B72187}"/>
              </a:ext>
            </a:extLst>
          </p:cNvPr>
          <p:cNvCxnSpPr>
            <a:cxnSpLocks/>
            <a:stCxn id="117" idx="2"/>
            <a:endCxn id="40" idx="0"/>
          </p:cNvCxnSpPr>
          <p:nvPr/>
        </p:nvCxnSpPr>
        <p:spPr>
          <a:xfrm flipH="1">
            <a:off x="2829888" y="5126637"/>
            <a:ext cx="24895" cy="3520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56">
            <a:extLst>
              <a:ext uri="{FF2B5EF4-FFF2-40B4-BE49-F238E27FC236}">
                <a16:creationId xmlns:a16="http://schemas.microsoft.com/office/drawing/2014/main" id="{8EBEAE99-BF79-4B5F-B678-860EE3B24145}"/>
              </a:ext>
            </a:extLst>
          </p:cNvPr>
          <p:cNvCxnSpPr>
            <a:cxnSpLocks/>
            <a:stCxn id="99" idx="3"/>
            <a:endCxn id="45" idx="0"/>
          </p:cNvCxnSpPr>
          <p:nvPr/>
        </p:nvCxnSpPr>
        <p:spPr>
          <a:xfrm>
            <a:off x="4523567" y="2226464"/>
            <a:ext cx="800818" cy="55649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A9A8422-C719-426E-ABDD-DB79C84988AF}"/>
              </a:ext>
            </a:extLst>
          </p:cNvPr>
          <p:cNvCxnSpPr>
            <a:cxnSpLocks/>
            <a:stCxn id="45" idx="2"/>
            <a:endCxn id="75" idx="0"/>
          </p:cNvCxnSpPr>
          <p:nvPr/>
        </p:nvCxnSpPr>
        <p:spPr>
          <a:xfrm>
            <a:off x="5324385" y="3269476"/>
            <a:ext cx="0" cy="521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56">
            <a:extLst>
              <a:ext uri="{FF2B5EF4-FFF2-40B4-BE49-F238E27FC236}">
                <a16:creationId xmlns:a16="http://schemas.microsoft.com/office/drawing/2014/main" id="{4A48A7E1-FD5D-4DE2-9EEB-14BD52BC6713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3629208" y="3541974"/>
            <a:ext cx="1071221" cy="231913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21</cp:revision>
  <dcterms:created xsi:type="dcterms:W3CDTF">2020-09-15T01:43:58Z</dcterms:created>
  <dcterms:modified xsi:type="dcterms:W3CDTF">2020-09-15T05:38:31Z</dcterms:modified>
</cp:coreProperties>
</file>