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AC00074C-BADF-4249-8D74-478A7BB86D26}"/>
              </a:ext>
            </a:extLst>
          </p:cNvPr>
          <p:cNvSpPr/>
          <p:nvPr/>
        </p:nvSpPr>
        <p:spPr>
          <a:xfrm>
            <a:off x="2326950" y="0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AA5D23-808C-4686-AC10-DBAAD111EF0B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260503" y="374992"/>
            <a:ext cx="4924" cy="2142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63CF60DC-A51A-49BB-AE7C-9B8A96F8DB5A}"/>
              </a:ext>
            </a:extLst>
          </p:cNvPr>
          <p:cNvSpPr/>
          <p:nvPr/>
        </p:nvSpPr>
        <p:spPr>
          <a:xfrm>
            <a:off x="1708070" y="536379"/>
            <a:ext cx="3088243" cy="3753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냄비에 물을 넣는다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0F91E3-5E38-44AC-B254-99705EF7FEF3}"/>
              </a:ext>
            </a:extLst>
          </p:cNvPr>
          <p:cNvCxnSpPr>
            <a:cxnSpLocks/>
          </p:cNvCxnSpPr>
          <p:nvPr/>
        </p:nvCxnSpPr>
        <p:spPr>
          <a:xfrm rot="5400000">
            <a:off x="3142607" y="1013116"/>
            <a:ext cx="191424" cy="2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FEC5B7B-F1CD-4B5C-B9E8-16910D48227D}"/>
              </a:ext>
            </a:extLst>
          </p:cNvPr>
          <p:cNvSpPr/>
          <p:nvPr/>
        </p:nvSpPr>
        <p:spPr>
          <a:xfrm>
            <a:off x="2326950" y="6321621"/>
            <a:ext cx="1914454" cy="384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E1196C5-B1B0-46A0-A37D-5448C6023813}"/>
              </a:ext>
            </a:extLst>
          </p:cNvPr>
          <p:cNvSpPr/>
          <p:nvPr/>
        </p:nvSpPr>
        <p:spPr>
          <a:xfrm>
            <a:off x="1707939" y="1131381"/>
            <a:ext cx="3077502" cy="6272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물이 끓지 않는다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CEFEA-FB67-4C72-BC4A-3CF9079BFC02}"/>
              </a:ext>
            </a:extLst>
          </p:cNvPr>
          <p:cNvSpPr txBox="1"/>
          <p:nvPr/>
        </p:nvSpPr>
        <p:spPr>
          <a:xfrm>
            <a:off x="4930856" y="1167316"/>
            <a:ext cx="739713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15D04B-A7A1-45A8-8088-8C0B4AC191A3}"/>
              </a:ext>
            </a:extLst>
          </p:cNvPr>
          <p:cNvSpPr txBox="1"/>
          <p:nvPr/>
        </p:nvSpPr>
        <p:spPr>
          <a:xfrm>
            <a:off x="2590508" y="1678699"/>
            <a:ext cx="728641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38" name="꺾인 연결선 56">
            <a:extLst>
              <a:ext uri="{FF2B5EF4-FFF2-40B4-BE49-F238E27FC236}">
                <a16:creationId xmlns:a16="http://schemas.microsoft.com/office/drawing/2014/main" id="{014E7B19-2C1D-45A2-8A0A-DB5B4CE9CE50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 flipH="1" flipV="1">
            <a:off x="2485817" y="1718325"/>
            <a:ext cx="1384782" cy="2704"/>
          </a:xfrm>
          <a:prstGeom prst="bentConnector5">
            <a:avLst>
              <a:gd name="adj1" fmla="val -16508"/>
              <a:gd name="adj2" fmla="val -79451738"/>
              <a:gd name="adj3" fmla="val 10020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D14634B-CD0E-46E6-8202-D13335209788}"/>
              </a:ext>
            </a:extLst>
          </p:cNvPr>
          <p:cNvCxnSpPr>
            <a:cxnSpLocks/>
          </p:cNvCxnSpPr>
          <p:nvPr/>
        </p:nvCxnSpPr>
        <p:spPr>
          <a:xfrm>
            <a:off x="3270155" y="5311690"/>
            <a:ext cx="13776" cy="4152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7FCCEC7D-5857-4825-BEFF-083221A8C85B}"/>
              </a:ext>
            </a:extLst>
          </p:cNvPr>
          <p:cNvSpPr/>
          <p:nvPr/>
        </p:nvSpPr>
        <p:spPr>
          <a:xfrm>
            <a:off x="1716382" y="2976604"/>
            <a:ext cx="3088242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면을 넣는다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3FA6D4D-C54C-4A6B-818D-CE184464E603}"/>
              </a:ext>
            </a:extLst>
          </p:cNvPr>
          <p:cNvCxnSpPr>
            <a:cxnSpLocks/>
          </p:cNvCxnSpPr>
          <p:nvPr/>
        </p:nvCxnSpPr>
        <p:spPr>
          <a:xfrm flipH="1">
            <a:off x="3270287" y="3871419"/>
            <a:ext cx="9878" cy="225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C69C521-218A-420E-8B23-61EBA36B3BDF}"/>
              </a:ext>
            </a:extLst>
          </p:cNvPr>
          <p:cNvCxnSpPr>
            <a:cxnSpLocks/>
          </p:cNvCxnSpPr>
          <p:nvPr/>
        </p:nvCxnSpPr>
        <p:spPr>
          <a:xfrm rot="5400000">
            <a:off x="3119225" y="4804637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41ACE6C-7CD0-46BD-A90E-0A336D69DC00}"/>
              </a:ext>
            </a:extLst>
          </p:cNvPr>
          <p:cNvSpPr/>
          <p:nvPr/>
        </p:nvSpPr>
        <p:spPr>
          <a:xfrm>
            <a:off x="1695724" y="4087358"/>
            <a:ext cx="3077502" cy="60621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계란을 넣을 것인가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2929DF-C8CD-4BAD-97F1-DE60F4A5D7BB}"/>
              </a:ext>
            </a:extLst>
          </p:cNvPr>
          <p:cNvSpPr txBox="1"/>
          <p:nvPr/>
        </p:nvSpPr>
        <p:spPr>
          <a:xfrm>
            <a:off x="2681403" y="4681985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102" name="꺾인 연결선 56">
            <a:extLst>
              <a:ext uri="{FF2B5EF4-FFF2-40B4-BE49-F238E27FC236}">
                <a16:creationId xmlns:a16="http://schemas.microsoft.com/office/drawing/2014/main" id="{5958EF1B-C00B-40B9-8C16-3BB63C45AB13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3379474" y="4390465"/>
            <a:ext cx="1393752" cy="1163460"/>
          </a:xfrm>
          <a:prstGeom prst="bentConnector3">
            <a:avLst>
              <a:gd name="adj1" fmla="val -1640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1ACD893-8D63-47B4-A3D5-680735F7840E}"/>
              </a:ext>
            </a:extLst>
          </p:cNvPr>
          <p:cNvSpPr txBox="1"/>
          <p:nvPr/>
        </p:nvSpPr>
        <p:spPr>
          <a:xfrm>
            <a:off x="4843866" y="4087358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C95254DE-0036-4B91-819B-95C51FB8F24C}"/>
              </a:ext>
            </a:extLst>
          </p:cNvPr>
          <p:cNvSpPr/>
          <p:nvPr/>
        </p:nvSpPr>
        <p:spPr>
          <a:xfrm>
            <a:off x="1684599" y="4936098"/>
            <a:ext cx="3072199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계란을 넣는다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F8123-4744-4FEB-98F0-E36244E24905}"/>
              </a:ext>
            </a:extLst>
          </p:cNvPr>
          <p:cNvSpPr txBox="1"/>
          <p:nvPr/>
        </p:nvSpPr>
        <p:spPr>
          <a:xfrm>
            <a:off x="7062150" y="2047722"/>
            <a:ext cx="2802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시작</a:t>
            </a:r>
            <a:endParaRPr lang="en-US" altLang="ko-KR" sz="1400" dirty="0"/>
          </a:p>
          <a:p>
            <a:r>
              <a:rPr lang="ko-KR" altLang="en-US" sz="1400" dirty="0"/>
              <a:t>냄비에 물을 넣는다</a:t>
            </a:r>
            <a:endParaRPr lang="en-US" altLang="ko-KR" sz="1400" dirty="0"/>
          </a:p>
          <a:p>
            <a:r>
              <a:rPr lang="en-US" altLang="ko-KR" sz="1400" dirty="0"/>
              <a:t>While(</a:t>
            </a:r>
            <a:r>
              <a:rPr lang="ko-KR" altLang="en-US" sz="1400" dirty="0" err="1"/>
              <a:t>물이끓지않는다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물을 더 끓인다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면을 넣는다</a:t>
            </a:r>
            <a:endParaRPr lang="en-US" altLang="ko-KR" sz="1400" dirty="0"/>
          </a:p>
          <a:p>
            <a:r>
              <a:rPr lang="ko-KR" altLang="en-US" sz="1400" dirty="0"/>
              <a:t>스프를 넣는다</a:t>
            </a:r>
            <a:endParaRPr lang="en-US" altLang="ko-KR" sz="1400" dirty="0"/>
          </a:p>
          <a:p>
            <a:r>
              <a:rPr lang="en-US" altLang="ko-KR" sz="1400" dirty="0"/>
              <a:t>If(</a:t>
            </a:r>
            <a:r>
              <a:rPr lang="ko-KR" altLang="en-US" sz="1400" dirty="0"/>
              <a:t>계란을 넣을 것인가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계란을 넣는다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먹는다</a:t>
            </a:r>
            <a:endParaRPr lang="en-US" altLang="ko-KR" sz="1400" dirty="0"/>
          </a:p>
          <a:p>
            <a:r>
              <a:rPr lang="ko-KR" altLang="en-US" sz="1400" dirty="0"/>
              <a:t>종료</a:t>
            </a:r>
            <a:endParaRPr lang="en-US" altLang="ko-KR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3F77EA7-25E0-4882-9315-A572FBB15903}"/>
              </a:ext>
            </a:extLst>
          </p:cNvPr>
          <p:cNvCxnSpPr>
            <a:cxnSpLocks/>
            <a:stCxn id="40" idx="2"/>
            <a:endCxn id="28" idx="0"/>
          </p:cNvCxnSpPr>
          <p:nvPr/>
        </p:nvCxnSpPr>
        <p:spPr>
          <a:xfrm>
            <a:off x="3277043" y="6112032"/>
            <a:ext cx="7134" cy="2095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C90F56D-F0D8-430E-8573-A84963B5CBD7}"/>
              </a:ext>
            </a:extLst>
          </p:cNvPr>
          <p:cNvSpPr/>
          <p:nvPr/>
        </p:nvSpPr>
        <p:spPr>
          <a:xfrm>
            <a:off x="1732921" y="5736731"/>
            <a:ext cx="3088243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먹는다</a:t>
            </a:r>
          </a:p>
        </p:txBody>
      </p:sp>
      <p:cxnSp>
        <p:nvCxnSpPr>
          <p:cNvPr id="52" name="꺾인 연결선 56">
            <a:extLst>
              <a:ext uri="{FF2B5EF4-FFF2-40B4-BE49-F238E27FC236}">
                <a16:creationId xmlns:a16="http://schemas.microsoft.com/office/drawing/2014/main" id="{77A07BD1-E5FC-455C-B854-23F66A81A187}"/>
              </a:ext>
            </a:extLst>
          </p:cNvPr>
          <p:cNvCxnSpPr>
            <a:cxnSpLocks/>
            <a:stCxn id="31" idx="3"/>
            <a:endCxn id="75" idx="0"/>
          </p:cNvCxnSpPr>
          <p:nvPr/>
        </p:nvCxnSpPr>
        <p:spPr>
          <a:xfrm flipH="1">
            <a:off x="3260503" y="1445014"/>
            <a:ext cx="1524938" cy="1531590"/>
          </a:xfrm>
          <a:prstGeom prst="bentConnector4">
            <a:avLst>
              <a:gd name="adj1" fmla="val -14991"/>
              <a:gd name="adj2" fmla="val 8379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DFF5CDA5-B42C-44D8-9463-90519B0D21DD}"/>
              </a:ext>
            </a:extLst>
          </p:cNvPr>
          <p:cNvSpPr/>
          <p:nvPr/>
        </p:nvSpPr>
        <p:spPr>
          <a:xfrm>
            <a:off x="2003701" y="1994747"/>
            <a:ext cx="2346310" cy="4173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물을 더 끓인다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BFFC369-567D-4451-9A22-55EE4F961411}"/>
              </a:ext>
            </a:extLst>
          </p:cNvPr>
          <p:cNvCxnSpPr>
            <a:cxnSpLocks/>
          </p:cNvCxnSpPr>
          <p:nvPr/>
        </p:nvCxnSpPr>
        <p:spPr>
          <a:xfrm flipH="1">
            <a:off x="3205574" y="1752028"/>
            <a:ext cx="15125" cy="2305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6664D70-F8CB-43D7-BCD2-4F503CC3620E}"/>
              </a:ext>
            </a:extLst>
          </p:cNvPr>
          <p:cNvCxnSpPr>
            <a:cxnSpLocks/>
          </p:cNvCxnSpPr>
          <p:nvPr/>
        </p:nvCxnSpPr>
        <p:spPr>
          <a:xfrm flipH="1">
            <a:off x="3265217" y="3332803"/>
            <a:ext cx="9878" cy="225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0ECCF4B9-E82C-4D5B-AE36-82D482D6BCF9}"/>
              </a:ext>
            </a:extLst>
          </p:cNvPr>
          <p:cNvSpPr/>
          <p:nvPr/>
        </p:nvSpPr>
        <p:spPr>
          <a:xfrm>
            <a:off x="1726034" y="3545890"/>
            <a:ext cx="3088243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스프를 넣는다</a:t>
            </a:r>
          </a:p>
        </p:txBody>
      </p:sp>
    </p:spTree>
    <p:extLst>
      <p:ext uri="{BB962C8B-B14F-4D97-AF65-F5344CB8AC3E}">
        <p14:creationId xmlns:p14="http://schemas.microsoft.com/office/powerpoint/2010/main" val="302663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AC00074C-BADF-4249-8D74-478A7BB86D26}"/>
              </a:ext>
            </a:extLst>
          </p:cNvPr>
          <p:cNvSpPr/>
          <p:nvPr/>
        </p:nvSpPr>
        <p:spPr>
          <a:xfrm>
            <a:off x="1913531" y="138796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AA5D23-808C-4686-AC10-DBAAD111EF0B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2847084" y="1762953"/>
            <a:ext cx="4924" cy="2142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FEC5B7B-F1CD-4B5C-B9E8-16910D48227D}"/>
              </a:ext>
            </a:extLst>
          </p:cNvPr>
          <p:cNvSpPr/>
          <p:nvPr/>
        </p:nvSpPr>
        <p:spPr>
          <a:xfrm>
            <a:off x="1889839" y="6124956"/>
            <a:ext cx="1914454" cy="384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CEFEA-FB67-4C72-BC4A-3CF9079BFC02}"/>
              </a:ext>
            </a:extLst>
          </p:cNvPr>
          <p:cNvSpPr txBox="1"/>
          <p:nvPr/>
        </p:nvSpPr>
        <p:spPr>
          <a:xfrm>
            <a:off x="6779426" y="2657491"/>
            <a:ext cx="739713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7FCCEC7D-5857-4825-BEFF-083221A8C85B}"/>
              </a:ext>
            </a:extLst>
          </p:cNvPr>
          <p:cNvSpPr/>
          <p:nvPr/>
        </p:nvSpPr>
        <p:spPr>
          <a:xfrm>
            <a:off x="4611703" y="3790630"/>
            <a:ext cx="1425364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버스를 탄다</a:t>
            </a: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41ACE6C-7CD0-46BD-A90E-0A336D69DC00}"/>
              </a:ext>
            </a:extLst>
          </p:cNvPr>
          <p:cNvSpPr/>
          <p:nvPr/>
        </p:nvSpPr>
        <p:spPr>
          <a:xfrm>
            <a:off x="1197452" y="1983203"/>
            <a:ext cx="3326115" cy="48652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대기시간이 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분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이상이다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2929DF-C8CD-4BAD-97F1-DE60F4A5D7BB}"/>
              </a:ext>
            </a:extLst>
          </p:cNvPr>
          <p:cNvSpPr txBox="1"/>
          <p:nvPr/>
        </p:nvSpPr>
        <p:spPr>
          <a:xfrm>
            <a:off x="1977702" y="2454334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ACD893-8D63-47B4-A3D5-680735F7840E}"/>
              </a:ext>
            </a:extLst>
          </p:cNvPr>
          <p:cNvSpPr txBox="1"/>
          <p:nvPr/>
        </p:nvSpPr>
        <p:spPr>
          <a:xfrm>
            <a:off x="4617456" y="1865064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F8123-4744-4FEB-98F0-E36244E24905}"/>
              </a:ext>
            </a:extLst>
          </p:cNvPr>
          <p:cNvSpPr txBox="1"/>
          <p:nvPr/>
        </p:nvSpPr>
        <p:spPr>
          <a:xfrm>
            <a:off x="7641318" y="238578"/>
            <a:ext cx="443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시작</a:t>
            </a:r>
            <a:endParaRPr lang="en-US" altLang="ko-KR" sz="1400" dirty="0"/>
          </a:p>
          <a:p>
            <a:r>
              <a:rPr lang="en-US" altLang="ko-KR" sz="1400" dirty="0"/>
              <a:t>If(</a:t>
            </a:r>
            <a:r>
              <a:rPr lang="ko-KR" altLang="en-US" sz="1400" dirty="0"/>
              <a:t>대기시간 </a:t>
            </a:r>
            <a:r>
              <a:rPr lang="en-US" altLang="ko-KR" sz="1400" dirty="0"/>
              <a:t>10</a:t>
            </a:r>
            <a:r>
              <a:rPr lang="ko-KR" altLang="en-US" sz="1400" dirty="0" err="1"/>
              <a:t>분이하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if(513</a:t>
            </a:r>
            <a:r>
              <a:rPr lang="ko-KR" altLang="en-US" sz="1400" dirty="0"/>
              <a:t>번 버스이다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버스를 탄다</a:t>
            </a:r>
            <a:endParaRPr lang="en-US" altLang="ko-KR" sz="1400" dirty="0"/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걸어간다</a:t>
            </a:r>
            <a:endParaRPr lang="en-US" altLang="ko-KR" sz="1400" dirty="0"/>
          </a:p>
          <a:p>
            <a:r>
              <a:rPr lang="ko-KR" altLang="en-US" sz="1400" dirty="0"/>
              <a:t>도착</a:t>
            </a:r>
            <a:endParaRPr lang="en-US" altLang="ko-KR" sz="1400" dirty="0"/>
          </a:p>
          <a:p>
            <a:r>
              <a:rPr lang="ko-KR" altLang="en-US" sz="1400" dirty="0"/>
              <a:t>종료</a:t>
            </a:r>
            <a:endParaRPr lang="en-US" altLang="ko-KR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3F77EA7-25E0-4882-9315-A572FBB15903}"/>
              </a:ext>
            </a:extLst>
          </p:cNvPr>
          <p:cNvCxnSpPr>
            <a:cxnSpLocks/>
            <a:stCxn id="40" idx="2"/>
            <a:endCxn id="28" idx="0"/>
          </p:cNvCxnSpPr>
          <p:nvPr/>
        </p:nvCxnSpPr>
        <p:spPr>
          <a:xfrm>
            <a:off x="2829888" y="5853943"/>
            <a:ext cx="17178" cy="2710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C90F56D-F0D8-430E-8573-A84963B5CBD7}"/>
              </a:ext>
            </a:extLst>
          </p:cNvPr>
          <p:cNvSpPr/>
          <p:nvPr/>
        </p:nvSpPr>
        <p:spPr>
          <a:xfrm>
            <a:off x="1285766" y="5478642"/>
            <a:ext cx="3088243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도착</a:t>
            </a:r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C95254DE-0036-4B91-819B-95C51FB8F24C}"/>
              </a:ext>
            </a:extLst>
          </p:cNvPr>
          <p:cNvSpPr/>
          <p:nvPr/>
        </p:nvSpPr>
        <p:spPr>
          <a:xfrm>
            <a:off x="2142101" y="4750631"/>
            <a:ext cx="1425364" cy="3760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걸어간다</a:t>
            </a:r>
          </a:p>
        </p:txBody>
      </p:sp>
      <p:sp>
        <p:nvSpPr>
          <p:cNvPr id="45" name="순서도: 판단 44">
            <a:extLst>
              <a:ext uri="{FF2B5EF4-FFF2-40B4-BE49-F238E27FC236}">
                <a16:creationId xmlns:a16="http://schemas.microsoft.com/office/drawing/2014/main" id="{9D0E883C-D405-4077-BDAE-A3BC2FA4934E}"/>
              </a:ext>
            </a:extLst>
          </p:cNvPr>
          <p:cNvSpPr/>
          <p:nvPr/>
        </p:nvSpPr>
        <p:spPr>
          <a:xfrm>
            <a:off x="3661327" y="2782955"/>
            <a:ext cx="3326115" cy="48652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513</a:t>
            </a:r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번 버스이다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FBB2E8-E470-463F-A61C-79565DE9318B}"/>
              </a:ext>
            </a:extLst>
          </p:cNvPr>
          <p:cNvSpPr txBox="1"/>
          <p:nvPr/>
        </p:nvSpPr>
        <p:spPr>
          <a:xfrm>
            <a:off x="4761020" y="3373885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80" name="꺾인 연결선 56">
            <a:extLst>
              <a:ext uri="{FF2B5EF4-FFF2-40B4-BE49-F238E27FC236}">
                <a16:creationId xmlns:a16="http://schemas.microsoft.com/office/drawing/2014/main" id="{F3D47E48-26B8-4566-B782-EF92415C40D7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3005251" y="3026216"/>
            <a:ext cx="3982191" cy="1507606"/>
          </a:xfrm>
          <a:prstGeom prst="bentConnector3">
            <a:avLst>
              <a:gd name="adj1" fmla="val -57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06B869F-D8AB-408D-A4E9-A9D3CAC9CF5E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 flipH="1">
            <a:off x="2854783" y="2469724"/>
            <a:ext cx="5727" cy="2280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F4F279-FA37-4F6B-99C6-DC93D0B72187}"/>
              </a:ext>
            </a:extLst>
          </p:cNvPr>
          <p:cNvCxnSpPr>
            <a:cxnSpLocks/>
            <a:stCxn id="117" idx="2"/>
            <a:endCxn id="40" idx="0"/>
          </p:cNvCxnSpPr>
          <p:nvPr/>
        </p:nvCxnSpPr>
        <p:spPr>
          <a:xfrm flipH="1">
            <a:off x="2829888" y="5126637"/>
            <a:ext cx="24895" cy="3520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56">
            <a:extLst>
              <a:ext uri="{FF2B5EF4-FFF2-40B4-BE49-F238E27FC236}">
                <a16:creationId xmlns:a16="http://schemas.microsoft.com/office/drawing/2014/main" id="{8EBEAE99-BF79-4B5F-B678-860EE3B24145}"/>
              </a:ext>
            </a:extLst>
          </p:cNvPr>
          <p:cNvCxnSpPr>
            <a:cxnSpLocks/>
            <a:stCxn id="99" idx="3"/>
            <a:endCxn id="45" idx="0"/>
          </p:cNvCxnSpPr>
          <p:nvPr/>
        </p:nvCxnSpPr>
        <p:spPr>
          <a:xfrm>
            <a:off x="4523567" y="2226464"/>
            <a:ext cx="800818" cy="55649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A9A8422-C719-426E-ABDD-DB79C84988AF}"/>
              </a:ext>
            </a:extLst>
          </p:cNvPr>
          <p:cNvCxnSpPr>
            <a:cxnSpLocks/>
            <a:stCxn id="45" idx="2"/>
            <a:endCxn id="75" idx="0"/>
          </p:cNvCxnSpPr>
          <p:nvPr/>
        </p:nvCxnSpPr>
        <p:spPr>
          <a:xfrm>
            <a:off x="5324385" y="3269476"/>
            <a:ext cx="0" cy="521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56">
            <a:extLst>
              <a:ext uri="{FF2B5EF4-FFF2-40B4-BE49-F238E27FC236}">
                <a16:creationId xmlns:a16="http://schemas.microsoft.com/office/drawing/2014/main" id="{4A48A7E1-FD5D-4DE2-9EEB-14BD52BC6713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>
            <a:off x="3629208" y="3541974"/>
            <a:ext cx="1071221" cy="231913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95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18</cp:revision>
  <dcterms:created xsi:type="dcterms:W3CDTF">2020-09-15T01:43:58Z</dcterms:created>
  <dcterms:modified xsi:type="dcterms:W3CDTF">2020-09-15T05:24:28Z</dcterms:modified>
</cp:coreProperties>
</file>