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E2C2BBFE-5F71-47ED-99D3-0052BAD02D17}"/>
              </a:ext>
            </a:extLst>
          </p:cNvPr>
          <p:cNvCxnSpPr>
            <a:cxnSpLocks/>
            <a:stCxn id="81" idx="4"/>
            <a:endCxn id="78" idx="0"/>
          </p:cNvCxnSpPr>
          <p:nvPr/>
        </p:nvCxnSpPr>
        <p:spPr>
          <a:xfrm>
            <a:off x="1888934" y="547254"/>
            <a:ext cx="0" cy="684702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67FCCF8-0004-4F66-8B63-75919379EA9A}"/>
              </a:ext>
            </a:extLst>
          </p:cNvPr>
          <p:cNvCxnSpPr>
            <a:cxnSpLocks/>
            <a:stCxn id="78" idx="4"/>
            <a:endCxn id="153" idx="0"/>
          </p:cNvCxnSpPr>
          <p:nvPr/>
        </p:nvCxnSpPr>
        <p:spPr>
          <a:xfrm>
            <a:off x="1888934" y="1519988"/>
            <a:ext cx="0" cy="3374217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0638BB1-7428-4135-8633-2816A2F35B10}"/>
              </a:ext>
            </a:extLst>
          </p:cNvPr>
          <p:cNvCxnSpPr>
            <a:cxnSpLocks/>
            <a:stCxn id="83" idx="4"/>
            <a:endCxn id="106" idx="0"/>
          </p:cNvCxnSpPr>
          <p:nvPr/>
        </p:nvCxnSpPr>
        <p:spPr>
          <a:xfrm>
            <a:off x="5231917" y="1840357"/>
            <a:ext cx="335" cy="98124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D36AB89C-0B5C-466A-A389-3545A2EF5D34}"/>
              </a:ext>
            </a:extLst>
          </p:cNvPr>
          <p:cNvSpPr/>
          <p:nvPr/>
        </p:nvSpPr>
        <p:spPr>
          <a:xfrm>
            <a:off x="1276866" y="187214"/>
            <a:ext cx="1224136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449023A-D7EB-4102-8D4F-60656DCE5E97}"/>
              </a:ext>
            </a:extLst>
          </p:cNvPr>
          <p:cNvSpPr/>
          <p:nvPr/>
        </p:nvSpPr>
        <p:spPr>
          <a:xfrm>
            <a:off x="1276866" y="6310746"/>
            <a:ext cx="1224136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3" name="구부러진 연결선 30">
            <a:extLst>
              <a:ext uri="{FF2B5EF4-FFF2-40B4-BE49-F238E27FC236}">
                <a16:creationId xmlns:a16="http://schemas.microsoft.com/office/drawing/2014/main" id="{CDBDE1EB-3BF8-4487-90DD-1344FE2A6B24}"/>
              </a:ext>
            </a:extLst>
          </p:cNvPr>
          <p:cNvCxnSpPr>
            <a:cxnSpLocks/>
            <a:stCxn id="85" idx="0"/>
            <a:endCxn id="78" idx="6"/>
          </p:cNvCxnSpPr>
          <p:nvPr/>
        </p:nvCxnSpPr>
        <p:spPr>
          <a:xfrm rot="16200000" flipH="1" flipV="1">
            <a:off x="2641395" y="-136865"/>
            <a:ext cx="868388" cy="2157285"/>
          </a:xfrm>
          <a:prstGeom prst="curvedConnector4">
            <a:avLst>
              <a:gd name="adj1" fmla="val -26325"/>
              <a:gd name="adj2" fmla="val 52503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EE6F2876-AD45-482D-8F83-BBD0AAF8FD8A}"/>
              </a:ext>
            </a:extLst>
          </p:cNvPr>
          <p:cNvSpPr/>
          <p:nvPr/>
        </p:nvSpPr>
        <p:spPr>
          <a:xfrm>
            <a:off x="1780922" y="1231956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7F53A3E-AA2D-437A-891F-964231F5F4AD}"/>
              </a:ext>
            </a:extLst>
          </p:cNvPr>
          <p:cNvSpPr/>
          <p:nvPr/>
        </p:nvSpPr>
        <p:spPr>
          <a:xfrm>
            <a:off x="5123905" y="1552325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B0E4D2A-95FD-4F76-87B0-21C4BDBCCF67}"/>
              </a:ext>
            </a:extLst>
          </p:cNvPr>
          <p:cNvSpPr/>
          <p:nvPr/>
        </p:nvSpPr>
        <p:spPr>
          <a:xfrm>
            <a:off x="3010560" y="1552325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ED07738-BA91-4602-BE37-9661F0F30CE1}"/>
              </a:ext>
            </a:extLst>
          </p:cNvPr>
          <p:cNvSpPr/>
          <p:nvPr/>
        </p:nvSpPr>
        <p:spPr>
          <a:xfrm>
            <a:off x="4046219" y="507584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구부러진 연결선 30">
            <a:extLst>
              <a:ext uri="{FF2B5EF4-FFF2-40B4-BE49-F238E27FC236}">
                <a16:creationId xmlns:a16="http://schemas.microsoft.com/office/drawing/2014/main" id="{E50919A4-A042-42DD-BF65-F5990EA56E7C}"/>
              </a:ext>
            </a:extLst>
          </p:cNvPr>
          <p:cNvCxnSpPr>
            <a:cxnSpLocks/>
            <a:stCxn id="83" idx="0"/>
            <a:endCxn id="85" idx="5"/>
          </p:cNvCxnSpPr>
          <p:nvPr/>
        </p:nvCxnSpPr>
        <p:spPr>
          <a:xfrm rot="16200000" flipV="1">
            <a:off x="4331817" y="652225"/>
            <a:ext cx="798890" cy="1001310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 30">
            <a:extLst>
              <a:ext uri="{FF2B5EF4-FFF2-40B4-BE49-F238E27FC236}">
                <a16:creationId xmlns:a16="http://schemas.microsoft.com/office/drawing/2014/main" id="{2094EBE7-1212-4FB7-B63C-5F888F8A2B2F}"/>
              </a:ext>
            </a:extLst>
          </p:cNvPr>
          <p:cNvCxnSpPr>
            <a:cxnSpLocks/>
            <a:stCxn id="85" idx="3"/>
            <a:endCxn id="84" idx="0"/>
          </p:cNvCxnSpPr>
          <p:nvPr/>
        </p:nvCxnSpPr>
        <p:spPr>
          <a:xfrm rot="5400000">
            <a:off x="3198769" y="673239"/>
            <a:ext cx="798890" cy="959283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78367D43-77ED-40E0-A758-F28D62A8F599}"/>
              </a:ext>
            </a:extLst>
          </p:cNvPr>
          <p:cNvGrpSpPr/>
          <p:nvPr/>
        </p:nvGrpSpPr>
        <p:grpSpPr>
          <a:xfrm>
            <a:off x="5124240" y="1255599"/>
            <a:ext cx="3734822" cy="3589799"/>
            <a:chOff x="5554981" y="1519988"/>
            <a:chExt cx="3734822" cy="358979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1D4469-8AEE-4E6A-8D5E-4E0860CC542D}"/>
                </a:ext>
              </a:extLst>
            </p:cNvPr>
            <p:cNvSpPr/>
            <p:nvPr/>
          </p:nvSpPr>
          <p:spPr>
            <a:xfrm>
              <a:off x="5662993" y="1519988"/>
              <a:ext cx="3626810" cy="344578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A3922E9B-FF1C-4E5B-8644-F9B329F94F52}"/>
                </a:ext>
              </a:extLst>
            </p:cNvPr>
            <p:cNvSpPr/>
            <p:nvPr/>
          </p:nvSpPr>
          <p:spPr>
            <a:xfrm>
              <a:off x="5554981" y="3085994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0F2AFD43-1B1A-4F55-A533-0CBEA0652DDB}"/>
                </a:ext>
              </a:extLst>
            </p:cNvPr>
            <p:cNvSpPr/>
            <p:nvPr/>
          </p:nvSpPr>
          <p:spPr>
            <a:xfrm>
              <a:off x="6367246" y="2625754"/>
              <a:ext cx="2327718" cy="234001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9E6A862-8D0D-430E-9C04-5F7A0267B7DA}"/>
                </a:ext>
              </a:extLst>
            </p:cNvPr>
            <p:cNvSpPr/>
            <p:nvPr/>
          </p:nvSpPr>
          <p:spPr>
            <a:xfrm>
              <a:off x="7568751" y="4821755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4" name="타원 123">
            <a:extLst>
              <a:ext uri="{FF2B5EF4-FFF2-40B4-BE49-F238E27FC236}">
                <a16:creationId xmlns:a16="http://schemas.microsoft.com/office/drawing/2014/main" id="{E6AD93A6-3858-4B8C-987D-5CE12768752E}"/>
              </a:ext>
            </a:extLst>
          </p:cNvPr>
          <p:cNvSpPr/>
          <p:nvPr/>
        </p:nvSpPr>
        <p:spPr>
          <a:xfrm>
            <a:off x="5124240" y="4146373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08B2079-3AFD-4E4F-BD2E-448AFD283152}"/>
              </a:ext>
            </a:extLst>
          </p:cNvPr>
          <p:cNvCxnSpPr>
            <a:cxnSpLocks/>
            <a:stCxn id="124" idx="0"/>
            <a:endCxn id="106" idx="4"/>
          </p:cNvCxnSpPr>
          <p:nvPr/>
        </p:nvCxnSpPr>
        <p:spPr>
          <a:xfrm flipV="1">
            <a:off x="5232252" y="3109637"/>
            <a:ext cx="0" cy="103673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D091EF6-F8EB-48AC-BC2D-1130D56A0308}"/>
              </a:ext>
            </a:extLst>
          </p:cNvPr>
          <p:cNvCxnSpPr>
            <a:cxnSpLocks/>
            <a:stCxn id="134" idx="0"/>
            <a:endCxn id="84" idx="4"/>
          </p:cNvCxnSpPr>
          <p:nvPr/>
        </p:nvCxnSpPr>
        <p:spPr>
          <a:xfrm flipH="1" flipV="1">
            <a:off x="3118572" y="1840357"/>
            <a:ext cx="335" cy="230601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45C7A9A6-8653-4C8D-BDF2-CB1FE76A43F2}"/>
              </a:ext>
            </a:extLst>
          </p:cNvPr>
          <p:cNvSpPr/>
          <p:nvPr/>
        </p:nvSpPr>
        <p:spPr>
          <a:xfrm>
            <a:off x="3010895" y="4146373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구부러진 연결선 30">
            <a:extLst>
              <a:ext uri="{FF2B5EF4-FFF2-40B4-BE49-F238E27FC236}">
                <a16:creationId xmlns:a16="http://schemas.microsoft.com/office/drawing/2014/main" id="{16028B65-E6DF-4AFA-AB50-E4B1301479D5}"/>
              </a:ext>
            </a:extLst>
          </p:cNvPr>
          <p:cNvCxnSpPr>
            <a:cxnSpLocks/>
            <a:stCxn id="124" idx="4"/>
            <a:endCxn id="144" idx="7"/>
          </p:cNvCxnSpPr>
          <p:nvPr/>
        </p:nvCxnSpPr>
        <p:spPr>
          <a:xfrm rot="5400000">
            <a:off x="4398663" y="4329622"/>
            <a:ext cx="728807" cy="938372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 30">
            <a:extLst>
              <a:ext uri="{FF2B5EF4-FFF2-40B4-BE49-F238E27FC236}">
                <a16:creationId xmlns:a16="http://schemas.microsoft.com/office/drawing/2014/main" id="{5DE0BA24-74D9-4913-9D60-8A900BA094DB}"/>
              </a:ext>
            </a:extLst>
          </p:cNvPr>
          <p:cNvCxnSpPr>
            <a:cxnSpLocks/>
            <a:stCxn id="134" idx="4"/>
            <a:endCxn id="144" idx="1"/>
          </p:cNvCxnSpPr>
          <p:nvPr/>
        </p:nvCxnSpPr>
        <p:spPr>
          <a:xfrm rot="16200000" flipH="1">
            <a:off x="3265614" y="4287697"/>
            <a:ext cx="728807" cy="1022221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C10D3105-EFD0-41F1-9262-60608807608A}"/>
              </a:ext>
            </a:extLst>
          </p:cNvPr>
          <p:cNvSpPr/>
          <p:nvPr/>
        </p:nvSpPr>
        <p:spPr>
          <a:xfrm>
            <a:off x="4109492" y="5121031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구부러진 연결선 30">
            <a:extLst>
              <a:ext uri="{FF2B5EF4-FFF2-40B4-BE49-F238E27FC236}">
                <a16:creationId xmlns:a16="http://schemas.microsoft.com/office/drawing/2014/main" id="{E7A248B1-6209-4404-9002-A53520CEC44E}"/>
              </a:ext>
            </a:extLst>
          </p:cNvPr>
          <p:cNvCxnSpPr>
            <a:cxnSpLocks/>
            <a:stCxn id="144" idx="4"/>
            <a:endCxn id="153" idx="6"/>
          </p:cNvCxnSpPr>
          <p:nvPr/>
        </p:nvCxnSpPr>
        <p:spPr>
          <a:xfrm rot="5400000" flipH="1">
            <a:off x="2921804" y="4113363"/>
            <a:ext cx="370842" cy="2220558"/>
          </a:xfrm>
          <a:prstGeom prst="curvedConnector4">
            <a:avLst>
              <a:gd name="adj1" fmla="val -61644"/>
              <a:gd name="adj2" fmla="val 52432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96833D02-0465-494D-9667-9ACA21753443}"/>
              </a:ext>
            </a:extLst>
          </p:cNvPr>
          <p:cNvSpPr/>
          <p:nvPr/>
        </p:nvSpPr>
        <p:spPr>
          <a:xfrm>
            <a:off x="1780922" y="4894205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96213F5E-6552-46E3-A02F-B63DD0B86CDC}"/>
              </a:ext>
            </a:extLst>
          </p:cNvPr>
          <p:cNvCxnSpPr>
            <a:cxnSpLocks/>
            <a:stCxn id="153" idx="4"/>
            <a:endCxn id="82" idx="0"/>
          </p:cNvCxnSpPr>
          <p:nvPr/>
        </p:nvCxnSpPr>
        <p:spPr>
          <a:xfrm>
            <a:off x="1888934" y="5182237"/>
            <a:ext cx="0" cy="1128509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18">
            <a:extLst>
              <a:ext uri="{FF2B5EF4-FFF2-40B4-BE49-F238E27FC236}">
                <a16:creationId xmlns:a16="http://schemas.microsoft.com/office/drawing/2014/main" id="{1838E264-3DD8-4522-A16B-8392C1CD9911}"/>
              </a:ext>
            </a:extLst>
          </p:cNvPr>
          <p:cNvSpPr/>
          <p:nvPr/>
        </p:nvSpPr>
        <p:spPr>
          <a:xfrm>
            <a:off x="1681356" y="78159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0" name="모서리가 둥근 직사각형 18">
            <a:extLst>
              <a:ext uri="{FF2B5EF4-FFF2-40B4-BE49-F238E27FC236}">
                <a16:creationId xmlns:a16="http://schemas.microsoft.com/office/drawing/2014/main" id="{9C2BC933-6CAE-44C1-8411-8A81BF1AA6FC}"/>
              </a:ext>
            </a:extLst>
          </p:cNvPr>
          <p:cNvSpPr/>
          <p:nvPr/>
        </p:nvSpPr>
        <p:spPr>
          <a:xfrm>
            <a:off x="2751878" y="91776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8">
            <a:extLst>
              <a:ext uri="{FF2B5EF4-FFF2-40B4-BE49-F238E27FC236}">
                <a16:creationId xmlns:a16="http://schemas.microsoft.com/office/drawing/2014/main" id="{A9668F56-18F1-49C2-B050-2C0B250F0C05}"/>
              </a:ext>
            </a:extLst>
          </p:cNvPr>
          <p:cNvSpPr/>
          <p:nvPr/>
        </p:nvSpPr>
        <p:spPr>
          <a:xfrm>
            <a:off x="3441700" y="102160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2" name="모서리가 둥근 직사각형 18">
            <a:extLst>
              <a:ext uri="{FF2B5EF4-FFF2-40B4-BE49-F238E27FC236}">
                <a16:creationId xmlns:a16="http://schemas.microsoft.com/office/drawing/2014/main" id="{87CF712E-69F1-4242-84B4-51ADA66CA288}"/>
              </a:ext>
            </a:extLst>
          </p:cNvPr>
          <p:cNvSpPr/>
          <p:nvPr/>
        </p:nvSpPr>
        <p:spPr>
          <a:xfrm>
            <a:off x="4542480" y="1030619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3" name="모서리가 둥근 직사각형 18">
            <a:extLst>
              <a:ext uri="{FF2B5EF4-FFF2-40B4-BE49-F238E27FC236}">
                <a16:creationId xmlns:a16="http://schemas.microsoft.com/office/drawing/2014/main" id="{4462BB67-C973-4A60-8F94-A84B0FA94AA0}"/>
              </a:ext>
            </a:extLst>
          </p:cNvPr>
          <p:cNvSpPr/>
          <p:nvPr/>
        </p:nvSpPr>
        <p:spPr>
          <a:xfrm>
            <a:off x="2948619" y="274133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4" name="모서리가 둥근 직사각형 18">
            <a:extLst>
              <a:ext uri="{FF2B5EF4-FFF2-40B4-BE49-F238E27FC236}">
                <a16:creationId xmlns:a16="http://schemas.microsoft.com/office/drawing/2014/main" id="{6D843FA4-8ED6-4064-B5F2-098973CC8438}"/>
              </a:ext>
            </a:extLst>
          </p:cNvPr>
          <p:cNvSpPr/>
          <p:nvPr/>
        </p:nvSpPr>
        <p:spPr>
          <a:xfrm>
            <a:off x="5052065" y="196268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8">
            <a:extLst>
              <a:ext uri="{FF2B5EF4-FFF2-40B4-BE49-F238E27FC236}">
                <a16:creationId xmlns:a16="http://schemas.microsoft.com/office/drawing/2014/main" id="{7B08DC91-F8D7-4EC4-9C68-F7C9EE609650}"/>
              </a:ext>
            </a:extLst>
          </p:cNvPr>
          <p:cNvSpPr/>
          <p:nvPr/>
        </p:nvSpPr>
        <p:spPr>
          <a:xfrm>
            <a:off x="8408927" y="207069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6" name="모서리가 둥근 직사각형 18">
            <a:extLst>
              <a:ext uri="{FF2B5EF4-FFF2-40B4-BE49-F238E27FC236}">
                <a16:creationId xmlns:a16="http://schemas.microsoft.com/office/drawing/2014/main" id="{A22737BE-A956-446A-9572-250C335FAE16}"/>
              </a:ext>
            </a:extLst>
          </p:cNvPr>
          <p:cNvSpPr/>
          <p:nvPr/>
        </p:nvSpPr>
        <p:spPr>
          <a:xfrm>
            <a:off x="6536017" y="120915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8" name="모서리가 둥근 직사각형 18">
            <a:extLst>
              <a:ext uri="{FF2B5EF4-FFF2-40B4-BE49-F238E27FC236}">
                <a16:creationId xmlns:a16="http://schemas.microsoft.com/office/drawing/2014/main" id="{7786849F-7F47-497F-9CBA-3D17239A30CB}"/>
              </a:ext>
            </a:extLst>
          </p:cNvPr>
          <p:cNvSpPr/>
          <p:nvPr/>
        </p:nvSpPr>
        <p:spPr>
          <a:xfrm>
            <a:off x="6640569" y="231457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9" name="모서리가 둥근 직사각형 18">
            <a:extLst>
              <a:ext uri="{FF2B5EF4-FFF2-40B4-BE49-F238E27FC236}">
                <a16:creationId xmlns:a16="http://schemas.microsoft.com/office/drawing/2014/main" id="{7FA7530F-0641-4F95-9C99-66CF146DF3FE}"/>
              </a:ext>
            </a:extLst>
          </p:cNvPr>
          <p:cNvSpPr/>
          <p:nvPr/>
        </p:nvSpPr>
        <p:spPr>
          <a:xfrm>
            <a:off x="3333088" y="467818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0" name="모서리가 둥근 직사각형 18">
            <a:extLst>
              <a:ext uri="{FF2B5EF4-FFF2-40B4-BE49-F238E27FC236}">
                <a16:creationId xmlns:a16="http://schemas.microsoft.com/office/drawing/2014/main" id="{D613BC9F-DD10-43EF-97A3-E674462E77A8}"/>
              </a:ext>
            </a:extLst>
          </p:cNvPr>
          <p:cNvSpPr/>
          <p:nvPr/>
        </p:nvSpPr>
        <p:spPr>
          <a:xfrm>
            <a:off x="5034162" y="375655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1" name="모서리가 둥근 직사각형 18">
            <a:extLst>
              <a:ext uri="{FF2B5EF4-FFF2-40B4-BE49-F238E27FC236}">
                <a16:creationId xmlns:a16="http://schemas.microsoft.com/office/drawing/2014/main" id="{E835E828-1C9D-40B0-8DE9-D8BAD977E0D9}"/>
              </a:ext>
            </a:extLst>
          </p:cNvPr>
          <p:cNvSpPr/>
          <p:nvPr/>
        </p:nvSpPr>
        <p:spPr>
          <a:xfrm>
            <a:off x="5475748" y="3937985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3" name="모서리가 둥근 직사각형 18">
            <a:extLst>
              <a:ext uri="{FF2B5EF4-FFF2-40B4-BE49-F238E27FC236}">
                <a16:creationId xmlns:a16="http://schemas.microsoft.com/office/drawing/2014/main" id="{CAA7F9AB-929F-44B3-9C93-7386E7FBCB93}"/>
              </a:ext>
            </a:extLst>
          </p:cNvPr>
          <p:cNvSpPr/>
          <p:nvPr/>
        </p:nvSpPr>
        <p:spPr>
          <a:xfrm>
            <a:off x="1709261" y="5697095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5" name="모서리가 둥근 직사각형 18">
            <a:extLst>
              <a:ext uri="{FF2B5EF4-FFF2-40B4-BE49-F238E27FC236}">
                <a16:creationId xmlns:a16="http://schemas.microsoft.com/office/drawing/2014/main" id="{9FB175F7-8F03-4364-8415-5820E55B45CB}"/>
              </a:ext>
            </a:extLst>
          </p:cNvPr>
          <p:cNvSpPr/>
          <p:nvPr/>
        </p:nvSpPr>
        <p:spPr>
          <a:xfrm>
            <a:off x="2789720" y="518596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6" name="모서리가 둥근 직사각형 18">
            <a:extLst>
              <a:ext uri="{FF2B5EF4-FFF2-40B4-BE49-F238E27FC236}">
                <a16:creationId xmlns:a16="http://schemas.microsoft.com/office/drawing/2014/main" id="{8D6EC8B8-2E6D-4AA9-95F0-41C3B7F8523D}"/>
              </a:ext>
            </a:extLst>
          </p:cNvPr>
          <p:cNvSpPr/>
          <p:nvPr/>
        </p:nvSpPr>
        <p:spPr>
          <a:xfrm>
            <a:off x="1692117" y="306848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7" name="모서리가 둥근 직사각형 18">
            <a:extLst>
              <a:ext uri="{FF2B5EF4-FFF2-40B4-BE49-F238E27FC236}">
                <a16:creationId xmlns:a16="http://schemas.microsoft.com/office/drawing/2014/main" id="{BAE9B53A-9648-4BE6-833D-AE5DB4182CE8}"/>
              </a:ext>
            </a:extLst>
          </p:cNvPr>
          <p:cNvSpPr/>
          <p:nvPr/>
        </p:nvSpPr>
        <p:spPr>
          <a:xfrm>
            <a:off x="4503349" y="470138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0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3349E20-411A-4570-9429-3F0D37E5E7C2}"/>
              </a:ext>
            </a:extLst>
          </p:cNvPr>
          <p:cNvSpPr/>
          <p:nvPr/>
        </p:nvSpPr>
        <p:spPr>
          <a:xfrm>
            <a:off x="431038" y="56211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1E7273-343D-46DC-8148-C53D22ED9276}"/>
              </a:ext>
            </a:extLst>
          </p:cNvPr>
          <p:cNvSpPr/>
          <p:nvPr/>
        </p:nvSpPr>
        <p:spPr>
          <a:xfrm>
            <a:off x="431037" y="6426797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03DC7-3A02-468C-BEE5-9E3D3483B567}"/>
              </a:ext>
            </a:extLst>
          </p:cNvPr>
          <p:cNvSpPr txBox="1"/>
          <p:nvPr/>
        </p:nvSpPr>
        <p:spPr>
          <a:xfrm>
            <a:off x="790205" y="121895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DEFFB-B5A2-49BA-9E58-EB39BAD6F2B5}"/>
              </a:ext>
            </a:extLst>
          </p:cNvPr>
          <p:cNvSpPr txBox="1"/>
          <p:nvPr/>
        </p:nvSpPr>
        <p:spPr>
          <a:xfrm>
            <a:off x="1713525" y="86113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BBD0BB-7A2B-4BBF-9D46-2166D2DCC733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1369515" y="431203"/>
            <a:ext cx="0" cy="151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361B7900-7F5D-4118-970D-0FB4F81F931D}"/>
              </a:ext>
            </a:extLst>
          </p:cNvPr>
          <p:cNvSpPr/>
          <p:nvPr/>
        </p:nvSpPr>
        <p:spPr>
          <a:xfrm>
            <a:off x="1121330" y="58229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A3917A97-326B-45C0-8C11-EB12EDEF55B5}"/>
              </a:ext>
            </a:extLst>
          </p:cNvPr>
          <p:cNvSpPr/>
          <p:nvPr/>
        </p:nvSpPr>
        <p:spPr>
          <a:xfrm>
            <a:off x="711353" y="957282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if(5)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F563FF-4662-4860-B77E-00D77ACF8BAC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1369515" y="764991"/>
            <a:ext cx="0" cy="192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21BD95-F122-4C78-8156-90E3DDA208F0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1369514" y="1357453"/>
            <a:ext cx="1" cy="24670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56">
            <a:extLst>
              <a:ext uri="{FF2B5EF4-FFF2-40B4-BE49-F238E27FC236}">
                <a16:creationId xmlns:a16="http://schemas.microsoft.com/office/drawing/2014/main" id="{AFE7EDB6-F364-4056-AB2E-9A47CC5B8BC3}"/>
              </a:ext>
            </a:extLst>
          </p:cNvPr>
          <p:cNvCxnSpPr>
            <a:cxnSpLocks/>
            <a:stCxn id="21" idx="3"/>
            <a:endCxn id="36" idx="0"/>
          </p:cNvCxnSpPr>
          <p:nvPr/>
        </p:nvCxnSpPr>
        <p:spPr>
          <a:xfrm>
            <a:off x="2027676" y="1157368"/>
            <a:ext cx="514615" cy="191597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85DE465D-304B-4316-9365-C53A50CC14FE}"/>
              </a:ext>
            </a:extLst>
          </p:cNvPr>
          <p:cNvSpPr/>
          <p:nvPr/>
        </p:nvSpPr>
        <p:spPr>
          <a:xfrm>
            <a:off x="2294105" y="2717738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F22416BE-DA4E-4536-A5A0-EE512D9FB608}"/>
              </a:ext>
            </a:extLst>
          </p:cNvPr>
          <p:cNvSpPr/>
          <p:nvPr/>
        </p:nvSpPr>
        <p:spPr>
          <a:xfrm>
            <a:off x="2294106" y="134896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79F13B86-8E43-43F1-ADBB-06C143D50700}"/>
              </a:ext>
            </a:extLst>
          </p:cNvPr>
          <p:cNvSpPr/>
          <p:nvPr/>
        </p:nvSpPr>
        <p:spPr>
          <a:xfrm>
            <a:off x="1121329" y="382450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C247AB01-953B-472B-B13C-B733A7A57F90}"/>
              </a:ext>
            </a:extLst>
          </p:cNvPr>
          <p:cNvSpPr/>
          <p:nvPr/>
        </p:nvSpPr>
        <p:spPr>
          <a:xfrm>
            <a:off x="2292730" y="3670988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B57419DB-636F-4AE7-8FA4-7885AEA6FFF4}"/>
              </a:ext>
            </a:extLst>
          </p:cNvPr>
          <p:cNvSpPr/>
          <p:nvPr/>
        </p:nvSpPr>
        <p:spPr>
          <a:xfrm>
            <a:off x="4035012" y="2367505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While(9)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7E975F9C-0C65-4F9E-8578-01D2E0B5A18D}"/>
              </a:ext>
            </a:extLst>
          </p:cNvPr>
          <p:cNvSpPr/>
          <p:nvPr/>
        </p:nvSpPr>
        <p:spPr>
          <a:xfrm>
            <a:off x="4444987" y="483565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1" name="꺾인 연결선 56">
            <a:extLst>
              <a:ext uri="{FF2B5EF4-FFF2-40B4-BE49-F238E27FC236}">
                <a16:creationId xmlns:a16="http://schemas.microsoft.com/office/drawing/2014/main" id="{0BB60B1F-0C03-402E-8078-22E1F9A763F3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 flipH="1">
            <a:off x="3233559" y="3558743"/>
            <a:ext cx="2795136" cy="124091"/>
          </a:xfrm>
          <a:prstGeom prst="bentConnector5">
            <a:avLst>
              <a:gd name="adj1" fmla="val -5177"/>
              <a:gd name="adj2" fmla="val 1154902"/>
              <a:gd name="adj3" fmla="val 1000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56">
            <a:extLst>
              <a:ext uri="{FF2B5EF4-FFF2-40B4-BE49-F238E27FC236}">
                <a16:creationId xmlns:a16="http://schemas.microsoft.com/office/drawing/2014/main" id="{60F23A1C-8D8C-4464-A50C-F7F60DE0F1A5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>
            <a:off x="3854248" y="3318393"/>
            <a:ext cx="909206" cy="320256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4BD3E24-4483-402F-A0A3-721AE91F7D5D}"/>
              </a:ext>
            </a:extLst>
          </p:cNvPr>
          <p:cNvCxnSpPr>
            <a:cxnSpLocks/>
            <a:stCxn id="36" idx="2"/>
            <a:endCxn id="42" idx="0"/>
          </p:cNvCxnSpPr>
          <p:nvPr/>
        </p:nvCxnSpPr>
        <p:spPr>
          <a:xfrm>
            <a:off x="2542291" y="1531666"/>
            <a:ext cx="0" cy="2189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8F5450-AC47-4BD5-A934-C4086A4D4E72}"/>
              </a:ext>
            </a:extLst>
          </p:cNvPr>
          <p:cNvCxnSpPr>
            <a:cxnSpLocks/>
            <a:stCxn id="37" idx="2"/>
            <a:endCxn id="128" idx="0"/>
          </p:cNvCxnSpPr>
          <p:nvPr/>
        </p:nvCxnSpPr>
        <p:spPr>
          <a:xfrm>
            <a:off x="1369514" y="4007206"/>
            <a:ext cx="0" cy="1983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19483A3-DD91-4A37-B858-95B0A835A7C2}"/>
              </a:ext>
            </a:extLst>
          </p:cNvPr>
          <p:cNvCxnSpPr>
            <a:cxnSpLocks/>
            <a:stCxn id="38" idx="2"/>
            <a:endCxn id="70" idx="0"/>
          </p:cNvCxnSpPr>
          <p:nvPr/>
        </p:nvCxnSpPr>
        <p:spPr>
          <a:xfrm>
            <a:off x="2540915" y="3853689"/>
            <a:ext cx="0" cy="7802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9C4396C-A694-4995-AFA1-C204DCC886A9}"/>
              </a:ext>
            </a:extLst>
          </p:cNvPr>
          <p:cNvCxnSpPr>
            <a:cxnSpLocks/>
            <a:stCxn id="39" idx="2"/>
            <a:endCxn id="96" idx="0"/>
          </p:cNvCxnSpPr>
          <p:nvPr/>
        </p:nvCxnSpPr>
        <p:spPr>
          <a:xfrm>
            <a:off x="4693174" y="2767676"/>
            <a:ext cx="0" cy="2180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966DE8F-2BBA-432C-9021-A86A4E5FE0B6}"/>
              </a:ext>
            </a:extLst>
          </p:cNvPr>
          <p:cNvSpPr txBox="1"/>
          <p:nvPr/>
        </p:nvSpPr>
        <p:spPr>
          <a:xfrm>
            <a:off x="4150463" y="2629176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97E6CD-1BC4-468E-9E81-19958D9C1BFA}"/>
              </a:ext>
            </a:extLst>
          </p:cNvPr>
          <p:cNvSpPr txBox="1"/>
          <p:nvPr/>
        </p:nvSpPr>
        <p:spPr>
          <a:xfrm>
            <a:off x="5005666" y="223719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75" name="꺾인 연결선 56">
            <a:extLst>
              <a:ext uri="{FF2B5EF4-FFF2-40B4-BE49-F238E27FC236}">
                <a16:creationId xmlns:a16="http://schemas.microsoft.com/office/drawing/2014/main" id="{413658B6-E7EA-4C69-A2D9-9B598EB3A00C}"/>
              </a:ext>
            </a:extLst>
          </p:cNvPr>
          <p:cNvCxnSpPr>
            <a:cxnSpLocks/>
            <a:stCxn id="39" idx="3"/>
            <a:endCxn id="78" idx="0"/>
          </p:cNvCxnSpPr>
          <p:nvPr/>
        </p:nvCxnSpPr>
        <p:spPr>
          <a:xfrm>
            <a:off x="5351335" y="2567591"/>
            <a:ext cx="558799" cy="71141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ECA4CA09-289E-418E-B123-C0688A4E02BC}"/>
              </a:ext>
            </a:extLst>
          </p:cNvPr>
          <p:cNvSpPr/>
          <p:nvPr/>
        </p:nvSpPr>
        <p:spPr>
          <a:xfrm>
            <a:off x="5661949" y="3279001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AF17FE5-513F-4408-BACD-4FBD7D1098E0}"/>
              </a:ext>
            </a:extLst>
          </p:cNvPr>
          <p:cNvCxnSpPr>
            <a:cxnSpLocks/>
            <a:stCxn id="78" idx="2"/>
            <a:endCxn id="102" idx="0"/>
          </p:cNvCxnSpPr>
          <p:nvPr/>
        </p:nvCxnSpPr>
        <p:spPr>
          <a:xfrm>
            <a:off x="5910134" y="3461702"/>
            <a:ext cx="0" cy="8206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B0735F8-6235-4EFF-8D02-EB80CC8DF971}"/>
              </a:ext>
            </a:extLst>
          </p:cNvPr>
          <p:cNvSpPr txBox="1"/>
          <p:nvPr/>
        </p:nvSpPr>
        <p:spPr>
          <a:xfrm>
            <a:off x="1962981" y="2012330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108FFB-DAF1-4215-A393-9C622F85A89E}"/>
              </a:ext>
            </a:extLst>
          </p:cNvPr>
          <p:cNvSpPr txBox="1"/>
          <p:nvPr/>
        </p:nvSpPr>
        <p:spPr>
          <a:xfrm>
            <a:off x="2886301" y="165451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id="{417DD26F-7DCC-45F7-BDC7-AE830E12BA15}"/>
              </a:ext>
            </a:extLst>
          </p:cNvPr>
          <p:cNvSpPr/>
          <p:nvPr/>
        </p:nvSpPr>
        <p:spPr>
          <a:xfrm>
            <a:off x="1884129" y="1750659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If(3)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75E4CA0-1CF3-4A15-846A-A0C0F2411679}"/>
              </a:ext>
            </a:extLst>
          </p:cNvPr>
          <p:cNvCxnSpPr>
            <a:cxnSpLocks/>
            <a:stCxn id="42" idx="2"/>
            <a:endCxn id="35" idx="0"/>
          </p:cNvCxnSpPr>
          <p:nvPr/>
        </p:nvCxnSpPr>
        <p:spPr>
          <a:xfrm flipH="1">
            <a:off x="2542290" y="2150830"/>
            <a:ext cx="1" cy="5669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56">
            <a:extLst>
              <a:ext uri="{FF2B5EF4-FFF2-40B4-BE49-F238E27FC236}">
                <a16:creationId xmlns:a16="http://schemas.microsoft.com/office/drawing/2014/main" id="{9E57119B-3C7D-48F8-A0FE-B6A9518435A6}"/>
              </a:ext>
            </a:extLst>
          </p:cNvPr>
          <p:cNvCxnSpPr>
            <a:cxnSpLocks/>
            <a:stCxn id="42" idx="3"/>
            <a:endCxn id="47" idx="0"/>
          </p:cNvCxnSpPr>
          <p:nvPr/>
        </p:nvCxnSpPr>
        <p:spPr>
          <a:xfrm flipV="1">
            <a:off x="3200452" y="1475243"/>
            <a:ext cx="1492722" cy="475502"/>
          </a:xfrm>
          <a:prstGeom prst="bentConnector4">
            <a:avLst>
              <a:gd name="adj1" fmla="val 41687"/>
              <a:gd name="adj2" fmla="val 14807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F9EE55D3-3789-4BEB-BF47-A13BE25F2388}"/>
              </a:ext>
            </a:extLst>
          </p:cNvPr>
          <p:cNvSpPr/>
          <p:nvPr/>
        </p:nvSpPr>
        <p:spPr>
          <a:xfrm>
            <a:off x="4444989" y="1475243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7BA2185-2FEB-40E6-AC46-04C70B5CAB7C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flipH="1">
            <a:off x="2540915" y="2900439"/>
            <a:ext cx="1375" cy="7705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5CB31C55-4E27-455E-B39A-41962975BF48}"/>
              </a:ext>
            </a:extLst>
          </p:cNvPr>
          <p:cNvSpPr/>
          <p:nvPr/>
        </p:nvSpPr>
        <p:spPr>
          <a:xfrm>
            <a:off x="2292730" y="4633968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F4090BA-745C-4049-BCF7-540DA801A9C7}"/>
              </a:ext>
            </a:extLst>
          </p:cNvPr>
          <p:cNvCxnSpPr>
            <a:cxnSpLocks/>
            <a:stCxn id="70" idx="2"/>
            <a:endCxn id="114" idx="0"/>
          </p:cNvCxnSpPr>
          <p:nvPr/>
        </p:nvCxnSpPr>
        <p:spPr>
          <a:xfrm>
            <a:off x="2540915" y="4816669"/>
            <a:ext cx="0" cy="6964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판단 75">
            <a:extLst>
              <a:ext uri="{FF2B5EF4-FFF2-40B4-BE49-F238E27FC236}">
                <a16:creationId xmlns:a16="http://schemas.microsoft.com/office/drawing/2014/main" id="{7969BE67-EB9F-4D35-AC68-F09FB2DFF6A4}"/>
              </a:ext>
            </a:extLst>
          </p:cNvPr>
          <p:cNvSpPr/>
          <p:nvPr/>
        </p:nvSpPr>
        <p:spPr>
          <a:xfrm>
            <a:off x="4035012" y="3340737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While(12)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AD94BD99-D1AF-40FC-83A9-AA81D3C043ED}"/>
              </a:ext>
            </a:extLst>
          </p:cNvPr>
          <p:cNvSpPr/>
          <p:nvPr/>
        </p:nvSpPr>
        <p:spPr>
          <a:xfrm>
            <a:off x="4444987" y="389517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9" name="꺾인 연결선 56">
            <a:extLst>
              <a:ext uri="{FF2B5EF4-FFF2-40B4-BE49-F238E27FC236}">
                <a16:creationId xmlns:a16="http://schemas.microsoft.com/office/drawing/2014/main" id="{742663DC-B0A8-4697-ABDD-62B6CC66E1DE}"/>
              </a:ext>
            </a:extLst>
          </p:cNvPr>
          <p:cNvCxnSpPr>
            <a:cxnSpLocks/>
            <a:stCxn id="77" idx="2"/>
          </p:cNvCxnSpPr>
          <p:nvPr/>
        </p:nvCxnSpPr>
        <p:spPr>
          <a:xfrm rot="5400000" flipH="1">
            <a:off x="4176366" y="3561070"/>
            <a:ext cx="785427" cy="248185"/>
          </a:xfrm>
          <a:prstGeom prst="bentConnector5">
            <a:avLst>
              <a:gd name="adj1" fmla="val -15220"/>
              <a:gd name="adj2" fmla="val 445619"/>
              <a:gd name="adj3" fmla="val 1000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54976AB-E882-4CB9-BC37-DFED1B6D6EA0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4693172" y="3740908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0145E0-CFD4-47BD-A731-F154784A6FEF}"/>
              </a:ext>
            </a:extLst>
          </p:cNvPr>
          <p:cNvSpPr txBox="1"/>
          <p:nvPr/>
        </p:nvSpPr>
        <p:spPr>
          <a:xfrm>
            <a:off x="4150463" y="360240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E09371-2228-48A6-8B84-3D20ED4829E9}"/>
              </a:ext>
            </a:extLst>
          </p:cNvPr>
          <p:cNvSpPr txBox="1"/>
          <p:nvPr/>
        </p:nvSpPr>
        <p:spPr>
          <a:xfrm>
            <a:off x="5005666" y="321042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83" name="꺾인 연결선 56">
            <a:extLst>
              <a:ext uri="{FF2B5EF4-FFF2-40B4-BE49-F238E27FC236}">
                <a16:creationId xmlns:a16="http://schemas.microsoft.com/office/drawing/2014/main" id="{4D44B0A1-8128-4E4C-A3B1-D99E87F4525F}"/>
              </a:ext>
            </a:extLst>
          </p:cNvPr>
          <p:cNvCxnSpPr>
            <a:cxnSpLocks/>
            <a:stCxn id="76" idx="3"/>
            <a:endCxn id="84" idx="0"/>
          </p:cNvCxnSpPr>
          <p:nvPr/>
        </p:nvCxnSpPr>
        <p:spPr>
          <a:xfrm flipH="1">
            <a:off x="4693172" y="3540823"/>
            <a:ext cx="658163" cy="962580"/>
          </a:xfrm>
          <a:prstGeom prst="bentConnector4">
            <a:avLst>
              <a:gd name="adj1" fmla="val -34733"/>
              <a:gd name="adj2" fmla="val 8130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B295140D-74E8-4926-AAAC-213E6E8EDB91}"/>
              </a:ext>
            </a:extLst>
          </p:cNvPr>
          <p:cNvSpPr/>
          <p:nvPr/>
        </p:nvSpPr>
        <p:spPr>
          <a:xfrm>
            <a:off x="4444987" y="4503403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277892C-3077-40FC-B2B9-1D52A0BE11F1}"/>
              </a:ext>
            </a:extLst>
          </p:cNvPr>
          <p:cNvCxnSpPr>
            <a:cxnSpLocks/>
            <a:stCxn id="84" idx="2"/>
            <a:endCxn id="40" idx="0"/>
          </p:cNvCxnSpPr>
          <p:nvPr/>
        </p:nvCxnSpPr>
        <p:spPr>
          <a:xfrm>
            <a:off x="4693172" y="4686104"/>
            <a:ext cx="0" cy="1495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>
            <a:extLst>
              <a:ext uri="{FF2B5EF4-FFF2-40B4-BE49-F238E27FC236}">
                <a16:creationId xmlns:a16="http://schemas.microsoft.com/office/drawing/2014/main" id="{83C43D3E-49AC-49D8-B5DE-150428D582AC}"/>
              </a:ext>
            </a:extLst>
          </p:cNvPr>
          <p:cNvSpPr/>
          <p:nvPr/>
        </p:nvSpPr>
        <p:spPr>
          <a:xfrm>
            <a:off x="4444989" y="1897997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C7F32B0-B002-4039-BB5B-D319200C0054}"/>
              </a:ext>
            </a:extLst>
          </p:cNvPr>
          <p:cNvCxnSpPr>
            <a:cxnSpLocks/>
            <a:stCxn id="87" idx="2"/>
            <a:endCxn id="39" idx="0"/>
          </p:cNvCxnSpPr>
          <p:nvPr/>
        </p:nvCxnSpPr>
        <p:spPr>
          <a:xfrm>
            <a:off x="4693174" y="2080698"/>
            <a:ext cx="0" cy="2868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4746B0D-F0BC-4375-8EC2-D7921E6C3771}"/>
              </a:ext>
            </a:extLst>
          </p:cNvPr>
          <p:cNvCxnSpPr>
            <a:cxnSpLocks/>
            <a:stCxn id="47" idx="2"/>
            <a:endCxn id="87" idx="0"/>
          </p:cNvCxnSpPr>
          <p:nvPr/>
        </p:nvCxnSpPr>
        <p:spPr>
          <a:xfrm>
            <a:off x="4693174" y="1657944"/>
            <a:ext cx="0" cy="2400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처리 95">
            <a:extLst>
              <a:ext uri="{FF2B5EF4-FFF2-40B4-BE49-F238E27FC236}">
                <a16:creationId xmlns:a16="http://schemas.microsoft.com/office/drawing/2014/main" id="{7232FB65-A852-4267-AC41-9AC2370C3E72}"/>
              </a:ext>
            </a:extLst>
          </p:cNvPr>
          <p:cNvSpPr/>
          <p:nvPr/>
        </p:nvSpPr>
        <p:spPr>
          <a:xfrm>
            <a:off x="4444989" y="298571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0BD341D-C673-441E-87DF-518D3E783264}"/>
              </a:ext>
            </a:extLst>
          </p:cNvPr>
          <p:cNvCxnSpPr>
            <a:cxnSpLocks/>
            <a:stCxn id="96" idx="2"/>
            <a:endCxn id="76" idx="0"/>
          </p:cNvCxnSpPr>
          <p:nvPr/>
        </p:nvCxnSpPr>
        <p:spPr>
          <a:xfrm>
            <a:off x="4693174" y="3168416"/>
            <a:ext cx="0" cy="1723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처리 101">
            <a:extLst>
              <a:ext uri="{FF2B5EF4-FFF2-40B4-BE49-F238E27FC236}">
                <a16:creationId xmlns:a16="http://schemas.microsoft.com/office/drawing/2014/main" id="{31813ED8-63D8-415A-B633-B17BF16CE976}"/>
              </a:ext>
            </a:extLst>
          </p:cNvPr>
          <p:cNvSpPr/>
          <p:nvPr/>
        </p:nvSpPr>
        <p:spPr>
          <a:xfrm>
            <a:off x="5661949" y="4282372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4" name="순서도: 처리 113">
            <a:extLst>
              <a:ext uri="{FF2B5EF4-FFF2-40B4-BE49-F238E27FC236}">
                <a16:creationId xmlns:a16="http://schemas.microsoft.com/office/drawing/2014/main" id="{419E594D-CB73-4FAB-AA3A-3520E35199D0}"/>
              </a:ext>
            </a:extLst>
          </p:cNvPr>
          <p:cNvSpPr/>
          <p:nvPr/>
        </p:nvSpPr>
        <p:spPr>
          <a:xfrm>
            <a:off x="2292730" y="551313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8" name="순서도: 처리 127">
            <a:extLst>
              <a:ext uri="{FF2B5EF4-FFF2-40B4-BE49-F238E27FC236}">
                <a16:creationId xmlns:a16="http://schemas.microsoft.com/office/drawing/2014/main" id="{65367A0F-F96B-4C3C-95B6-2D6E7E4DF208}"/>
              </a:ext>
            </a:extLst>
          </p:cNvPr>
          <p:cNvSpPr/>
          <p:nvPr/>
        </p:nvSpPr>
        <p:spPr>
          <a:xfrm>
            <a:off x="1121329" y="599049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943E212F-EBF1-4271-AF72-7655C98B3E7F}"/>
              </a:ext>
            </a:extLst>
          </p:cNvPr>
          <p:cNvCxnSpPr>
            <a:cxnSpLocks/>
            <a:stCxn id="128" idx="2"/>
            <a:endCxn id="6" idx="0"/>
          </p:cNvCxnSpPr>
          <p:nvPr/>
        </p:nvCxnSpPr>
        <p:spPr>
          <a:xfrm>
            <a:off x="1369514" y="6173191"/>
            <a:ext cx="0" cy="2536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56">
            <a:extLst>
              <a:ext uri="{FF2B5EF4-FFF2-40B4-BE49-F238E27FC236}">
                <a16:creationId xmlns:a16="http://schemas.microsoft.com/office/drawing/2014/main" id="{E9DD56BD-CBF9-4D37-B92A-C88243ED95CA}"/>
              </a:ext>
            </a:extLst>
          </p:cNvPr>
          <p:cNvCxnSpPr>
            <a:cxnSpLocks/>
            <a:stCxn id="114" idx="2"/>
          </p:cNvCxnSpPr>
          <p:nvPr/>
        </p:nvCxnSpPr>
        <p:spPr>
          <a:xfrm rot="5400000">
            <a:off x="1979364" y="5243269"/>
            <a:ext cx="108985" cy="101411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FADCC9-2F13-4302-9E4B-34ACFFAEABD5}"/>
              </a:ext>
            </a:extLst>
          </p:cNvPr>
          <p:cNvSpPr txBox="1"/>
          <p:nvPr/>
        </p:nvSpPr>
        <p:spPr>
          <a:xfrm>
            <a:off x="7771647" y="216624"/>
            <a:ext cx="243163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시작</a:t>
            </a:r>
          </a:p>
          <a:p>
            <a:r>
              <a:rPr lang="en-US" altLang="ko-KR" sz="1400" dirty="0"/>
              <a:t>p(1)</a:t>
            </a:r>
          </a:p>
          <a:p>
            <a:r>
              <a:rPr lang="en-US" altLang="ko-KR" sz="1400" dirty="0"/>
              <a:t>if(5){</a:t>
            </a:r>
          </a:p>
          <a:p>
            <a:r>
              <a:rPr lang="en-US" altLang="ko-KR" sz="1400" dirty="0"/>
              <a:t>    p(5)</a:t>
            </a:r>
          </a:p>
          <a:p>
            <a:r>
              <a:rPr lang="en-US" altLang="ko-KR" sz="1400" dirty="0"/>
              <a:t>}else{</a:t>
            </a:r>
          </a:p>
          <a:p>
            <a:r>
              <a:rPr lang="en-US" altLang="ko-KR" sz="1400" dirty="0"/>
              <a:t>    p(2)</a:t>
            </a:r>
          </a:p>
          <a:p>
            <a:r>
              <a:rPr lang="en-US" altLang="ko-KR" sz="1400" dirty="0"/>
              <a:t>    if(3){</a:t>
            </a:r>
          </a:p>
          <a:p>
            <a:r>
              <a:rPr lang="en-US" altLang="ko-KR" sz="1400" dirty="0"/>
              <a:t>        p(3)</a:t>
            </a:r>
          </a:p>
          <a:p>
            <a:r>
              <a:rPr lang="en-US" altLang="ko-KR" sz="1400" dirty="0"/>
              <a:t>        p(6)</a:t>
            </a:r>
          </a:p>
          <a:p>
            <a:r>
              <a:rPr lang="en-US" altLang="ko-KR" sz="1400" dirty="0"/>
              <a:t>        p(13)</a:t>
            </a:r>
          </a:p>
          <a:p>
            <a:r>
              <a:rPr lang="en-US" altLang="ko-KR" sz="1400" dirty="0"/>
              <a:t>    }else{</a:t>
            </a:r>
          </a:p>
          <a:p>
            <a:r>
              <a:rPr lang="en-US" altLang="ko-KR" sz="1400" dirty="0"/>
              <a:t>        p(4)</a:t>
            </a:r>
          </a:p>
          <a:p>
            <a:r>
              <a:rPr lang="en-US" altLang="ko-KR" sz="1400" dirty="0"/>
              <a:t>        p(7)</a:t>
            </a:r>
          </a:p>
          <a:p>
            <a:r>
              <a:rPr lang="en-US" altLang="ko-KR" sz="1400" dirty="0"/>
              <a:t>        while(9){</a:t>
            </a:r>
          </a:p>
          <a:p>
            <a:r>
              <a:rPr lang="en-US" altLang="ko-KR" sz="1400" dirty="0"/>
              <a:t>            p(9)</a:t>
            </a:r>
          </a:p>
          <a:p>
            <a:r>
              <a:rPr lang="en-US" altLang="ko-KR" sz="1400" dirty="0"/>
              <a:t>            while(12){</a:t>
            </a:r>
          </a:p>
          <a:p>
            <a:r>
              <a:rPr lang="en-US" altLang="ko-KR" sz="1400" dirty="0"/>
              <a:t>                p(12)</a:t>
            </a:r>
          </a:p>
          <a:p>
            <a:r>
              <a:rPr lang="en-US" altLang="ko-KR" sz="1400" dirty="0"/>
              <a:t>            }</a:t>
            </a:r>
          </a:p>
          <a:p>
            <a:r>
              <a:rPr lang="en-US" altLang="ko-KR" sz="1400" dirty="0"/>
              <a:t>            p(10)</a:t>
            </a:r>
          </a:p>
          <a:p>
            <a:r>
              <a:rPr lang="en-US" altLang="ko-KR" sz="1400" dirty="0"/>
              <a:t>            p(11)</a:t>
            </a:r>
          </a:p>
          <a:p>
            <a:r>
              <a:rPr lang="en-US" altLang="ko-KR" sz="1400" dirty="0"/>
              <a:t>        }</a:t>
            </a:r>
          </a:p>
          <a:p>
            <a:r>
              <a:rPr lang="en-US" altLang="ko-KR" sz="1400" dirty="0"/>
              <a:t>        p(8)</a:t>
            </a:r>
          </a:p>
          <a:p>
            <a:r>
              <a:rPr lang="en-US" altLang="ko-KR" sz="1400" dirty="0"/>
              <a:t>        p(14)</a:t>
            </a:r>
          </a:p>
          <a:p>
            <a:r>
              <a:rPr lang="en-US" altLang="ko-KR" sz="1400" dirty="0"/>
              <a:t>    }</a:t>
            </a:r>
          </a:p>
          <a:p>
            <a:r>
              <a:rPr lang="en-US" altLang="ko-KR" sz="1400" dirty="0"/>
              <a:t>    p(15)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p(16)</a:t>
            </a:r>
          </a:p>
          <a:p>
            <a:r>
              <a:rPr lang="ko-KR" altLang="en-US" sz="14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0600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324</Words>
  <Application>Microsoft Office PowerPoint</Application>
  <PresentationFormat>와이드스크린</PresentationFormat>
  <Paragraphs>76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54</cp:revision>
  <dcterms:created xsi:type="dcterms:W3CDTF">2020-09-15T01:43:58Z</dcterms:created>
  <dcterms:modified xsi:type="dcterms:W3CDTF">2020-09-16T06:26:13Z</dcterms:modified>
</cp:coreProperties>
</file>