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60" r:id="rId3"/>
    <p:sldId id="271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80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94FB56-D2A9-4CD5-A3A4-3E421042A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55B796-FF4F-435C-8E0C-940F253C39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76E1DD-E52C-4BA3-86AE-F71E7B7BA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5A10FD-1290-4836-AB3A-3C330A115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0003CC-BD4B-45A6-B20D-ED760966C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548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AB5792-C71B-4806-83CD-D8AB3A376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8D3702-02A6-49E8-8CB1-C81481CE2D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1D85C3-96D4-4CB9-BABA-CB4C71DE3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2DE556-9F41-413B-A04D-B2921B6B4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0EE27F-B410-4037-8269-3121B68A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601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4A7B72F-4BCC-4542-91F5-92D6039E62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86AB43-34D5-4792-B59F-673E249CE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8647A7-7329-41A0-8469-79F3928FC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7D1E3F-BA0D-42BF-92F0-ED7F844CA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7F4A5E-9D75-47D2-9432-D9CE68CEB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608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585D8-5AAD-4034-931A-85C7DE1EE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3D3979-B38B-47F9-8199-1E17B2791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F2B5D4-2AED-4942-BD26-EDA19BA79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A6B6E7-06BD-4C1C-831C-7AD09E8D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0648AC-34CD-41A4-81F3-2A9ED5476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708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121C6E-0DC0-42A6-B0A3-760984A7D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606296-38F8-405E-8C40-AEAB026F7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7F2AFB-7090-4C20-8BED-88E37AE81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A2AFAA-3FD1-4EFA-AD7E-5E00252E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4842AC-4A4E-43CE-BA08-ADA0CC4C1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590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4626C-DF75-4B38-97C8-8DBABEAC3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9943E0-3725-4F61-AB33-F74CA79943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43AEAD-D933-4257-A6DD-F3FAB8C2B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98A710-5BD0-4A25-AA07-816DCEB14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ECEA76-C4D0-4BD6-BE4A-EE1D0457F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D8724E-9A5C-43FD-8F5F-3607F7C40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345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0D6C-E4A9-4923-A27F-E6F4A6771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5ED79B-36F8-4253-93FD-7595C2C4A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DA2BE9-4A03-4862-89B1-EF820EB88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25E7F9-BCBD-475B-880B-2BB1D2728B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86D02E-8A19-45DD-8B3A-70CB3754F6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D456C7A-3336-4C35-B464-3C82ED9EF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E43F256-F1A3-4169-BC38-70ED493E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EC2B63-94F7-478F-8EED-856963FFC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110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3398C3-20DF-4048-BE28-957FF462E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335C1F-9ABA-4B60-B838-6B6205CD7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4C4C7C-9DF9-43C6-A313-477D20722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98D33C-3C96-4A90-9FAF-D84A63A7E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857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1385E44-3E05-406B-84B8-3E32F462E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EB18C0B-53B8-4517-BF6E-D071494E8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C1E3D9-F285-453C-87EB-218242508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171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495F6A-DD2B-4705-A030-E827A9CB3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FDB0F2-5FAF-438A-B38D-CD5830650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A5107A-9B3A-4FF4-BCC0-84283B30E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A3A5B5-2B8B-47FC-90C2-9F6CAC0C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F682CB-1050-4EB4-9A44-2AC247FDA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A8E7F9-84D6-49A3-9C52-F3BDC4BC5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006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1D2886-EABC-4F9C-95C0-4E9E8D958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38BB23-3619-4515-8712-FB00FDAF6A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87FDB6-5196-4CA0-ABA9-DB5BC682E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6F4A87-96ED-4020-A0FC-663B433BB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9A5110-8903-4753-972E-D34F84A51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607D57-DBD8-48C4-BFB6-7FE28AA46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458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6E3519-F0B9-4695-BC15-54DA3BB32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59058F-FB4C-4FF6-93E3-B76ED3067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85BA57-7B51-4A24-A8ED-4792533F5E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FCB0D-2CEF-443F-B5B1-1D4399D99468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5946D7-6775-4A10-876C-9D74F34311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BBBCBA-8892-405A-ADBA-51069C99CA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850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B902F4-C45B-414E-9FBE-6B5C96A6B5E6}"/>
              </a:ext>
            </a:extLst>
          </p:cNvPr>
          <p:cNvSpPr txBox="1"/>
          <p:nvPr/>
        </p:nvSpPr>
        <p:spPr>
          <a:xfrm>
            <a:off x="3077028" y="1443841"/>
            <a:ext cx="703942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System.</a:t>
            </a:r>
            <a:r>
              <a:rPr lang="en-US" altLang="ko-KR" b="1" i="1" dirty="0" err="1"/>
              <a:t>out.println</a:t>
            </a:r>
            <a:r>
              <a:rPr lang="en-US" altLang="ko-KR" b="1" i="1" dirty="0"/>
              <a:t>("</a:t>
            </a:r>
            <a:r>
              <a:rPr lang="ko-KR" altLang="en-US" b="1" i="1" dirty="0"/>
              <a:t>문제</a:t>
            </a:r>
            <a:r>
              <a:rPr lang="en-US" altLang="ko-KR" b="1" i="1" dirty="0"/>
              <a:t>1----------------------");</a:t>
            </a:r>
          </a:p>
          <a:p>
            <a:r>
              <a:rPr lang="en-US" altLang="ko-KR" dirty="0"/>
              <a:t>int a;</a:t>
            </a:r>
          </a:p>
          <a:p>
            <a:r>
              <a:rPr lang="en-US" altLang="ko-KR" dirty="0"/>
              <a:t>a=5+3;</a:t>
            </a:r>
          </a:p>
          <a:p>
            <a:r>
              <a:rPr lang="en-US" altLang="ko-KR" dirty="0"/>
              <a:t>a=a*6;</a:t>
            </a:r>
          </a:p>
          <a:p>
            <a:r>
              <a:rPr lang="en-US" altLang="ko-KR" dirty="0" err="1"/>
              <a:t>System.</a:t>
            </a:r>
            <a:r>
              <a:rPr lang="en-US" altLang="ko-KR" b="1" i="1" dirty="0" err="1"/>
              <a:t>out.println</a:t>
            </a:r>
            <a:r>
              <a:rPr lang="en-US" altLang="ko-KR" b="1" i="1" dirty="0"/>
              <a:t>(a);</a:t>
            </a:r>
          </a:p>
          <a:p>
            <a:endParaRPr lang="ko-KR" altLang="en-US" dirty="0"/>
          </a:p>
          <a:p>
            <a:r>
              <a:rPr lang="en-US" altLang="ko-KR" dirty="0" err="1"/>
              <a:t>System.</a:t>
            </a:r>
            <a:r>
              <a:rPr lang="en-US" altLang="ko-KR" b="1" i="1" dirty="0" err="1"/>
              <a:t>out.println</a:t>
            </a:r>
            <a:r>
              <a:rPr lang="en-US" altLang="ko-KR" b="1" i="1" dirty="0"/>
              <a:t>("</a:t>
            </a:r>
            <a:r>
              <a:rPr lang="ko-KR" altLang="en-US" b="1" i="1" dirty="0"/>
              <a:t>문제</a:t>
            </a:r>
            <a:r>
              <a:rPr lang="en-US" altLang="ko-KR" b="1" i="1" dirty="0"/>
              <a:t>2----------------------");</a:t>
            </a:r>
          </a:p>
          <a:p>
            <a:r>
              <a:rPr lang="en-US" altLang="ko-KR" dirty="0"/>
              <a:t>int a1,b1,c1,d1,X1;</a:t>
            </a:r>
          </a:p>
          <a:p>
            <a:r>
              <a:rPr lang="en-US" altLang="ko-KR" dirty="0"/>
              <a:t>a1=8%5;</a:t>
            </a:r>
          </a:p>
          <a:p>
            <a:r>
              <a:rPr lang="en-US" altLang="ko-KR" dirty="0"/>
              <a:t>b1=a1*1;</a:t>
            </a:r>
          </a:p>
          <a:p>
            <a:r>
              <a:rPr lang="en-US" altLang="ko-KR" dirty="0"/>
              <a:t>c1=5*5;</a:t>
            </a:r>
          </a:p>
          <a:p>
            <a:r>
              <a:rPr lang="en-US" altLang="ko-KR" dirty="0"/>
              <a:t>d1=3+c1;</a:t>
            </a:r>
          </a:p>
          <a:p>
            <a:r>
              <a:rPr lang="en-US" altLang="ko-KR" dirty="0"/>
              <a:t>X1=d1+b1;</a:t>
            </a:r>
          </a:p>
          <a:p>
            <a:r>
              <a:rPr lang="en-US" altLang="ko-KR" dirty="0" err="1"/>
              <a:t>System.</a:t>
            </a:r>
            <a:r>
              <a:rPr lang="en-US" altLang="ko-KR" b="1" i="1" dirty="0" err="1"/>
              <a:t>out.println</a:t>
            </a:r>
            <a:r>
              <a:rPr lang="en-US" altLang="ko-KR" b="1" i="1" dirty="0"/>
              <a:t>(X1);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29565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6742233-FFFF-42C7-A7D7-6FD3A0306427}"/>
              </a:ext>
            </a:extLst>
          </p:cNvPr>
          <p:cNvSpPr txBox="1"/>
          <p:nvPr/>
        </p:nvSpPr>
        <p:spPr>
          <a:xfrm>
            <a:off x="5714343" y="2233338"/>
            <a:ext cx="55316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System.</a:t>
            </a:r>
            <a:r>
              <a:rPr lang="en-US" altLang="ko-KR" b="1" i="1" dirty="0" err="1"/>
              <a:t>out.println</a:t>
            </a:r>
            <a:r>
              <a:rPr lang="en-US" altLang="ko-KR" b="1" i="1" dirty="0"/>
              <a:t>("</a:t>
            </a:r>
            <a:r>
              <a:rPr lang="ko-KR" altLang="en-US" b="1" i="1" dirty="0"/>
              <a:t>문제</a:t>
            </a:r>
            <a:r>
              <a:rPr lang="en-US" altLang="ko-KR" b="1" i="1" dirty="0"/>
              <a:t>3----------------------");</a:t>
            </a:r>
          </a:p>
          <a:p>
            <a:r>
              <a:rPr lang="en-US" altLang="ko-KR" dirty="0"/>
              <a:t>int a2,b2,c2,X2;</a:t>
            </a:r>
          </a:p>
          <a:p>
            <a:r>
              <a:rPr lang="en-US" altLang="ko-KR" dirty="0"/>
              <a:t>a2=5%6;</a:t>
            </a:r>
          </a:p>
          <a:p>
            <a:r>
              <a:rPr lang="en-US" altLang="ko-KR" dirty="0"/>
              <a:t>b2=3+3;</a:t>
            </a:r>
          </a:p>
          <a:p>
            <a:r>
              <a:rPr lang="en-US" altLang="ko-KR" dirty="0"/>
              <a:t>c2=b2*2;</a:t>
            </a:r>
          </a:p>
          <a:p>
            <a:r>
              <a:rPr lang="en-US" altLang="ko-KR" dirty="0"/>
              <a:t>X2=a2+c2;</a:t>
            </a:r>
          </a:p>
          <a:p>
            <a:r>
              <a:rPr lang="en-US" altLang="ko-KR" dirty="0" err="1"/>
              <a:t>System.</a:t>
            </a:r>
            <a:r>
              <a:rPr lang="en-US" altLang="ko-KR" b="1" i="1" dirty="0" err="1"/>
              <a:t>out.println</a:t>
            </a:r>
            <a:r>
              <a:rPr lang="en-US" altLang="ko-KR" b="1" i="1" dirty="0"/>
              <a:t>(X2);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C06036C-705F-47C7-88A5-C07D5258192B}"/>
              </a:ext>
            </a:extLst>
          </p:cNvPr>
          <p:cNvSpPr/>
          <p:nvPr/>
        </p:nvSpPr>
        <p:spPr>
          <a:xfrm>
            <a:off x="2773141" y="402684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시작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94F9A9E-2DE7-44C0-BFD8-2E12B466C8DC}"/>
              </a:ext>
            </a:extLst>
          </p:cNvPr>
          <p:cNvCxnSpPr>
            <a:cxnSpLocks/>
            <a:stCxn id="19" idx="4"/>
            <a:endCxn id="23" idx="0"/>
          </p:cNvCxnSpPr>
          <p:nvPr/>
        </p:nvCxnSpPr>
        <p:spPr>
          <a:xfrm>
            <a:off x="3711618" y="777676"/>
            <a:ext cx="210" cy="22473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순서도: 처리 22">
            <a:extLst>
              <a:ext uri="{FF2B5EF4-FFF2-40B4-BE49-F238E27FC236}">
                <a16:creationId xmlns:a16="http://schemas.microsoft.com/office/drawing/2014/main" id="{FE2D291D-E845-4F80-92D7-3A10C7F1D451}"/>
              </a:ext>
            </a:extLst>
          </p:cNvPr>
          <p:cNvSpPr/>
          <p:nvPr/>
        </p:nvSpPr>
        <p:spPr>
          <a:xfrm>
            <a:off x="3290892" y="1002407"/>
            <a:ext cx="841872" cy="29247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a=3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68F01B4-1810-427E-9CAF-D7158FCD22B5}"/>
              </a:ext>
            </a:extLst>
          </p:cNvPr>
          <p:cNvCxnSpPr>
            <a:cxnSpLocks/>
            <a:stCxn id="23" idx="2"/>
            <a:endCxn id="35" idx="0"/>
          </p:cNvCxnSpPr>
          <p:nvPr/>
        </p:nvCxnSpPr>
        <p:spPr>
          <a:xfrm>
            <a:off x="3711828" y="1294882"/>
            <a:ext cx="0" cy="35753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E18914F9-D439-4A96-B615-9272DBBB72D9}"/>
              </a:ext>
            </a:extLst>
          </p:cNvPr>
          <p:cNvCxnSpPr>
            <a:cxnSpLocks/>
            <a:stCxn id="75" idx="2"/>
            <a:endCxn id="47" idx="0"/>
          </p:cNvCxnSpPr>
          <p:nvPr/>
        </p:nvCxnSpPr>
        <p:spPr>
          <a:xfrm>
            <a:off x="3711618" y="5055083"/>
            <a:ext cx="0" cy="23537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4672A156-1424-405F-844E-CA542BD14489}"/>
              </a:ext>
            </a:extLst>
          </p:cNvPr>
          <p:cNvSpPr/>
          <p:nvPr/>
        </p:nvSpPr>
        <p:spPr>
          <a:xfrm>
            <a:off x="2773141" y="5290458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끝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35" name="순서도: 처리 34">
            <a:extLst>
              <a:ext uri="{FF2B5EF4-FFF2-40B4-BE49-F238E27FC236}">
                <a16:creationId xmlns:a16="http://schemas.microsoft.com/office/drawing/2014/main" id="{50540ED0-C8CD-4DBD-B0A1-FF96E7B97113}"/>
              </a:ext>
            </a:extLst>
          </p:cNvPr>
          <p:cNvSpPr/>
          <p:nvPr/>
        </p:nvSpPr>
        <p:spPr>
          <a:xfrm>
            <a:off x="3290892" y="1652421"/>
            <a:ext cx="841872" cy="29247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a=a*2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699F0C0-5B9E-4262-8FA7-147ED090B85B}"/>
              </a:ext>
            </a:extLst>
          </p:cNvPr>
          <p:cNvCxnSpPr>
            <a:cxnSpLocks/>
            <a:stCxn id="35" idx="2"/>
            <a:endCxn id="45" idx="0"/>
          </p:cNvCxnSpPr>
          <p:nvPr/>
        </p:nvCxnSpPr>
        <p:spPr>
          <a:xfrm>
            <a:off x="3711828" y="1944896"/>
            <a:ext cx="0" cy="35753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순서도: 처리 44">
            <a:extLst>
              <a:ext uri="{FF2B5EF4-FFF2-40B4-BE49-F238E27FC236}">
                <a16:creationId xmlns:a16="http://schemas.microsoft.com/office/drawing/2014/main" id="{EC9DE63B-F253-4733-B466-7F55C50E90C8}"/>
              </a:ext>
            </a:extLst>
          </p:cNvPr>
          <p:cNvSpPr/>
          <p:nvPr/>
        </p:nvSpPr>
        <p:spPr>
          <a:xfrm>
            <a:off x="3290892" y="2302435"/>
            <a:ext cx="841872" cy="29247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a=a+3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D2514ECC-1D64-41B8-A4D9-7D97CE353699}"/>
              </a:ext>
            </a:extLst>
          </p:cNvPr>
          <p:cNvCxnSpPr>
            <a:cxnSpLocks/>
            <a:stCxn id="45" idx="2"/>
            <a:endCxn id="49" idx="0"/>
          </p:cNvCxnSpPr>
          <p:nvPr/>
        </p:nvCxnSpPr>
        <p:spPr>
          <a:xfrm flipH="1">
            <a:off x="3711618" y="2594910"/>
            <a:ext cx="210" cy="36161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순서도: 처리 48">
            <a:extLst>
              <a:ext uri="{FF2B5EF4-FFF2-40B4-BE49-F238E27FC236}">
                <a16:creationId xmlns:a16="http://schemas.microsoft.com/office/drawing/2014/main" id="{07AFC404-DF80-483C-9187-F03372CE5DB9}"/>
              </a:ext>
            </a:extLst>
          </p:cNvPr>
          <p:cNvSpPr/>
          <p:nvPr/>
        </p:nvSpPr>
        <p:spPr>
          <a:xfrm>
            <a:off x="3290682" y="2956526"/>
            <a:ext cx="841872" cy="29247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b=5</a:t>
            </a:r>
          </a:p>
        </p:txBody>
      </p:sp>
      <p:sp>
        <p:nvSpPr>
          <p:cNvPr id="50" name="순서도: 처리 49">
            <a:extLst>
              <a:ext uri="{FF2B5EF4-FFF2-40B4-BE49-F238E27FC236}">
                <a16:creationId xmlns:a16="http://schemas.microsoft.com/office/drawing/2014/main" id="{3FED0270-AF11-4935-A755-6BE4C4CAFA72}"/>
              </a:ext>
            </a:extLst>
          </p:cNvPr>
          <p:cNvSpPr/>
          <p:nvPr/>
        </p:nvSpPr>
        <p:spPr>
          <a:xfrm>
            <a:off x="3290682" y="3538796"/>
            <a:ext cx="841872" cy="29247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b=b%6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82FD9EB1-3CE9-487B-9E08-DC8AFB37B87B}"/>
              </a:ext>
            </a:extLst>
          </p:cNvPr>
          <p:cNvCxnSpPr>
            <a:cxnSpLocks/>
            <a:stCxn id="49" idx="2"/>
            <a:endCxn id="50" idx="0"/>
          </p:cNvCxnSpPr>
          <p:nvPr/>
        </p:nvCxnSpPr>
        <p:spPr>
          <a:xfrm>
            <a:off x="3711618" y="3249001"/>
            <a:ext cx="0" cy="28979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순서도: 처리 53">
            <a:extLst>
              <a:ext uri="{FF2B5EF4-FFF2-40B4-BE49-F238E27FC236}">
                <a16:creationId xmlns:a16="http://schemas.microsoft.com/office/drawing/2014/main" id="{A2F7303C-1FDA-49D3-8732-50EE9C1B236E}"/>
              </a:ext>
            </a:extLst>
          </p:cNvPr>
          <p:cNvSpPr/>
          <p:nvPr/>
        </p:nvSpPr>
        <p:spPr>
          <a:xfrm>
            <a:off x="3290682" y="4152602"/>
            <a:ext cx="841872" cy="29247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b=</a:t>
            </a:r>
            <a:r>
              <a:rPr lang="en-US" altLang="ko-KR" sz="1200" b="1" dirty="0" err="1">
                <a:solidFill>
                  <a:schemeClr val="tx1"/>
                </a:solidFill>
              </a:rPr>
              <a:t>b+a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C9A50E2-A7B5-4BC4-97CB-FB3069754688}"/>
              </a:ext>
            </a:extLst>
          </p:cNvPr>
          <p:cNvCxnSpPr>
            <a:cxnSpLocks/>
            <a:stCxn id="50" idx="2"/>
            <a:endCxn id="54" idx="0"/>
          </p:cNvCxnSpPr>
          <p:nvPr/>
        </p:nvCxnSpPr>
        <p:spPr>
          <a:xfrm>
            <a:off x="3711618" y="3831271"/>
            <a:ext cx="0" cy="32133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순서도: 처리 74">
            <a:extLst>
              <a:ext uri="{FF2B5EF4-FFF2-40B4-BE49-F238E27FC236}">
                <a16:creationId xmlns:a16="http://schemas.microsoft.com/office/drawing/2014/main" id="{F479661E-4875-418E-B726-1B66CB810267}"/>
              </a:ext>
            </a:extLst>
          </p:cNvPr>
          <p:cNvSpPr/>
          <p:nvPr/>
        </p:nvSpPr>
        <p:spPr>
          <a:xfrm>
            <a:off x="3290682" y="4762608"/>
            <a:ext cx="841872" cy="29247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print(b)</a:t>
            </a: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BE2F2087-9EC3-4D5D-BAC0-F074ADE53551}"/>
              </a:ext>
            </a:extLst>
          </p:cNvPr>
          <p:cNvCxnSpPr>
            <a:cxnSpLocks/>
            <a:stCxn id="54" idx="2"/>
            <a:endCxn id="75" idx="0"/>
          </p:cNvCxnSpPr>
          <p:nvPr/>
        </p:nvCxnSpPr>
        <p:spPr>
          <a:xfrm>
            <a:off x="3711618" y="4445077"/>
            <a:ext cx="0" cy="31753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87701E9E-FAE3-4ED7-98FF-77A5A0D55209}"/>
              </a:ext>
            </a:extLst>
          </p:cNvPr>
          <p:cNvSpPr txBox="1"/>
          <p:nvPr/>
        </p:nvSpPr>
        <p:spPr>
          <a:xfrm>
            <a:off x="216345" y="70229"/>
            <a:ext cx="1875065" cy="374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5%6+(3+3*2)</a:t>
            </a:r>
            <a:endParaRPr lang="ko-KR" alt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4E82A37-D3DD-4703-A922-8855DB9789F9}"/>
              </a:ext>
            </a:extLst>
          </p:cNvPr>
          <p:cNvSpPr txBox="1"/>
          <p:nvPr/>
        </p:nvSpPr>
        <p:spPr>
          <a:xfrm>
            <a:off x="1289244" y="402684"/>
            <a:ext cx="447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49E4F48-D750-450A-90CD-526858D151BF}"/>
              </a:ext>
            </a:extLst>
          </p:cNvPr>
          <p:cNvSpPr txBox="1"/>
          <p:nvPr/>
        </p:nvSpPr>
        <p:spPr>
          <a:xfrm>
            <a:off x="356683" y="423953"/>
            <a:ext cx="250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1462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6742233-FFFF-42C7-A7D7-6FD3A0306427}"/>
              </a:ext>
            </a:extLst>
          </p:cNvPr>
          <p:cNvSpPr txBox="1"/>
          <p:nvPr/>
        </p:nvSpPr>
        <p:spPr>
          <a:xfrm>
            <a:off x="5462918" y="1967818"/>
            <a:ext cx="54655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u="sng" dirty="0" err="1"/>
              <a:t>System.</a:t>
            </a:r>
            <a:r>
              <a:rPr lang="en-US" altLang="ko-KR" b="1" i="1" u="sng" dirty="0" err="1"/>
              <a:t>out.println</a:t>
            </a:r>
            <a:r>
              <a:rPr lang="en-US" altLang="ko-KR" b="1" i="1" u="sng" dirty="0"/>
              <a:t>("</a:t>
            </a:r>
            <a:r>
              <a:rPr lang="ko-KR" altLang="en-US" b="1" i="1" u="sng" dirty="0"/>
              <a:t>문제</a:t>
            </a:r>
            <a:r>
              <a:rPr lang="en-US" altLang="ko-KR" b="1" i="1" u="sng" dirty="0"/>
              <a:t>4----------------------");</a:t>
            </a:r>
          </a:p>
          <a:p>
            <a:r>
              <a:rPr lang="en-US" altLang="ko-KR" dirty="0"/>
              <a:t>int a3,b3,c3,X3;</a:t>
            </a:r>
          </a:p>
          <a:p>
            <a:r>
              <a:rPr lang="en-US" altLang="ko-KR" dirty="0"/>
              <a:t>a3=2%6;</a:t>
            </a:r>
          </a:p>
          <a:p>
            <a:r>
              <a:rPr lang="en-US" altLang="ko-KR" dirty="0"/>
              <a:t>a3=a3+3;</a:t>
            </a:r>
          </a:p>
          <a:p>
            <a:r>
              <a:rPr lang="en-US" altLang="ko-KR" dirty="0"/>
              <a:t>b3=2+5;</a:t>
            </a:r>
          </a:p>
          <a:p>
            <a:r>
              <a:rPr lang="en-US" altLang="ko-KR" dirty="0"/>
              <a:t>c3=3/2;</a:t>
            </a:r>
          </a:p>
          <a:p>
            <a:r>
              <a:rPr lang="en-US" altLang="ko-KR" dirty="0"/>
              <a:t>X3=a3+b3+c3;</a:t>
            </a:r>
          </a:p>
          <a:p>
            <a:r>
              <a:rPr lang="en-US" altLang="ko-KR" dirty="0" err="1"/>
              <a:t>System.</a:t>
            </a:r>
            <a:r>
              <a:rPr lang="en-US" altLang="ko-KR" b="1" i="1" dirty="0" err="1"/>
              <a:t>out.println</a:t>
            </a:r>
            <a:r>
              <a:rPr lang="en-US" altLang="ko-KR" b="1" i="1" dirty="0"/>
              <a:t>(X3);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C06036C-705F-47C7-88A5-C07D5258192B}"/>
              </a:ext>
            </a:extLst>
          </p:cNvPr>
          <p:cNvSpPr/>
          <p:nvPr/>
        </p:nvSpPr>
        <p:spPr>
          <a:xfrm>
            <a:off x="2773141" y="402684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시작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94F9A9E-2DE7-44C0-BFD8-2E12B466C8DC}"/>
              </a:ext>
            </a:extLst>
          </p:cNvPr>
          <p:cNvCxnSpPr>
            <a:cxnSpLocks/>
            <a:stCxn id="19" idx="4"/>
            <a:endCxn id="23" idx="0"/>
          </p:cNvCxnSpPr>
          <p:nvPr/>
        </p:nvCxnSpPr>
        <p:spPr>
          <a:xfrm>
            <a:off x="3711618" y="777676"/>
            <a:ext cx="210" cy="22473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순서도: 처리 22">
            <a:extLst>
              <a:ext uri="{FF2B5EF4-FFF2-40B4-BE49-F238E27FC236}">
                <a16:creationId xmlns:a16="http://schemas.microsoft.com/office/drawing/2014/main" id="{FE2D291D-E845-4F80-92D7-3A10C7F1D451}"/>
              </a:ext>
            </a:extLst>
          </p:cNvPr>
          <p:cNvSpPr/>
          <p:nvPr/>
        </p:nvSpPr>
        <p:spPr>
          <a:xfrm>
            <a:off x="3290892" y="1002407"/>
            <a:ext cx="841872" cy="29247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a=2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68F01B4-1810-427E-9CAF-D7158FCD22B5}"/>
              </a:ext>
            </a:extLst>
          </p:cNvPr>
          <p:cNvCxnSpPr>
            <a:cxnSpLocks/>
            <a:stCxn id="23" idx="2"/>
            <a:endCxn id="35" idx="0"/>
          </p:cNvCxnSpPr>
          <p:nvPr/>
        </p:nvCxnSpPr>
        <p:spPr>
          <a:xfrm>
            <a:off x="3711828" y="1294882"/>
            <a:ext cx="210" cy="15531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E18914F9-D439-4A96-B615-9272DBBB72D9}"/>
              </a:ext>
            </a:extLst>
          </p:cNvPr>
          <p:cNvCxnSpPr>
            <a:cxnSpLocks/>
            <a:stCxn id="75" idx="2"/>
            <a:endCxn id="47" idx="0"/>
          </p:cNvCxnSpPr>
          <p:nvPr/>
        </p:nvCxnSpPr>
        <p:spPr>
          <a:xfrm>
            <a:off x="3711618" y="5323719"/>
            <a:ext cx="0" cy="23537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4672A156-1424-405F-844E-CA542BD14489}"/>
              </a:ext>
            </a:extLst>
          </p:cNvPr>
          <p:cNvSpPr/>
          <p:nvPr/>
        </p:nvSpPr>
        <p:spPr>
          <a:xfrm>
            <a:off x="2773141" y="5559094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끝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35" name="순서도: 처리 34">
            <a:extLst>
              <a:ext uri="{FF2B5EF4-FFF2-40B4-BE49-F238E27FC236}">
                <a16:creationId xmlns:a16="http://schemas.microsoft.com/office/drawing/2014/main" id="{50540ED0-C8CD-4DBD-B0A1-FF96E7B97113}"/>
              </a:ext>
            </a:extLst>
          </p:cNvPr>
          <p:cNvSpPr/>
          <p:nvPr/>
        </p:nvSpPr>
        <p:spPr>
          <a:xfrm>
            <a:off x="3291102" y="1450194"/>
            <a:ext cx="841872" cy="29247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a=a+5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699F0C0-5B9E-4262-8FA7-147ED090B85B}"/>
              </a:ext>
            </a:extLst>
          </p:cNvPr>
          <p:cNvCxnSpPr>
            <a:cxnSpLocks/>
            <a:stCxn id="35" idx="2"/>
            <a:endCxn id="45" idx="0"/>
          </p:cNvCxnSpPr>
          <p:nvPr/>
        </p:nvCxnSpPr>
        <p:spPr>
          <a:xfrm flipH="1">
            <a:off x="3711618" y="1742669"/>
            <a:ext cx="420" cy="14494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순서도: 처리 44">
            <a:extLst>
              <a:ext uri="{FF2B5EF4-FFF2-40B4-BE49-F238E27FC236}">
                <a16:creationId xmlns:a16="http://schemas.microsoft.com/office/drawing/2014/main" id="{EC9DE63B-F253-4733-B466-7F55C50E90C8}"/>
              </a:ext>
            </a:extLst>
          </p:cNvPr>
          <p:cNvSpPr/>
          <p:nvPr/>
        </p:nvSpPr>
        <p:spPr>
          <a:xfrm>
            <a:off x="3290682" y="1887613"/>
            <a:ext cx="841872" cy="29247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b=2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D2514ECC-1D64-41B8-A4D9-7D97CE353699}"/>
              </a:ext>
            </a:extLst>
          </p:cNvPr>
          <p:cNvCxnSpPr>
            <a:cxnSpLocks/>
            <a:stCxn id="45" idx="2"/>
            <a:endCxn id="49" idx="0"/>
          </p:cNvCxnSpPr>
          <p:nvPr/>
        </p:nvCxnSpPr>
        <p:spPr>
          <a:xfrm>
            <a:off x="3711618" y="2180088"/>
            <a:ext cx="0" cy="15531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순서도: 처리 48">
            <a:extLst>
              <a:ext uri="{FF2B5EF4-FFF2-40B4-BE49-F238E27FC236}">
                <a16:creationId xmlns:a16="http://schemas.microsoft.com/office/drawing/2014/main" id="{07AFC404-DF80-483C-9187-F03372CE5DB9}"/>
              </a:ext>
            </a:extLst>
          </p:cNvPr>
          <p:cNvSpPr/>
          <p:nvPr/>
        </p:nvSpPr>
        <p:spPr>
          <a:xfrm>
            <a:off x="3290682" y="2335400"/>
            <a:ext cx="841872" cy="29247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b=b%6</a:t>
            </a:r>
          </a:p>
        </p:txBody>
      </p:sp>
      <p:sp>
        <p:nvSpPr>
          <p:cNvPr id="50" name="순서도: 처리 49">
            <a:extLst>
              <a:ext uri="{FF2B5EF4-FFF2-40B4-BE49-F238E27FC236}">
                <a16:creationId xmlns:a16="http://schemas.microsoft.com/office/drawing/2014/main" id="{3FED0270-AF11-4935-A755-6BE4C4CAFA72}"/>
              </a:ext>
            </a:extLst>
          </p:cNvPr>
          <p:cNvSpPr/>
          <p:nvPr/>
        </p:nvSpPr>
        <p:spPr>
          <a:xfrm>
            <a:off x="3290682" y="2772789"/>
            <a:ext cx="841872" cy="29247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c=3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82FD9EB1-3CE9-487B-9E08-DC8AFB37B87B}"/>
              </a:ext>
            </a:extLst>
          </p:cNvPr>
          <p:cNvCxnSpPr>
            <a:cxnSpLocks/>
            <a:stCxn id="49" idx="2"/>
            <a:endCxn id="50" idx="0"/>
          </p:cNvCxnSpPr>
          <p:nvPr/>
        </p:nvCxnSpPr>
        <p:spPr>
          <a:xfrm>
            <a:off x="3711618" y="2627875"/>
            <a:ext cx="0" cy="14491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순서도: 처리 53">
            <a:extLst>
              <a:ext uri="{FF2B5EF4-FFF2-40B4-BE49-F238E27FC236}">
                <a16:creationId xmlns:a16="http://schemas.microsoft.com/office/drawing/2014/main" id="{A2F7303C-1FDA-49D3-8732-50EE9C1B236E}"/>
              </a:ext>
            </a:extLst>
          </p:cNvPr>
          <p:cNvSpPr/>
          <p:nvPr/>
        </p:nvSpPr>
        <p:spPr>
          <a:xfrm>
            <a:off x="3290682" y="3210178"/>
            <a:ext cx="841872" cy="29247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c=c/2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C9A50E2-A7B5-4BC4-97CB-FB3069754688}"/>
              </a:ext>
            </a:extLst>
          </p:cNvPr>
          <p:cNvCxnSpPr>
            <a:cxnSpLocks/>
            <a:stCxn id="50" idx="2"/>
            <a:endCxn id="54" idx="0"/>
          </p:cNvCxnSpPr>
          <p:nvPr/>
        </p:nvCxnSpPr>
        <p:spPr>
          <a:xfrm>
            <a:off x="3711618" y="3065264"/>
            <a:ext cx="0" cy="14491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순서도: 처리 74">
            <a:extLst>
              <a:ext uri="{FF2B5EF4-FFF2-40B4-BE49-F238E27FC236}">
                <a16:creationId xmlns:a16="http://schemas.microsoft.com/office/drawing/2014/main" id="{F479661E-4875-418E-B726-1B66CB810267}"/>
              </a:ext>
            </a:extLst>
          </p:cNvPr>
          <p:cNvSpPr/>
          <p:nvPr/>
        </p:nvSpPr>
        <p:spPr>
          <a:xfrm>
            <a:off x="3290682" y="5031244"/>
            <a:ext cx="841872" cy="29247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print(b)</a:t>
            </a: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BE2F2087-9EC3-4D5D-BAC0-F074ADE53551}"/>
              </a:ext>
            </a:extLst>
          </p:cNvPr>
          <p:cNvCxnSpPr>
            <a:cxnSpLocks/>
            <a:stCxn id="54" idx="2"/>
            <a:endCxn id="24" idx="0"/>
          </p:cNvCxnSpPr>
          <p:nvPr/>
        </p:nvCxnSpPr>
        <p:spPr>
          <a:xfrm>
            <a:off x="3711618" y="3502653"/>
            <a:ext cx="0" cy="14877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순서도: 처리 23">
            <a:extLst>
              <a:ext uri="{FF2B5EF4-FFF2-40B4-BE49-F238E27FC236}">
                <a16:creationId xmlns:a16="http://schemas.microsoft.com/office/drawing/2014/main" id="{C05061E8-26D0-4422-ABE0-CD674A700A32}"/>
              </a:ext>
            </a:extLst>
          </p:cNvPr>
          <p:cNvSpPr/>
          <p:nvPr/>
        </p:nvSpPr>
        <p:spPr>
          <a:xfrm>
            <a:off x="3290682" y="3651423"/>
            <a:ext cx="841872" cy="29247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b=b+3</a:t>
            </a:r>
          </a:p>
        </p:txBody>
      </p:sp>
      <p:sp>
        <p:nvSpPr>
          <p:cNvPr id="26" name="순서도: 처리 25">
            <a:extLst>
              <a:ext uri="{FF2B5EF4-FFF2-40B4-BE49-F238E27FC236}">
                <a16:creationId xmlns:a16="http://schemas.microsoft.com/office/drawing/2014/main" id="{6097574D-7312-4E14-9F42-A7324CEAC487}"/>
              </a:ext>
            </a:extLst>
          </p:cNvPr>
          <p:cNvSpPr/>
          <p:nvPr/>
        </p:nvSpPr>
        <p:spPr>
          <a:xfrm>
            <a:off x="3290682" y="4114469"/>
            <a:ext cx="841872" cy="29247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b=</a:t>
            </a:r>
            <a:r>
              <a:rPr lang="en-US" altLang="ko-KR" sz="1200" b="1" dirty="0" err="1">
                <a:solidFill>
                  <a:schemeClr val="tx1"/>
                </a:solidFill>
              </a:rPr>
              <a:t>b+a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AFDB128-6A32-4781-B223-B230E860D135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>
            <a:off x="3711618" y="3943898"/>
            <a:ext cx="0" cy="17057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00A996B-E2E1-4848-8EE5-B5831261ACEA}"/>
              </a:ext>
            </a:extLst>
          </p:cNvPr>
          <p:cNvCxnSpPr>
            <a:cxnSpLocks/>
            <a:stCxn id="26" idx="2"/>
            <a:endCxn id="36" idx="0"/>
          </p:cNvCxnSpPr>
          <p:nvPr/>
        </p:nvCxnSpPr>
        <p:spPr>
          <a:xfrm>
            <a:off x="3711618" y="4406944"/>
            <a:ext cx="0" cy="16984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순서도: 처리 35">
            <a:extLst>
              <a:ext uri="{FF2B5EF4-FFF2-40B4-BE49-F238E27FC236}">
                <a16:creationId xmlns:a16="http://schemas.microsoft.com/office/drawing/2014/main" id="{0EF943A3-59EE-4EFE-8280-2932BFE3FC84}"/>
              </a:ext>
            </a:extLst>
          </p:cNvPr>
          <p:cNvSpPr/>
          <p:nvPr/>
        </p:nvSpPr>
        <p:spPr>
          <a:xfrm>
            <a:off x="3290682" y="4576786"/>
            <a:ext cx="841872" cy="29247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b=</a:t>
            </a:r>
            <a:r>
              <a:rPr lang="en-US" altLang="ko-KR" sz="1200" b="1" dirty="0" err="1">
                <a:solidFill>
                  <a:schemeClr val="tx1"/>
                </a:solidFill>
              </a:rPr>
              <a:t>b+c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91B93EC-E5FE-4F98-AF4C-B6ED927B1195}"/>
              </a:ext>
            </a:extLst>
          </p:cNvPr>
          <p:cNvCxnSpPr>
            <a:cxnSpLocks/>
            <a:stCxn id="36" idx="2"/>
            <a:endCxn id="75" idx="0"/>
          </p:cNvCxnSpPr>
          <p:nvPr/>
        </p:nvCxnSpPr>
        <p:spPr>
          <a:xfrm>
            <a:off x="3711618" y="4869261"/>
            <a:ext cx="0" cy="16198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CDBF5DD-8B9F-48E8-A00B-AF7161F9E2E4}"/>
              </a:ext>
            </a:extLst>
          </p:cNvPr>
          <p:cNvSpPr txBox="1"/>
          <p:nvPr/>
        </p:nvSpPr>
        <p:spPr>
          <a:xfrm>
            <a:off x="176169" y="209725"/>
            <a:ext cx="232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2%6+3+(2+5)+3/2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F995501-4678-40A4-BE4C-BD7FD37972F4}"/>
              </a:ext>
            </a:extLst>
          </p:cNvPr>
          <p:cNvSpPr txBox="1"/>
          <p:nvPr/>
        </p:nvSpPr>
        <p:spPr>
          <a:xfrm>
            <a:off x="1297633" y="535787"/>
            <a:ext cx="447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0746EC3-EBA0-4788-B270-9B7B79B49D1C}"/>
              </a:ext>
            </a:extLst>
          </p:cNvPr>
          <p:cNvSpPr txBox="1"/>
          <p:nvPr/>
        </p:nvSpPr>
        <p:spPr>
          <a:xfrm>
            <a:off x="291931" y="557422"/>
            <a:ext cx="250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9D585C-E27E-439A-B8C0-786361D5E3D3}"/>
              </a:ext>
            </a:extLst>
          </p:cNvPr>
          <p:cNvSpPr txBox="1"/>
          <p:nvPr/>
        </p:nvSpPr>
        <p:spPr>
          <a:xfrm>
            <a:off x="1873208" y="535787"/>
            <a:ext cx="385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1321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251</Words>
  <Application>Microsoft Office PowerPoint</Application>
  <PresentationFormat>와이드스크린</PresentationFormat>
  <Paragraphs>57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SEUNGHWA</dc:creator>
  <cp:lastModifiedBy>YU SEUNGHWA</cp:lastModifiedBy>
  <cp:revision>70</cp:revision>
  <dcterms:created xsi:type="dcterms:W3CDTF">2020-09-15T01:43:58Z</dcterms:created>
  <dcterms:modified xsi:type="dcterms:W3CDTF">2020-09-28T03:45:12Z</dcterms:modified>
</cp:coreProperties>
</file>