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8" r:id="rId3"/>
    <p:sldId id="289" r:id="rId4"/>
    <p:sldId id="281" r:id="rId5"/>
    <p:sldId id="290" r:id="rId6"/>
    <p:sldId id="282" r:id="rId7"/>
    <p:sldId id="291" r:id="rId8"/>
    <p:sldId id="283" r:id="rId9"/>
    <p:sldId id="292" r:id="rId10"/>
    <p:sldId id="284" r:id="rId11"/>
    <p:sldId id="293" r:id="rId12"/>
    <p:sldId id="285" r:id="rId13"/>
    <p:sldId id="294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s=0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&lt;4){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3115991" y="912404"/>
            <a:ext cx="7" cy="920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 flipH="1">
            <a:off x="3115989" y="3096195"/>
            <a:ext cx="2" cy="522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&lt;4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833328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2173270"/>
            <a:ext cx="0" cy="230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622242" y="3618782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622244" y="439200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0B42B9-8E51-4CE9-96E7-2D2598863F10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3115989" y="3911257"/>
            <a:ext cx="2" cy="4807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115016" y="2750143"/>
            <a:ext cx="999332" cy="3067912"/>
          </a:xfrm>
          <a:prstGeom prst="bentConnector4">
            <a:avLst>
              <a:gd name="adj1" fmla="val -22875"/>
              <a:gd name="adj2" fmla="val 797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>
            <a:off x="1723306" y="3291799"/>
            <a:ext cx="2395803" cy="389566"/>
          </a:xfrm>
          <a:prstGeom prst="bentConnector5">
            <a:avLst>
              <a:gd name="adj1" fmla="val -9542"/>
              <a:gd name="adj2" fmla="val 329703"/>
              <a:gd name="adj3" fmla="val 1002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128E1A-FFB4-4C47-801E-8866508091B4}"/>
              </a:ext>
            </a:extLst>
          </p:cNvPr>
          <p:cNvSpPr txBox="1"/>
          <p:nvPr/>
        </p:nvSpPr>
        <p:spPr>
          <a:xfrm>
            <a:off x="0" y="0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에서</a:t>
            </a:r>
            <a:r>
              <a:rPr lang="en-US" altLang="ko-KR" dirty="0"/>
              <a:t>3</a:t>
            </a:r>
            <a:r>
              <a:rPr lang="ko-KR" altLang="en-US" dirty="0" err="1"/>
              <a:t>까지출력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16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=1;i&lt;51;i++){</a:t>
            </a:r>
          </a:p>
          <a:p>
            <a:r>
              <a:rPr lang="en-US" altLang="ko-KR" dirty="0"/>
              <a:t>    if (i%2==0){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115016" y="912404"/>
            <a:ext cx="982" cy="11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115016" y="2770566"/>
            <a:ext cx="0" cy="205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&lt;51;i++)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1653795" y="3025611"/>
            <a:ext cx="2533847" cy="388593"/>
          </a:xfrm>
          <a:prstGeom prst="bentConnector5">
            <a:avLst>
              <a:gd name="adj1" fmla="val -9022"/>
              <a:gd name="adj2" fmla="val 416881"/>
              <a:gd name="adj3" fmla="val 999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80843-E5A5-4E56-8202-921837C6BB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3115015" y="3668323"/>
            <a:ext cx="1" cy="4538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E80CE95C-3CF3-484F-8D7C-6FA882E8584A}"/>
              </a:ext>
            </a:extLst>
          </p:cNvPr>
          <p:cNvSpPr txBox="1"/>
          <p:nvPr/>
        </p:nvSpPr>
        <p:spPr>
          <a:xfrm>
            <a:off x="2611155" y="36404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FF4466E3-A9B9-4B23-9C63-BBE1FBF6D94C}"/>
              </a:ext>
            </a:extLst>
          </p:cNvPr>
          <p:cNvSpPr txBox="1"/>
          <p:nvPr/>
        </p:nvSpPr>
        <p:spPr>
          <a:xfrm>
            <a:off x="3945942" y="290440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973747-756F-4111-B400-175CCF2546C8}"/>
              </a:ext>
            </a:extLst>
          </p:cNvPr>
          <p:cNvSpPr/>
          <p:nvPr/>
        </p:nvSpPr>
        <p:spPr>
          <a:xfrm>
            <a:off x="1856212" y="2976218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if(i%2==0)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E4859AD-2481-4678-B62D-C10D35835F2E}"/>
              </a:ext>
            </a:extLst>
          </p:cNvPr>
          <p:cNvSpPr/>
          <p:nvPr/>
        </p:nvSpPr>
        <p:spPr>
          <a:xfrm>
            <a:off x="2621267" y="4122180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11BE1E-1297-490C-88AF-39B49C744AD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444283" y="3322271"/>
            <a:ext cx="929536" cy="1333619"/>
          </a:xfrm>
          <a:prstGeom prst="bentConnector4">
            <a:avLst>
              <a:gd name="adj1" fmla="val -24593"/>
              <a:gd name="adj2" fmla="val 10071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2E9D845-35EE-4E2A-AD1D-72F5BAF6DBAC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054717" y="2424514"/>
            <a:ext cx="1319102" cy="3844845"/>
          </a:xfrm>
          <a:prstGeom prst="bentConnector4">
            <a:avLst>
              <a:gd name="adj1" fmla="val -40225"/>
              <a:gd name="adj2" fmla="val 7173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D3FF9F-07D3-4070-82C8-3680CD2B2889}"/>
              </a:ext>
            </a:extLst>
          </p:cNvPr>
          <p:cNvSpPr txBox="1"/>
          <p:nvPr/>
        </p:nvSpPr>
        <p:spPr>
          <a:xfrm>
            <a:off x="0" y="15022"/>
            <a:ext cx="26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1~50</a:t>
            </a:r>
            <a:r>
              <a:rPr lang="ko-KR" altLang="en-US" dirty="0"/>
              <a:t>중 짝수 출력</a:t>
            </a:r>
            <a:r>
              <a:rPr lang="en-US" altLang="ko-KR" dirty="0"/>
              <a:t>(for)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08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&lt;101){</a:t>
            </a:r>
          </a:p>
          <a:p>
            <a:r>
              <a:rPr lang="en-US" altLang="ko-KR" dirty="0"/>
              <a:t>    if(i%2==0){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3115991" y="912404"/>
            <a:ext cx="7" cy="6464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&lt;101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558895"/>
            <a:ext cx="1183047" cy="34605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1904948"/>
            <a:ext cx="0" cy="499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3115016" y="3969103"/>
            <a:ext cx="0" cy="216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572868" y="4185336"/>
            <a:ext cx="108429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115016" y="2750143"/>
            <a:ext cx="999332" cy="3067912"/>
          </a:xfrm>
          <a:prstGeom prst="bentConnector4">
            <a:avLst>
              <a:gd name="adj1" fmla="val -74082"/>
              <a:gd name="adj2" fmla="val 906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>
            <a:off x="1662514" y="3546541"/>
            <a:ext cx="2710361" cy="194640"/>
          </a:xfrm>
          <a:prstGeom prst="bentConnector5">
            <a:avLst>
              <a:gd name="adj1" fmla="val -8434"/>
              <a:gd name="adj2" fmla="val 733159"/>
              <a:gd name="adj3" fmla="val 999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1475B3-82C9-45C9-9354-EE3CE8D05EAD}"/>
              </a:ext>
            </a:extLst>
          </p:cNvPr>
          <p:cNvSpPr txBox="1"/>
          <p:nvPr/>
        </p:nvSpPr>
        <p:spPr>
          <a:xfrm>
            <a:off x="0" y="15022"/>
            <a:ext cx="263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1~100</a:t>
            </a:r>
            <a:r>
              <a:rPr lang="ko-KR" altLang="en-US" dirty="0"/>
              <a:t>중 </a:t>
            </a:r>
            <a:r>
              <a:rPr lang="en-US" altLang="ko-KR" dirty="0"/>
              <a:t>10</a:t>
            </a:r>
            <a:r>
              <a:rPr lang="ko-KR" altLang="en-US" dirty="0" err="1"/>
              <a:t>의배수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91D6024D-578C-46A0-8096-AF2ED174C5DE}"/>
              </a:ext>
            </a:extLst>
          </p:cNvPr>
          <p:cNvSpPr txBox="1"/>
          <p:nvPr/>
        </p:nvSpPr>
        <p:spPr>
          <a:xfrm>
            <a:off x="2367105" y="38229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A24E4B62-600C-4D11-B96B-F2B75CDC1CC7}"/>
              </a:ext>
            </a:extLst>
          </p:cNvPr>
          <p:cNvSpPr txBox="1"/>
          <p:nvPr/>
        </p:nvSpPr>
        <p:spPr>
          <a:xfrm>
            <a:off x="3767586" y="32289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5E8A9DB-178A-44E4-A408-B1934944AC84}"/>
              </a:ext>
            </a:extLst>
          </p:cNvPr>
          <p:cNvSpPr/>
          <p:nvPr/>
        </p:nvSpPr>
        <p:spPr>
          <a:xfrm>
            <a:off x="2116659" y="3276998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i%10==0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D899A4-48DC-487E-8182-02AC78EB5EFE}"/>
              </a:ext>
            </a:extLst>
          </p:cNvPr>
          <p:cNvSpPr/>
          <p:nvPr/>
        </p:nvSpPr>
        <p:spPr>
          <a:xfrm>
            <a:off x="2621268" y="4706566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7BF540-5A9B-4243-850B-957CA18E09C6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flipH="1">
            <a:off x="3115015" y="4477811"/>
            <a:ext cx="1" cy="2287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BC3686-F752-42AB-9B4E-9F1465109CDB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3115016" y="3096195"/>
            <a:ext cx="975" cy="1808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A2D1281-D942-4823-8998-DD1272E597E2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3204003" y="3623051"/>
            <a:ext cx="909370" cy="964830"/>
          </a:xfrm>
          <a:prstGeom prst="bentConnector4">
            <a:avLst>
              <a:gd name="adj1" fmla="val -25138"/>
              <a:gd name="adj2" fmla="val 992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2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=1;i&lt;101;i++){</a:t>
            </a:r>
          </a:p>
          <a:p>
            <a:r>
              <a:rPr lang="en-US" altLang="ko-KR" dirty="0"/>
              <a:t>    if (i%10==0){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115016" y="912404"/>
            <a:ext cx="982" cy="11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115016" y="2770566"/>
            <a:ext cx="0" cy="205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&lt;101;i++)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1653795" y="3025611"/>
            <a:ext cx="2533847" cy="388593"/>
          </a:xfrm>
          <a:prstGeom prst="bentConnector5">
            <a:avLst>
              <a:gd name="adj1" fmla="val -9022"/>
              <a:gd name="adj2" fmla="val 416881"/>
              <a:gd name="adj3" fmla="val 999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80843-E5A5-4E56-8202-921837C6BB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3115015" y="3668323"/>
            <a:ext cx="1" cy="4538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E80CE95C-3CF3-484F-8D7C-6FA882E8584A}"/>
              </a:ext>
            </a:extLst>
          </p:cNvPr>
          <p:cNvSpPr txBox="1"/>
          <p:nvPr/>
        </p:nvSpPr>
        <p:spPr>
          <a:xfrm>
            <a:off x="2611155" y="36404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FF4466E3-A9B9-4B23-9C63-BBE1FBF6D94C}"/>
              </a:ext>
            </a:extLst>
          </p:cNvPr>
          <p:cNvSpPr txBox="1"/>
          <p:nvPr/>
        </p:nvSpPr>
        <p:spPr>
          <a:xfrm>
            <a:off x="3945942" y="290440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973747-756F-4111-B400-175CCF2546C8}"/>
              </a:ext>
            </a:extLst>
          </p:cNvPr>
          <p:cNvSpPr/>
          <p:nvPr/>
        </p:nvSpPr>
        <p:spPr>
          <a:xfrm>
            <a:off x="1856212" y="2976218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if(i%10==0)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E4859AD-2481-4678-B62D-C10D35835F2E}"/>
              </a:ext>
            </a:extLst>
          </p:cNvPr>
          <p:cNvSpPr/>
          <p:nvPr/>
        </p:nvSpPr>
        <p:spPr>
          <a:xfrm>
            <a:off x="2621267" y="4122180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11BE1E-1297-490C-88AF-39B49C744AD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444283" y="3322271"/>
            <a:ext cx="929536" cy="1333619"/>
          </a:xfrm>
          <a:prstGeom prst="bentConnector4">
            <a:avLst>
              <a:gd name="adj1" fmla="val -24593"/>
              <a:gd name="adj2" fmla="val 10071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2E9D845-35EE-4E2A-AD1D-72F5BAF6DBAC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054717" y="2424514"/>
            <a:ext cx="1319102" cy="3844845"/>
          </a:xfrm>
          <a:prstGeom prst="bentConnector4">
            <a:avLst>
              <a:gd name="adj1" fmla="val -40225"/>
              <a:gd name="adj2" fmla="val 7173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1ABEE3-D0B0-4D5D-932E-801CA0630CA5}"/>
              </a:ext>
            </a:extLst>
          </p:cNvPr>
          <p:cNvSpPr txBox="1"/>
          <p:nvPr/>
        </p:nvSpPr>
        <p:spPr>
          <a:xfrm>
            <a:off x="0" y="15022"/>
            <a:ext cx="26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1~100</a:t>
            </a:r>
            <a:r>
              <a:rPr lang="ko-KR" altLang="en-US" dirty="0"/>
              <a:t>중 </a:t>
            </a:r>
            <a:r>
              <a:rPr lang="en-US" altLang="ko-KR" dirty="0"/>
              <a:t>10</a:t>
            </a:r>
            <a:r>
              <a:rPr lang="ko-KR" altLang="en-US" dirty="0" err="1"/>
              <a:t>의배수</a:t>
            </a:r>
            <a:r>
              <a:rPr lang="en-US" altLang="ko-KR" dirty="0"/>
              <a:t>(for)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88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sum=0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=30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&lt;301){</a:t>
            </a:r>
          </a:p>
          <a:p>
            <a:r>
              <a:rPr lang="en-US" altLang="ko-KR" dirty="0"/>
              <a:t>    if(i%6==0){</a:t>
            </a:r>
          </a:p>
          <a:p>
            <a:r>
              <a:rPr lang="en-US" altLang="ko-KR" dirty="0"/>
              <a:t>    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3115991" y="912404"/>
            <a:ext cx="7" cy="4410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89618" y="630323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&lt;301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353459"/>
            <a:ext cx="1183047" cy="55149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=30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1904949"/>
            <a:ext cx="0" cy="499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3115016" y="3969103"/>
            <a:ext cx="0" cy="216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572868" y="4185336"/>
            <a:ext cx="1084295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H="1">
            <a:off x="3128096" y="2750143"/>
            <a:ext cx="986252" cy="3025088"/>
          </a:xfrm>
          <a:prstGeom prst="bentConnector4">
            <a:avLst>
              <a:gd name="adj1" fmla="val -55502"/>
              <a:gd name="adj2" fmla="val 895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>
            <a:off x="1662514" y="3546541"/>
            <a:ext cx="2710361" cy="194640"/>
          </a:xfrm>
          <a:prstGeom prst="bentConnector5">
            <a:avLst>
              <a:gd name="adj1" fmla="val -8434"/>
              <a:gd name="adj2" fmla="val 733159"/>
              <a:gd name="adj3" fmla="val 999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1475B3-82C9-45C9-9354-EE3CE8D05EAD}"/>
              </a:ext>
            </a:extLst>
          </p:cNvPr>
          <p:cNvSpPr txBox="1"/>
          <p:nvPr/>
        </p:nvSpPr>
        <p:spPr>
          <a:xfrm>
            <a:off x="0" y="15022"/>
            <a:ext cx="263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30~300</a:t>
            </a:r>
            <a:r>
              <a:rPr lang="ko-KR" altLang="en-US" dirty="0"/>
              <a:t>중 </a:t>
            </a:r>
            <a:r>
              <a:rPr lang="en-US" altLang="ko-KR" dirty="0"/>
              <a:t>6</a:t>
            </a:r>
            <a:r>
              <a:rPr lang="ko-KR" altLang="en-US" dirty="0"/>
              <a:t>의배수의 합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91D6024D-578C-46A0-8096-AF2ED174C5DE}"/>
              </a:ext>
            </a:extLst>
          </p:cNvPr>
          <p:cNvSpPr txBox="1"/>
          <p:nvPr/>
        </p:nvSpPr>
        <p:spPr>
          <a:xfrm>
            <a:off x="2367105" y="38229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A24E4B62-600C-4D11-B96B-F2B75CDC1CC7}"/>
              </a:ext>
            </a:extLst>
          </p:cNvPr>
          <p:cNvSpPr txBox="1"/>
          <p:nvPr/>
        </p:nvSpPr>
        <p:spPr>
          <a:xfrm>
            <a:off x="3767586" y="32289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5E8A9DB-178A-44E4-A408-B1934944AC84}"/>
              </a:ext>
            </a:extLst>
          </p:cNvPr>
          <p:cNvSpPr/>
          <p:nvPr/>
        </p:nvSpPr>
        <p:spPr>
          <a:xfrm>
            <a:off x="2116659" y="3276998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i%6==0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D899A4-48DC-487E-8182-02AC78EB5EFE}"/>
              </a:ext>
            </a:extLst>
          </p:cNvPr>
          <p:cNvSpPr/>
          <p:nvPr/>
        </p:nvSpPr>
        <p:spPr>
          <a:xfrm>
            <a:off x="2621268" y="4706566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7BF540-5A9B-4243-850B-957CA18E09C6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flipH="1">
            <a:off x="3115015" y="4477811"/>
            <a:ext cx="1" cy="2287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BC3686-F752-42AB-9B4E-9F1465109CDB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3115016" y="3096195"/>
            <a:ext cx="975" cy="1808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A2D1281-D942-4823-8998-DD1272E597E2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3204003" y="3623051"/>
            <a:ext cx="909370" cy="964830"/>
          </a:xfrm>
          <a:prstGeom prst="bentConnector4">
            <a:avLst>
              <a:gd name="adj1" fmla="val -25138"/>
              <a:gd name="adj2" fmla="val 9923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B9DEF70-66DC-48B4-B085-D675D4CEE9A3}"/>
              </a:ext>
            </a:extLst>
          </p:cNvPr>
          <p:cNvSpPr/>
          <p:nvPr/>
        </p:nvSpPr>
        <p:spPr>
          <a:xfrm>
            <a:off x="2634349" y="5775231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AA6FA6-D750-4B55-ABF7-D65948E680C6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flipH="1">
            <a:off x="3128095" y="6067706"/>
            <a:ext cx="1" cy="235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2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sum=0</a:t>
            </a:r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=30;i&lt;301;i++){</a:t>
            </a:r>
          </a:p>
          <a:p>
            <a:r>
              <a:rPr lang="en-US" altLang="ko-KR" dirty="0"/>
              <a:t>    if (i%6==0){</a:t>
            </a:r>
          </a:p>
          <a:p>
            <a:r>
              <a:rPr lang="en-US" altLang="ko-KR" dirty="0"/>
              <a:t>    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015" y="912404"/>
            <a:ext cx="983" cy="2973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115016" y="2770566"/>
            <a:ext cx="0" cy="205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=30;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&lt;301;i++)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80843-E5A5-4E56-8202-921837C6BBD2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 flipH="1">
            <a:off x="3115015" y="3668323"/>
            <a:ext cx="1" cy="345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E80CE95C-3CF3-484F-8D7C-6FA882E8584A}"/>
              </a:ext>
            </a:extLst>
          </p:cNvPr>
          <p:cNvSpPr txBox="1"/>
          <p:nvPr/>
        </p:nvSpPr>
        <p:spPr>
          <a:xfrm>
            <a:off x="2611155" y="36404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FF4466E3-A9B9-4B23-9C63-BBE1FBF6D94C}"/>
              </a:ext>
            </a:extLst>
          </p:cNvPr>
          <p:cNvSpPr txBox="1"/>
          <p:nvPr/>
        </p:nvSpPr>
        <p:spPr>
          <a:xfrm>
            <a:off x="3945942" y="290440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973747-756F-4111-B400-175CCF2546C8}"/>
              </a:ext>
            </a:extLst>
          </p:cNvPr>
          <p:cNvSpPr/>
          <p:nvPr/>
        </p:nvSpPr>
        <p:spPr>
          <a:xfrm>
            <a:off x="1856212" y="2976218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if(i%6==0)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E4859AD-2481-4678-B62D-C10D35835F2E}"/>
              </a:ext>
            </a:extLst>
          </p:cNvPr>
          <p:cNvSpPr/>
          <p:nvPr/>
        </p:nvSpPr>
        <p:spPr>
          <a:xfrm>
            <a:off x="2560969" y="5722384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11BE1E-1297-490C-88AF-39B49C744AD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276619" y="3322271"/>
            <a:ext cx="1097200" cy="1334904"/>
          </a:xfrm>
          <a:prstGeom prst="bentConnector4">
            <a:avLst>
              <a:gd name="adj1" fmla="val -20835"/>
              <a:gd name="adj2" fmla="val 1000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2E9D845-35EE-4E2A-AD1D-72F5BAF6DBAC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H="1">
            <a:off x="3054717" y="2424514"/>
            <a:ext cx="1319102" cy="3297870"/>
          </a:xfrm>
          <a:prstGeom prst="bentConnector4">
            <a:avLst>
              <a:gd name="adj1" fmla="val -53580"/>
              <a:gd name="adj2" fmla="val 9086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2C651F9-BD19-4F5A-92CB-E7475EC605EC}"/>
              </a:ext>
            </a:extLst>
          </p:cNvPr>
          <p:cNvSpPr/>
          <p:nvPr/>
        </p:nvSpPr>
        <p:spPr>
          <a:xfrm>
            <a:off x="2621267" y="1209799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42BBD89B-1340-4E45-8E98-785964170D57}"/>
              </a:ext>
            </a:extLst>
          </p:cNvPr>
          <p:cNvSpPr/>
          <p:nvPr/>
        </p:nvSpPr>
        <p:spPr>
          <a:xfrm>
            <a:off x="2488491" y="4013959"/>
            <a:ext cx="1253048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D701C6-657E-4995-B6CE-3C058982754A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>
            <a:off x="3054717" y="6087034"/>
            <a:ext cx="0" cy="1823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9E79408-5AF9-46C7-8061-48EF0D89AA07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1727988" y="2991582"/>
            <a:ext cx="2552154" cy="221901"/>
          </a:xfrm>
          <a:prstGeom prst="bentConnector5">
            <a:avLst>
              <a:gd name="adj1" fmla="val -8957"/>
              <a:gd name="adj2" fmla="val 706706"/>
              <a:gd name="adj3" fmla="val 1005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58C10E-E7CC-4DBE-985B-F00D9C7287C9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3115015" y="1574449"/>
            <a:ext cx="1" cy="504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154B1D-6C3B-4628-B0A6-F246CC979569}"/>
              </a:ext>
            </a:extLst>
          </p:cNvPr>
          <p:cNvSpPr txBox="1"/>
          <p:nvPr/>
        </p:nvSpPr>
        <p:spPr>
          <a:xfrm>
            <a:off x="0" y="15022"/>
            <a:ext cx="263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30~300</a:t>
            </a:r>
            <a:r>
              <a:rPr lang="ko-KR" altLang="en-US" dirty="0"/>
              <a:t>중 </a:t>
            </a:r>
            <a:r>
              <a:rPr lang="en-US" altLang="ko-KR" dirty="0"/>
              <a:t>6</a:t>
            </a:r>
            <a:r>
              <a:rPr lang="ko-KR" altLang="en-US" dirty="0"/>
              <a:t>의배수의 합</a:t>
            </a:r>
            <a:r>
              <a:rPr lang="en-US" altLang="ko-KR" dirty="0"/>
              <a:t>(for)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92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s=0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=0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&lt;3){</a:t>
            </a:r>
          </a:p>
          <a:p>
            <a:r>
              <a:rPr lang="en-US" altLang="ko-KR" dirty="0"/>
              <a:t>    s=s+1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3115991" y="1558463"/>
            <a:ext cx="1" cy="274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3115988" y="3096195"/>
            <a:ext cx="3" cy="159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833328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=0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2173270"/>
            <a:ext cx="0" cy="230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115016" y="3608087"/>
            <a:ext cx="972" cy="330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727DA91-C6A0-4399-9E98-5AA5BA81CF19}"/>
              </a:ext>
            </a:extLst>
          </p:cNvPr>
          <p:cNvSpPr/>
          <p:nvPr/>
        </p:nvSpPr>
        <p:spPr>
          <a:xfrm>
            <a:off x="2524464" y="3255836"/>
            <a:ext cx="1183047" cy="352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s=s+1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621269" y="5319566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print(s)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621269" y="393833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0B42B9-8E51-4CE9-96E7-2D2598863F1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3115016" y="5612041"/>
            <a:ext cx="0" cy="2060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2" idx="0"/>
          </p:cNvCxnSpPr>
          <p:nvPr/>
        </p:nvCxnSpPr>
        <p:spPr>
          <a:xfrm flipH="1">
            <a:off x="3115016" y="2750143"/>
            <a:ext cx="999332" cy="2569423"/>
          </a:xfrm>
          <a:prstGeom prst="bentConnector4">
            <a:avLst>
              <a:gd name="adj1" fmla="val -22875"/>
              <a:gd name="adj2" fmla="val 828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>
            <a:off x="1994298" y="3110092"/>
            <a:ext cx="1874736" cy="366700"/>
          </a:xfrm>
          <a:prstGeom prst="bentConnector5">
            <a:avLst>
              <a:gd name="adj1" fmla="val -12194"/>
              <a:gd name="adj2" fmla="val 329672"/>
              <a:gd name="adj3" fmla="val 998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128E1A-FFB4-4C47-801E-8866508091B4}"/>
              </a:ext>
            </a:extLst>
          </p:cNvPr>
          <p:cNvSpPr txBox="1"/>
          <p:nvPr/>
        </p:nvSpPr>
        <p:spPr>
          <a:xfrm>
            <a:off x="0" y="0"/>
            <a:ext cx="18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을</a:t>
            </a:r>
            <a:r>
              <a:rPr lang="en-US" altLang="ko-KR" dirty="0"/>
              <a:t> 3</a:t>
            </a:r>
            <a:r>
              <a:rPr lang="ko-KR" altLang="en-US" dirty="0"/>
              <a:t>번 더하기</a:t>
            </a:r>
          </a:p>
        </p:txBody>
      </p:sp>
    </p:spTree>
    <p:extLst>
      <p:ext uri="{BB962C8B-B14F-4D97-AF65-F5344CB8AC3E}">
        <p14:creationId xmlns:p14="http://schemas.microsoft.com/office/powerpoint/2010/main" val="218350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=3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&lt;11){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3115991" y="912404"/>
            <a:ext cx="7" cy="920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3115988" y="3096195"/>
            <a:ext cx="3" cy="159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&lt;11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833328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=3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2173270"/>
            <a:ext cx="0" cy="230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115016" y="3608087"/>
            <a:ext cx="972" cy="330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727DA91-C6A0-4399-9E98-5AA5BA81CF19}"/>
              </a:ext>
            </a:extLst>
          </p:cNvPr>
          <p:cNvSpPr/>
          <p:nvPr/>
        </p:nvSpPr>
        <p:spPr>
          <a:xfrm>
            <a:off x="2524464" y="3255836"/>
            <a:ext cx="1183047" cy="352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621269" y="393833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115016" y="2750143"/>
            <a:ext cx="999332" cy="3067912"/>
          </a:xfrm>
          <a:prstGeom prst="bentConnector4">
            <a:avLst>
              <a:gd name="adj1" fmla="val -22875"/>
              <a:gd name="adj2" fmla="val 717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>
            <a:off x="1994298" y="3110092"/>
            <a:ext cx="1874736" cy="366700"/>
          </a:xfrm>
          <a:prstGeom prst="bentConnector5">
            <a:avLst>
              <a:gd name="adj1" fmla="val -12194"/>
              <a:gd name="adj2" fmla="val 329672"/>
              <a:gd name="adj3" fmla="val 998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C541FF-96FB-4818-AF1B-3747D45828C3}"/>
              </a:ext>
            </a:extLst>
          </p:cNvPr>
          <p:cNvSpPr txBox="1"/>
          <p:nvPr/>
        </p:nvSpPr>
        <p:spPr>
          <a:xfrm>
            <a:off x="0" y="0"/>
            <a:ext cx="168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3~10 </a:t>
            </a:r>
            <a:r>
              <a:rPr lang="ko-KR" altLang="en-US" dirty="0"/>
              <a:t>출력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61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for(</a:t>
            </a:r>
            <a:r>
              <a:rPr lang="en-US" altLang="ko-KR" dirty="0" err="1"/>
              <a:t>i</a:t>
            </a:r>
            <a:r>
              <a:rPr lang="en-US" altLang="ko-KR" dirty="0"/>
              <a:t>=3;i&lt;11;i++){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115016" y="912404"/>
            <a:ext cx="982" cy="11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3115016" y="2770566"/>
            <a:ext cx="973" cy="10586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=3;i&lt;11;i++)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622242" y="3829261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115016" y="2424514"/>
            <a:ext cx="1258803" cy="3393541"/>
          </a:xfrm>
          <a:prstGeom prst="bentConnector4">
            <a:avLst>
              <a:gd name="adj1" fmla="val -18160"/>
              <a:gd name="adj2" fmla="val 696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1783516" y="2789263"/>
            <a:ext cx="2361574" cy="303372"/>
          </a:xfrm>
          <a:prstGeom prst="bentConnector5">
            <a:avLst>
              <a:gd name="adj1" fmla="val -9680"/>
              <a:gd name="adj2" fmla="val 470387"/>
              <a:gd name="adj3" fmla="val 1002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6DE430-AC32-4881-AFE9-CDDF641B4646}"/>
              </a:ext>
            </a:extLst>
          </p:cNvPr>
          <p:cNvSpPr txBox="1"/>
          <p:nvPr/>
        </p:nvSpPr>
        <p:spPr>
          <a:xfrm>
            <a:off x="0" y="0"/>
            <a:ext cx="1680043" cy="374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3~10 </a:t>
            </a:r>
            <a:r>
              <a:rPr lang="ko-KR" altLang="en-US" dirty="0"/>
              <a:t>출력</a:t>
            </a:r>
            <a:r>
              <a:rPr lang="en-US" altLang="ko-KR" dirty="0"/>
              <a:t>(for)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85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sum=0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&lt;11){</a:t>
            </a:r>
          </a:p>
          <a:p>
            <a:r>
              <a:rPr lang="en-US" altLang="ko-KR" dirty="0"/>
              <a:t>    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3115991" y="1558463"/>
            <a:ext cx="1" cy="274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3115988" y="3096195"/>
            <a:ext cx="3" cy="159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&lt;11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833328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2173270"/>
            <a:ext cx="0" cy="230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115016" y="3608087"/>
            <a:ext cx="972" cy="330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727DA91-C6A0-4399-9E98-5AA5BA81CF19}"/>
              </a:ext>
            </a:extLst>
          </p:cNvPr>
          <p:cNvSpPr/>
          <p:nvPr/>
        </p:nvSpPr>
        <p:spPr>
          <a:xfrm>
            <a:off x="2524464" y="3255836"/>
            <a:ext cx="1183047" cy="352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621269" y="5118507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621269" y="393833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0B42B9-8E51-4CE9-96E7-2D2598863F1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3115016" y="5410982"/>
            <a:ext cx="0" cy="4070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2" idx="0"/>
          </p:cNvCxnSpPr>
          <p:nvPr/>
        </p:nvCxnSpPr>
        <p:spPr>
          <a:xfrm flipH="1">
            <a:off x="3115016" y="2750143"/>
            <a:ext cx="999332" cy="2368364"/>
          </a:xfrm>
          <a:prstGeom prst="bentConnector4">
            <a:avLst>
              <a:gd name="adj1" fmla="val -22875"/>
              <a:gd name="adj2" fmla="val 867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>
            <a:off x="1994298" y="3110092"/>
            <a:ext cx="1874736" cy="366700"/>
          </a:xfrm>
          <a:prstGeom prst="bentConnector5">
            <a:avLst>
              <a:gd name="adj1" fmla="val -12194"/>
              <a:gd name="adj2" fmla="val 329672"/>
              <a:gd name="adj3" fmla="val 998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C541FF-96FB-4818-AF1B-3747D45828C3}"/>
              </a:ext>
            </a:extLst>
          </p:cNvPr>
          <p:cNvSpPr txBox="1"/>
          <p:nvPr/>
        </p:nvSpPr>
        <p:spPr>
          <a:xfrm>
            <a:off x="0" y="0"/>
            <a:ext cx="168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1~10 </a:t>
            </a:r>
            <a:r>
              <a:rPr lang="ko-KR" altLang="en-US" dirty="0"/>
              <a:t>합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93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sum = 0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=1;i&lt;11;i++){</a:t>
            </a:r>
          </a:p>
          <a:p>
            <a:r>
              <a:rPr lang="en-US" altLang="ko-KR" dirty="0"/>
              <a:t>    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4849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115016" y="1703469"/>
            <a:ext cx="976" cy="756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3115016" y="3151700"/>
            <a:ext cx="972" cy="5797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312378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387777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459595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=1;i&lt;11;i++)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3054717" y="6013753"/>
            <a:ext cx="973" cy="255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524461" y="3731484"/>
            <a:ext cx="1183054" cy="2924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3055690" y="2805648"/>
            <a:ext cx="1318129" cy="2915630"/>
          </a:xfrm>
          <a:prstGeom prst="bentConnector4">
            <a:avLst>
              <a:gd name="adj1" fmla="val -17343"/>
              <a:gd name="adj2" fmla="val 772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2007715" y="2915687"/>
            <a:ext cx="1942428" cy="274118"/>
          </a:xfrm>
          <a:prstGeom prst="bentConnector5">
            <a:avLst>
              <a:gd name="adj1" fmla="val -11769"/>
              <a:gd name="adj2" fmla="val 562379"/>
              <a:gd name="adj3" fmla="val 1002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589AED5-DEAB-49A2-9348-9BFF32BCCD55}"/>
              </a:ext>
            </a:extLst>
          </p:cNvPr>
          <p:cNvSpPr/>
          <p:nvPr/>
        </p:nvSpPr>
        <p:spPr>
          <a:xfrm>
            <a:off x="2561943" y="572127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35A46-960B-423E-80C8-4B22C8336882}"/>
              </a:ext>
            </a:extLst>
          </p:cNvPr>
          <p:cNvSpPr txBox="1"/>
          <p:nvPr/>
        </p:nvSpPr>
        <p:spPr>
          <a:xfrm>
            <a:off x="0" y="0"/>
            <a:ext cx="168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1~10 </a:t>
            </a:r>
            <a:r>
              <a:rPr lang="ko-KR" altLang="en-US" dirty="0"/>
              <a:t>합</a:t>
            </a:r>
            <a:r>
              <a:rPr lang="en-US" altLang="ko-KR" dirty="0"/>
              <a:t>(for)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37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sum=0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=15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&lt;31){</a:t>
            </a:r>
          </a:p>
          <a:p>
            <a:r>
              <a:rPr lang="en-US" altLang="ko-KR" dirty="0"/>
              <a:t>    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3115991" y="1558463"/>
            <a:ext cx="1" cy="2748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3115988" y="3096195"/>
            <a:ext cx="3" cy="1596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833328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=15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2173270"/>
            <a:ext cx="0" cy="2308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3115016" y="3608087"/>
            <a:ext cx="972" cy="3302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727DA91-C6A0-4399-9E98-5AA5BA81CF19}"/>
              </a:ext>
            </a:extLst>
          </p:cNvPr>
          <p:cNvSpPr/>
          <p:nvPr/>
        </p:nvSpPr>
        <p:spPr>
          <a:xfrm>
            <a:off x="2524464" y="3255836"/>
            <a:ext cx="1183047" cy="3522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621269" y="5118507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621269" y="3938335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B0B42B9-8E51-4CE9-96E7-2D2598863F1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3115016" y="5410982"/>
            <a:ext cx="0" cy="4070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2" idx="0"/>
          </p:cNvCxnSpPr>
          <p:nvPr/>
        </p:nvCxnSpPr>
        <p:spPr>
          <a:xfrm flipH="1">
            <a:off x="3115016" y="2750143"/>
            <a:ext cx="999332" cy="2368364"/>
          </a:xfrm>
          <a:prstGeom prst="bentConnector4">
            <a:avLst>
              <a:gd name="adj1" fmla="val -22875"/>
              <a:gd name="adj2" fmla="val 8670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 flipH="1">
            <a:off x="1994298" y="3110092"/>
            <a:ext cx="1874736" cy="366700"/>
          </a:xfrm>
          <a:prstGeom prst="bentConnector5">
            <a:avLst>
              <a:gd name="adj1" fmla="val -12194"/>
              <a:gd name="adj2" fmla="val 329672"/>
              <a:gd name="adj3" fmla="val 998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1475B3-82C9-45C9-9354-EE3CE8D05EAD}"/>
              </a:ext>
            </a:extLst>
          </p:cNvPr>
          <p:cNvSpPr txBox="1"/>
          <p:nvPr/>
        </p:nvSpPr>
        <p:spPr>
          <a:xfrm>
            <a:off x="0" y="15022"/>
            <a:ext cx="26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15~30 </a:t>
            </a:r>
            <a:r>
              <a:rPr lang="ko-KR" altLang="en-US" dirty="0"/>
              <a:t>합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57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sum = 0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=15;i&lt;31;i++){</a:t>
            </a:r>
          </a:p>
          <a:p>
            <a:r>
              <a:rPr lang="en-US" altLang="ko-KR" dirty="0"/>
              <a:t>    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4849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115016" y="1703469"/>
            <a:ext cx="976" cy="374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3115016" y="2770566"/>
            <a:ext cx="973" cy="1163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=15;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3054717" y="6013753"/>
            <a:ext cx="973" cy="255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524462" y="3933679"/>
            <a:ext cx="1183054" cy="2924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3055690" y="2424514"/>
            <a:ext cx="1318129" cy="3296764"/>
          </a:xfrm>
          <a:prstGeom prst="bentConnector4">
            <a:avLst>
              <a:gd name="adj1" fmla="val -17343"/>
              <a:gd name="adj2" fmla="val 93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1850109" y="2960275"/>
            <a:ext cx="2228616" cy="303144"/>
          </a:xfrm>
          <a:prstGeom prst="bentConnector5">
            <a:avLst>
              <a:gd name="adj1" fmla="val -10257"/>
              <a:gd name="adj2" fmla="val 511298"/>
              <a:gd name="adj3" fmla="val 1006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589AED5-DEAB-49A2-9348-9BFF32BCCD55}"/>
              </a:ext>
            </a:extLst>
          </p:cNvPr>
          <p:cNvSpPr/>
          <p:nvPr/>
        </p:nvSpPr>
        <p:spPr>
          <a:xfrm>
            <a:off x="2561943" y="572127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E0948-8DCD-4D9F-A6F7-3FF3AD75ED4B}"/>
              </a:ext>
            </a:extLst>
          </p:cNvPr>
          <p:cNvSpPr txBox="1"/>
          <p:nvPr/>
        </p:nvSpPr>
        <p:spPr>
          <a:xfrm>
            <a:off x="0" y="15022"/>
            <a:ext cx="26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15~30 </a:t>
            </a:r>
            <a:r>
              <a:rPr lang="ko-KR" altLang="en-US" dirty="0"/>
              <a:t>합</a:t>
            </a:r>
            <a:r>
              <a:rPr lang="en-US" altLang="ko-KR" dirty="0"/>
              <a:t>(for)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289546" y="2426012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=1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i</a:t>
            </a:r>
            <a:r>
              <a:rPr lang="en-US" altLang="ko-KR" dirty="0"/>
              <a:t>&lt;51){</a:t>
            </a:r>
          </a:p>
          <a:p>
            <a:r>
              <a:rPr lang="en-US" altLang="ko-KR" dirty="0"/>
              <a:t>    if(i%2==0){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=i+1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 flipH="1">
            <a:off x="3115991" y="912404"/>
            <a:ext cx="7" cy="6526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76539" y="5818055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368080" y="295004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768561" y="2356074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2117634" y="2404090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&lt;51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5F5FD3E2-09AB-472D-B55E-CF2111C47423}"/>
              </a:ext>
            </a:extLst>
          </p:cNvPr>
          <p:cNvSpPr/>
          <p:nvPr/>
        </p:nvSpPr>
        <p:spPr>
          <a:xfrm>
            <a:off x="2524467" y="1565006"/>
            <a:ext cx="1183047" cy="33994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CCF736-228C-46AC-B4F0-D4AFFCC00021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3115991" y="1904948"/>
            <a:ext cx="0" cy="499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3115016" y="3969103"/>
            <a:ext cx="0" cy="212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DAC3755-DD40-42DF-BCA2-5EB43842205A}"/>
              </a:ext>
            </a:extLst>
          </p:cNvPr>
          <p:cNvSpPr/>
          <p:nvPr/>
        </p:nvSpPr>
        <p:spPr>
          <a:xfrm>
            <a:off x="2621269" y="4181893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115016" y="2750143"/>
            <a:ext cx="999332" cy="3067912"/>
          </a:xfrm>
          <a:prstGeom prst="bentConnector4">
            <a:avLst>
              <a:gd name="adj1" fmla="val -74082"/>
              <a:gd name="adj2" fmla="val 906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 flipH="1">
            <a:off x="1662514" y="3546541"/>
            <a:ext cx="2710361" cy="194640"/>
          </a:xfrm>
          <a:prstGeom prst="bentConnector5">
            <a:avLst>
              <a:gd name="adj1" fmla="val -8434"/>
              <a:gd name="adj2" fmla="val 733159"/>
              <a:gd name="adj3" fmla="val 9996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1475B3-82C9-45C9-9354-EE3CE8D05EAD}"/>
              </a:ext>
            </a:extLst>
          </p:cNvPr>
          <p:cNvSpPr txBox="1"/>
          <p:nvPr/>
        </p:nvSpPr>
        <p:spPr>
          <a:xfrm>
            <a:off x="0" y="15022"/>
            <a:ext cx="26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1~50</a:t>
            </a:r>
            <a:r>
              <a:rPr lang="ko-KR" altLang="en-US" dirty="0"/>
              <a:t>중 짝수 출력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91D6024D-578C-46A0-8096-AF2ED174C5DE}"/>
              </a:ext>
            </a:extLst>
          </p:cNvPr>
          <p:cNvSpPr txBox="1"/>
          <p:nvPr/>
        </p:nvSpPr>
        <p:spPr>
          <a:xfrm>
            <a:off x="2367105" y="38229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A24E4B62-600C-4D11-B96B-F2B75CDC1CC7}"/>
              </a:ext>
            </a:extLst>
          </p:cNvPr>
          <p:cNvSpPr txBox="1"/>
          <p:nvPr/>
        </p:nvSpPr>
        <p:spPr>
          <a:xfrm>
            <a:off x="3767586" y="322898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NO</a:t>
            </a:r>
            <a:endParaRPr lang="ko-KR" altLang="en-US" sz="1200" b="1"/>
          </a:p>
        </p:txBody>
      </p: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C5E8A9DB-178A-44E4-A408-B1934944AC84}"/>
              </a:ext>
            </a:extLst>
          </p:cNvPr>
          <p:cNvSpPr/>
          <p:nvPr/>
        </p:nvSpPr>
        <p:spPr>
          <a:xfrm>
            <a:off x="2116659" y="3276998"/>
            <a:ext cx="1996714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i%2==0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0ED899A4-48DC-487E-8182-02AC78EB5EFE}"/>
              </a:ext>
            </a:extLst>
          </p:cNvPr>
          <p:cNvSpPr/>
          <p:nvPr/>
        </p:nvSpPr>
        <p:spPr>
          <a:xfrm>
            <a:off x="2621268" y="4706566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=i+1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7BF540-5A9B-4243-850B-957CA18E09C6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flipH="1">
            <a:off x="3115015" y="4474368"/>
            <a:ext cx="1" cy="232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BC3686-F752-42AB-9B4E-9F1465109CDB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flipH="1">
            <a:off x="3115016" y="3096195"/>
            <a:ext cx="975" cy="1808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A2D1281-D942-4823-8998-DD1272E597E2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3280095" y="3623051"/>
            <a:ext cx="833278" cy="957338"/>
          </a:xfrm>
          <a:prstGeom prst="bentConnector4">
            <a:avLst>
              <a:gd name="adj1" fmla="val -27434"/>
              <a:gd name="adj2" fmla="val 9962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7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908</Words>
  <Application>Microsoft Office PowerPoint</Application>
  <PresentationFormat>와이드스크린</PresentationFormat>
  <Paragraphs>262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118</cp:revision>
  <dcterms:created xsi:type="dcterms:W3CDTF">2020-09-15T01:43:58Z</dcterms:created>
  <dcterms:modified xsi:type="dcterms:W3CDTF">2020-09-17T08:42:15Z</dcterms:modified>
</cp:coreProperties>
</file>