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  <p:sldId id="280" r:id="rId4"/>
    <p:sldId id="28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94FB56-D2A9-4CD5-A3A4-3E421042A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55B796-FF4F-435C-8E0C-940F253C39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76E1DD-E52C-4BA3-86AE-F71E7B7BA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5A10FD-1290-4836-AB3A-3C330A115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0003CC-BD4B-45A6-B20D-ED760966C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548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AB5792-C71B-4806-83CD-D8AB3A376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8D3702-02A6-49E8-8CB1-C81481CE2D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1D85C3-96D4-4CB9-BABA-CB4C71DE3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2DE556-9F41-413B-A04D-B2921B6B4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0EE27F-B410-4037-8269-3121B68A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601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4A7B72F-4BCC-4542-91F5-92D6039E62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86AB43-34D5-4792-B59F-673E249CE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8647A7-7329-41A0-8469-79F3928FC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7D1E3F-BA0D-42BF-92F0-ED7F844CA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7F4A5E-9D75-47D2-9432-D9CE68CEB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608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585D8-5AAD-4034-931A-85C7DE1EE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3D3979-B38B-47F9-8199-1E17B2791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F2B5D4-2AED-4942-BD26-EDA19BA79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A6B6E7-06BD-4C1C-831C-7AD09E8D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0648AC-34CD-41A4-81F3-2A9ED5476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708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121C6E-0DC0-42A6-B0A3-760984A7D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606296-38F8-405E-8C40-AEAB026F7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7F2AFB-7090-4C20-8BED-88E37AE81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A2AFAA-3FD1-4EFA-AD7E-5E00252E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4842AC-4A4E-43CE-BA08-ADA0CC4C1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590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4626C-DF75-4B38-97C8-8DBABEAC3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9943E0-3725-4F61-AB33-F74CA79943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43AEAD-D933-4257-A6DD-F3FAB8C2B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98A710-5BD0-4A25-AA07-816DCEB14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ECEA76-C4D0-4BD6-BE4A-EE1D0457F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D8724E-9A5C-43FD-8F5F-3607F7C40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345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0D6C-E4A9-4923-A27F-E6F4A6771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5ED79B-36F8-4253-93FD-7595C2C4A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DA2BE9-4A03-4862-89B1-EF820EB88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25E7F9-BCBD-475B-880B-2BB1D2728B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86D02E-8A19-45DD-8B3A-70CB3754F6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D456C7A-3336-4C35-B464-3C82ED9EF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E43F256-F1A3-4169-BC38-70ED493E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EC2B63-94F7-478F-8EED-856963FFC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110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3398C3-20DF-4048-BE28-957FF462E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335C1F-9ABA-4B60-B838-6B6205CD7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4C4C7C-9DF9-43C6-A313-477D20722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98D33C-3C96-4A90-9FAF-D84A63A7E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857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1385E44-3E05-406B-84B8-3E32F462E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EB18C0B-53B8-4517-BF6E-D071494E8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C1E3D9-F285-453C-87EB-218242508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171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495F6A-DD2B-4705-A030-E827A9CB3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FDB0F2-5FAF-438A-B38D-CD5830650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A5107A-9B3A-4FF4-BCC0-84283B30E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A3A5B5-2B8B-47FC-90C2-9F6CAC0C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F682CB-1050-4EB4-9A44-2AC247FDA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A8E7F9-84D6-49A3-9C52-F3BDC4BC5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006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1D2886-EABC-4F9C-95C0-4E9E8D958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38BB23-3619-4515-8712-FB00FDAF6A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87FDB6-5196-4CA0-ABA9-DB5BC682E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6F4A87-96ED-4020-A0FC-663B433BB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9A5110-8903-4753-972E-D34F84A51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607D57-DBD8-48C4-BFB6-7FE28AA46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458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6E3519-F0B9-4695-BC15-54DA3BB32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59058F-FB4C-4FF6-93E3-B76ED3067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85BA57-7B51-4A24-A8ED-4792533F5E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FCB0D-2CEF-443F-B5B1-1D4399D99468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5946D7-6775-4A10-876C-9D74F34311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BBBCBA-8892-405A-ADBA-51069C99CA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850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6742233-FFFF-42C7-A7D7-6FD3A0306427}"/>
              </a:ext>
            </a:extLst>
          </p:cNvPr>
          <p:cNvSpPr txBox="1"/>
          <p:nvPr/>
        </p:nvSpPr>
        <p:spPr>
          <a:xfrm>
            <a:off x="6472908" y="1674674"/>
            <a:ext cx="35762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시작</a:t>
            </a:r>
          </a:p>
          <a:p>
            <a:r>
              <a:rPr lang="en-US" altLang="ko-KR" dirty="0"/>
              <a:t>a=5900</a:t>
            </a:r>
          </a:p>
          <a:p>
            <a:r>
              <a:rPr lang="en-US" altLang="ko-KR" dirty="0"/>
              <a:t>b=5900/500</a:t>
            </a:r>
          </a:p>
          <a:p>
            <a:r>
              <a:rPr lang="en-US" altLang="ko-KR" dirty="0"/>
              <a:t>c=(a%500)/100</a:t>
            </a:r>
          </a:p>
          <a:p>
            <a:r>
              <a:rPr lang="en-US" altLang="ko-KR" dirty="0"/>
              <a:t>print(500</a:t>
            </a:r>
            <a:r>
              <a:rPr lang="ko-KR" altLang="en-US" dirty="0"/>
              <a:t>원 </a:t>
            </a:r>
            <a:r>
              <a:rPr lang="en-US" altLang="ko-KR" dirty="0"/>
              <a:t>b</a:t>
            </a:r>
            <a:r>
              <a:rPr lang="ko-KR" altLang="en-US" dirty="0"/>
              <a:t>개 </a:t>
            </a:r>
            <a:r>
              <a:rPr lang="en-US" altLang="ko-KR" dirty="0"/>
              <a:t>100</a:t>
            </a:r>
            <a:r>
              <a:rPr lang="ko-KR" altLang="en-US" dirty="0"/>
              <a:t>원 </a:t>
            </a:r>
            <a:r>
              <a:rPr lang="en-US" altLang="ko-KR" dirty="0"/>
              <a:t>c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끝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C06036C-705F-47C7-88A5-C07D5258192B}"/>
              </a:ext>
            </a:extLst>
          </p:cNvPr>
          <p:cNvSpPr/>
          <p:nvPr/>
        </p:nvSpPr>
        <p:spPr>
          <a:xfrm>
            <a:off x="2076853" y="856194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시작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94F9A9E-2DE7-44C0-BFD8-2E12B466C8DC}"/>
              </a:ext>
            </a:extLst>
          </p:cNvPr>
          <p:cNvCxnSpPr>
            <a:cxnSpLocks/>
            <a:stCxn id="19" idx="4"/>
            <a:endCxn id="23" idx="0"/>
          </p:cNvCxnSpPr>
          <p:nvPr/>
        </p:nvCxnSpPr>
        <p:spPr>
          <a:xfrm>
            <a:off x="3015330" y="1231186"/>
            <a:ext cx="2" cy="35619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순서도: 처리 22">
            <a:extLst>
              <a:ext uri="{FF2B5EF4-FFF2-40B4-BE49-F238E27FC236}">
                <a16:creationId xmlns:a16="http://schemas.microsoft.com/office/drawing/2014/main" id="{FE2D291D-E845-4F80-92D7-3A10C7F1D451}"/>
              </a:ext>
            </a:extLst>
          </p:cNvPr>
          <p:cNvSpPr/>
          <p:nvPr/>
        </p:nvSpPr>
        <p:spPr>
          <a:xfrm>
            <a:off x="2521585" y="1587384"/>
            <a:ext cx="987493" cy="29247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a=5900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68F01B4-1810-427E-9CAF-D7158FCD22B5}"/>
              </a:ext>
            </a:extLst>
          </p:cNvPr>
          <p:cNvCxnSpPr>
            <a:cxnSpLocks/>
            <a:stCxn id="23" idx="2"/>
            <a:endCxn id="21" idx="0"/>
          </p:cNvCxnSpPr>
          <p:nvPr/>
        </p:nvCxnSpPr>
        <p:spPr>
          <a:xfrm flipH="1">
            <a:off x="3015330" y="1879859"/>
            <a:ext cx="2" cy="40282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4672A156-1424-405F-844E-CA542BD14489}"/>
              </a:ext>
            </a:extLst>
          </p:cNvPr>
          <p:cNvSpPr/>
          <p:nvPr/>
        </p:nvSpPr>
        <p:spPr>
          <a:xfrm>
            <a:off x="2076855" y="5042342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끝</a:t>
            </a:r>
            <a:endParaRPr lang="en-US" altLang="ko-KR" sz="1200" b="1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50948C-A21C-4BAC-86CE-B846C287AC49}"/>
              </a:ext>
            </a:extLst>
          </p:cNvPr>
          <p:cNvSpPr txBox="1"/>
          <p:nvPr/>
        </p:nvSpPr>
        <p:spPr>
          <a:xfrm>
            <a:off x="604007" y="335560"/>
            <a:ext cx="394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21" name="순서도: 처리 20">
            <a:extLst>
              <a:ext uri="{FF2B5EF4-FFF2-40B4-BE49-F238E27FC236}">
                <a16:creationId xmlns:a16="http://schemas.microsoft.com/office/drawing/2014/main" id="{FF88D32C-7CF5-4771-91F1-1C5C686050F5}"/>
              </a:ext>
            </a:extLst>
          </p:cNvPr>
          <p:cNvSpPr/>
          <p:nvPr/>
        </p:nvSpPr>
        <p:spPr>
          <a:xfrm>
            <a:off x="2396990" y="2282683"/>
            <a:ext cx="1236679" cy="29247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b=5900/500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2795229-C6CA-4113-9839-7AE7CB73207F}"/>
              </a:ext>
            </a:extLst>
          </p:cNvPr>
          <p:cNvCxnSpPr>
            <a:cxnSpLocks/>
            <a:stCxn id="21" idx="2"/>
            <a:endCxn id="26" idx="0"/>
          </p:cNvCxnSpPr>
          <p:nvPr/>
        </p:nvCxnSpPr>
        <p:spPr>
          <a:xfrm>
            <a:off x="3015330" y="2575158"/>
            <a:ext cx="0" cy="30827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순서도: 처리 25">
            <a:extLst>
              <a:ext uri="{FF2B5EF4-FFF2-40B4-BE49-F238E27FC236}">
                <a16:creationId xmlns:a16="http://schemas.microsoft.com/office/drawing/2014/main" id="{0D01A3B6-6E3F-40DE-BF91-78C57F5D8EFE}"/>
              </a:ext>
            </a:extLst>
          </p:cNvPr>
          <p:cNvSpPr/>
          <p:nvPr/>
        </p:nvSpPr>
        <p:spPr>
          <a:xfrm>
            <a:off x="2328170" y="2883430"/>
            <a:ext cx="1374320" cy="29247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c=(a%500)/100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571EA39-36FB-4139-9FC8-2F0E7CDE13EA}"/>
              </a:ext>
            </a:extLst>
          </p:cNvPr>
          <p:cNvCxnSpPr>
            <a:cxnSpLocks/>
            <a:stCxn id="26" idx="2"/>
            <a:endCxn id="29" idx="0"/>
          </p:cNvCxnSpPr>
          <p:nvPr/>
        </p:nvCxnSpPr>
        <p:spPr>
          <a:xfrm>
            <a:off x="3015330" y="3175905"/>
            <a:ext cx="0" cy="53719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처리 28">
            <a:extLst>
              <a:ext uri="{FF2B5EF4-FFF2-40B4-BE49-F238E27FC236}">
                <a16:creationId xmlns:a16="http://schemas.microsoft.com/office/drawing/2014/main" id="{0D55E12F-F9B7-4779-BF6F-18A0B81FD7D1}"/>
              </a:ext>
            </a:extLst>
          </p:cNvPr>
          <p:cNvSpPr/>
          <p:nvPr/>
        </p:nvSpPr>
        <p:spPr>
          <a:xfrm>
            <a:off x="2107511" y="3713098"/>
            <a:ext cx="1815637" cy="488846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“500</a:t>
            </a:r>
            <a:r>
              <a:rPr lang="ko-KR" altLang="en-US" sz="1200" b="1" dirty="0">
                <a:solidFill>
                  <a:schemeClr val="tx1"/>
                </a:solidFill>
              </a:rPr>
              <a:t>원 </a:t>
            </a:r>
            <a:r>
              <a:rPr lang="en-US" altLang="ko-KR" sz="1200" b="1" dirty="0">
                <a:solidFill>
                  <a:schemeClr val="tx1"/>
                </a:solidFill>
              </a:rPr>
              <a:t>b</a:t>
            </a:r>
            <a:r>
              <a:rPr lang="ko-KR" altLang="en-US" sz="1200" b="1" dirty="0">
                <a:solidFill>
                  <a:schemeClr val="tx1"/>
                </a:solidFill>
              </a:rPr>
              <a:t>개 </a:t>
            </a:r>
            <a:r>
              <a:rPr lang="en-US" altLang="ko-KR" sz="1200" b="1" dirty="0">
                <a:solidFill>
                  <a:schemeClr val="tx1"/>
                </a:solidFill>
              </a:rPr>
              <a:t>100</a:t>
            </a:r>
            <a:r>
              <a:rPr lang="ko-KR" altLang="en-US" sz="1200" b="1" dirty="0">
                <a:solidFill>
                  <a:schemeClr val="tx1"/>
                </a:solidFill>
              </a:rPr>
              <a:t>원 </a:t>
            </a:r>
            <a:r>
              <a:rPr lang="en-US" altLang="ko-KR" sz="1200" b="1" dirty="0">
                <a:solidFill>
                  <a:schemeClr val="tx1"/>
                </a:solidFill>
              </a:rPr>
              <a:t>c</a:t>
            </a:r>
            <a:r>
              <a:rPr lang="ko-KR" altLang="en-US" sz="1200" b="1" dirty="0">
                <a:solidFill>
                  <a:schemeClr val="tx1"/>
                </a:solidFill>
              </a:rPr>
              <a:t>개</a:t>
            </a:r>
            <a:r>
              <a:rPr lang="en-US" altLang="ko-KR" sz="1200" b="1" dirty="0">
                <a:solidFill>
                  <a:schemeClr val="tx1"/>
                </a:solidFill>
              </a:rPr>
              <a:t>”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107F396-56FD-4408-97C2-A495A9F4F615}"/>
              </a:ext>
            </a:extLst>
          </p:cNvPr>
          <p:cNvCxnSpPr>
            <a:cxnSpLocks/>
            <a:stCxn id="29" idx="2"/>
            <a:endCxn id="47" idx="0"/>
          </p:cNvCxnSpPr>
          <p:nvPr/>
        </p:nvCxnSpPr>
        <p:spPr>
          <a:xfrm>
            <a:off x="3015330" y="4201944"/>
            <a:ext cx="2" cy="84039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728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6742233-FFFF-42C7-A7D7-6FD3A0306427}"/>
              </a:ext>
            </a:extLst>
          </p:cNvPr>
          <p:cNvSpPr txBox="1"/>
          <p:nvPr/>
        </p:nvSpPr>
        <p:spPr>
          <a:xfrm>
            <a:off x="6472908" y="1674674"/>
            <a:ext cx="35762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시작</a:t>
            </a:r>
          </a:p>
          <a:p>
            <a:r>
              <a:rPr lang="en-US" altLang="ko-KR" dirty="0"/>
              <a:t>n=500</a:t>
            </a:r>
            <a:r>
              <a:rPr lang="ko-KR" altLang="en-US" dirty="0" err="1"/>
              <a:t>원갯수입력</a:t>
            </a:r>
            <a:endParaRPr lang="ko-KR" altLang="en-US" dirty="0"/>
          </a:p>
          <a:p>
            <a:r>
              <a:rPr lang="en-US" altLang="ko-KR" dirty="0"/>
              <a:t>m=100</a:t>
            </a:r>
            <a:r>
              <a:rPr lang="ko-KR" altLang="en-US" dirty="0" err="1"/>
              <a:t>원갯수입력</a:t>
            </a:r>
            <a:endParaRPr lang="ko-KR" altLang="en-US" dirty="0"/>
          </a:p>
          <a:p>
            <a:r>
              <a:rPr lang="en-US" altLang="ko-KR" dirty="0"/>
              <a:t>total=500n+100m</a:t>
            </a:r>
          </a:p>
          <a:p>
            <a:r>
              <a:rPr lang="en-US" altLang="ko-KR" dirty="0"/>
              <a:t>print(total)</a:t>
            </a:r>
          </a:p>
          <a:p>
            <a:r>
              <a:rPr lang="ko-KR" altLang="en-US" dirty="0"/>
              <a:t>끝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C06036C-705F-47C7-88A5-C07D5258192B}"/>
              </a:ext>
            </a:extLst>
          </p:cNvPr>
          <p:cNvSpPr/>
          <p:nvPr/>
        </p:nvSpPr>
        <p:spPr>
          <a:xfrm>
            <a:off x="2076853" y="856194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시작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94F9A9E-2DE7-44C0-BFD8-2E12B466C8DC}"/>
              </a:ext>
            </a:extLst>
          </p:cNvPr>
          <p:cNvCxnSpPr>
            <a:cxnSpLocks/>
            <a:stCxn id="19" idx="4"/>
            <a:endCxn id="23" idx="0"/>
          </p:cNvCxnSpPr>
          <p:nvPr/>
        </p:nvCxnSpPr>
        <p:spPr>
          <a:xfrm>
            <a:off x="3015330" y="1231186"/>
            <a:ext cx="0" cy="31289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순서도: 처리 22">
            <a:extLst>
              <a:ext uri="{FF2B5EF4-FFF2-40B4-BE49-F238E27FC236}">
                <a16:creationId xmlns:a16="http://schemas.microsoft.com/office/drawing/2014/main" id="{FE2D291D-E845-4F80-92D7-3A10C7F1D451}"/>
              </a:ext>
            </a:extLst>
          </p:cNvPr>
          <p:cNvSpPr/>
          <p:nvPr/>
        </p:nvSpPr>
        <p:spPr>
          <a:xfrm>
            <a:off x="2424877" y="1544078"/>
            <a:ext cx="1180905" cy="4028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n=500</a:t>
            </a:r>
            <a:r>
              <a:rPr lang="ko-KR" altLang="en-US" sz="1200" b="1" dirty="0" err="1">
                <a:solidFill>
                  <a:schemeClr val="tx1"/>
                </a:solidFill>
              </a:rPr>
              <a:t>원갯수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68F01B4-1810-427E-9CAF-D7158FCD22B5}"/>
              </a:ext>
            </a:extLst>
          </p:cNvPr>
          <p:cNvCxnSpPr>
            <a:cxnSpLocks/>
            <a:stCxn id="23" idx="2"/>
            <a:endCxn id="28" idx="0"/>
          </p:cNvCxnSpPr>
          <p:nvPr/>
        </p:nvCxnSpPr>
        <p:spPr>
          <a:xfrm>
            <a:off x="3015330" y="1946902"/>
            <a:ext cx="0" cy="3819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4672A156-1424-405F-844E-CA542BD14489}"/>
              </a:ext>
            </a:extLst>
          </p:cNvPr>
          <p:cNvSpPr/>
          <p:nvPr/>
        </p:nvSpPr>
        <p:spPr>
          <a:xfrm>
            <a:off x="2076855" y="5042342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끝</a:t>
            </a:r>
            <a:endParaRPr lang="en-US" altLang="ko-KR" sz="1200" b="1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50948C-A21C-4BAC-86CE-B846C287AC49}"/>
              </a:ext>
            </a:extLst>
          </p:cNvPr>
          <p:cNvSpPr txBox="1"/>
          <p:nvPr/>
        </p:nvSpPr>
        <p:spPr>
          <a:xfrm>
            <a:off x="604007" y="335560"/>
            <a:ext cx="469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2795229-C6CA-4113-9839-7AE7CB73207F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 flipH="1">
            <a:off x="3015329" y="2731688"/>
            <a:ext cx="1" cy="32824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571EA39-36FB-4139-9FC8-2F0E7CDE13EA}"/>
              </a:ext>
            </a:extLst>
          </p:cNvPr>
          <p:cNvCxnSpPr>
            <a:cxnSpLocks/>
            <a:stCxn id="30" idx="2"/>
            <a:endCxn id="29" idx="0"/>
          </p:cNvCxnSpPr>
          <p:nvPr/>
        </p:nvCxnSpPr>
        <p:spPr>
          <a:xfrm>
            <a:off x="3015329" y="3381130"/>
            <a:ext cx="1" cy="50708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처리 28">
            <a:extLst>
              <a:ext uri="{FF2B5EF4-FFF2-40B4-BE49-F238E27FC236}">
                <a16:creationId xmlns:a16="http://schemas.microsoft.com/office/drawing/2014/main" id="{0D55E12F-F9B7-4779-BF6F-18A0B81FD7D1}"/>
              </a:ext>
            </a:extLst>
          </p:cNvPr>
          <p:cNvSpPr/>
          <p:nvPr/>
        </p:nvSpPr>
        <p:spPr>
          <a:xfrm>
            <a:off x="2107511" y="3888217"/>
            <a:ext cx="1815637" cy="488846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total</a:t>
            </a:r>
            <a:r>
              <a:rPr lang="ko-KR" altLang="en-US" sz="1200" b="1" dirty="0">
                <a:solidFill>
                  <a:schemeClr val="tx1"/>
                </a:solidFill>
              </a:rPr>
              <a:t>출력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107F396-56FD-4408-97C2-A495A9F4F615}"/>
              </a:ext>
            </a:extLst>
          </p:cNvPr>
          <p:cNvCxnSpPr>
            <a:cxnSpLocks/>
            <a:stCxn id="29" idx="2"/>
            <a:endCxn id="47" idx="0"/>
          </p:cNvCxnSpPr>
          <p:nvPr/>
        </p:nvCxnSpPr>
        <p:spPr>
          <a:xfrm>
            <a:off x="3015330" y="4377063"/>
            <a:ext cx="2" cy="66527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순서도: 처리 27">
            <a:extLst>
              <a:ext uri="{FF2B5EF4-FFF2-40B4-BE49-F238E27FC236}">
                <a16:creationId xmlns:a16="http://schemas.microsoft.com/office/drawing/2014/main" id="{000C76CB-EBDA-419F-A297-0D4FD03C4ABB}"/>
              </a:ext>
            </a:extLst>
          </p:cNvPr>
          <p:cNvSpPr/>
          <p:nvPr/>
        </p:nvSpPr>
        <p:spPr>
          <a:xfrm>
            <a:off x="2424877" y="2328864"/>
            <a:ext cx="1180905" cy="4028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m=100</a:t>
            </a:r>
            <a:r>
              <a:rPr lang="ko-KR" altLang="en-US" sz="1200" b="1" dirty="0" err="1">
                <a:solidFill>
                  <a:schemeClr val="tx1"/>
                </a:solidFill>
              </a:rPr>
              <a:t>원갯수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30" name="순서도: 처리 29">
            <a:extLst>
              <a:ext uri="{FF2B5EF4-FFF2-40B4-BE49-F238E27FC236}">
                <a16:creationId xmlns:a16="http://schemas.microsoft.com/office/drawing/2014/main" id="{E280589A-5827-49DC-A718-813B7EC4E189}"/>
              </a:ext>
            </a:extLst>
          </p:cNvPr>
          <p:cNvSpPr/>
          <p:nvPr/>
        </p:nvSpPr>
        <p:spPr>
          <a:xfrm>
            <a:off x="2076853" y="3059937"/>
            <a:ext cx="1876952" cy="321193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total=500n+100m</a:t>
            </a:r>
          </a:p>
        </p:txBody>
      </p:sp>
    </p:spTree>
    <p:extLst>
      <p:ext uri="{BB962C8B-B14F-4D97-AF65-F5344CB8AC3E}">
        <p14:creationId xmlns:p14="http://schemas.microsoft.com/office/powerpoint/2010/main" val="823283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6742233-FFFF-42C7-A7D7-6FD3A0306427}"/>
              </a:ext>
            </a:extLst>
          </p:cNvPr>
          <p:cNvSpPr txBox="1"/>
          <p:nvPr/>
        </p:nvSpPr>
        <p:spPr>
          <a:xfrm>
            <a:off x="6472908" y="1674674"/>
            <a:ext cx="35762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시작</a:t>
            </a:r>
          </a:p>
          <a:p>
            <a:r>
              <a:rPr lang="en-US" altLang="ko-KR" dirty="0"/>
              <a:t>n=</a:t>
            </a:r>
            <a:r>
              <a:rPr lang="ko-KR" altLang="en-US" dirty="0"/>
              <a:t>시간입력</a:t>
            </a:r>
          </a:p>
          <a:p>
            <a:r>
              <a:rPr lang="en-US" altLang="ko-KR" dirty="0"/>
              <a:t>h=n/3600</a:t>
            </a:r>
          </a:p>
          <a:p>
            <a:r>
              <a:rPr lang="en-US" altLang="ko-KR" dirty="0"/>
              <a:t>m=n%3600/60</a:t>
            </a:r>
          </a:p>
          <a:p>
            <a:r>
              <a:rPr lang="en-US" altLang="ko-KR" dirty="0"/>
              <a:t>s=n%60</a:t>
            </a:r>
          </a:p>
          <a:p>
            <a:r>
              <a:rPr lang="en-US" altLang="ko-KR" dirty="0"/>
              <a:t>print(n</a:t>
            </a:r>
            <a:r>
              <a:rPr lang="ko-KR" altLang="en-US" dirty="0"/>
              <a:t>초는 </a:t>
            </a:r>
            <a:r>
              <a:rPr lang="en-US" altLang="ko-KR" dirty="0"/>
              <a:t>h</a:t>
            </a:r>
            <a:r>
              <a:rPr lang="ko-KR" altLang="en-US" dirty="0"/>
              <a:t>시 </a:t>
            </a:r>
            <a:r>
              <a:rPr lang="en-US" altLang="ko-KR" dirty="0"/>
              <a:t>m</a:t>
            </a:r>
            <a:r>
              <a:rPr lang="ko-KR" altLang="en-US" dirty="0"/>
              <a:t>분 </a:t>
            </a:r>
            <a:r>
              <a:rPr lang="en-US" altLang="ko-KR" dirty="0"/>
              <a:t>s</a:t>
            </a:r>
            <a:r>
              <a:rPr lang="ko-KR" altLang="en-US" dirty="0"/>
              <a:t>초이다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끝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C06036C-705F-47C7-88A5-C07D5258192B}"/>
              </a:ext>
            </a:extLst>
          </p:cNvPr>
          <p:cNvSpPr/>
          <p:nvPr/>
        </p:nvSpPr>
        <p:spPr>
          <a:xfrm>
            <a:off x="2076853" y="856194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시작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94F9A9E-2DE7-44C0-BFD8-2E12B466C8DC}"/>
              </a:ext>
            </a:extLst>
          </p:cNvPr>
          <p:cNvCxnSpPr>
            <a:cxnSpLocks/>
            <a:stCxn id="19" idx="4"/>
            <a:endCxn id="23" idx="0"/>
          </p:cNvCxnSpPr>
          <p:nvPr/>
        </p:nvCxnSpPr>
        <p:spPr>
          <a:xfrm>
            <a:off x="3015330" y="1231186"/>
            <a:ext cx="0" cy="31289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순서도: 처리 22">
            <a:extLst>
              <a:ext uri="{FF2B5EF4-FFF2-40B4-BE49-F238E27FC236}">
                <a16:creationId xmlns:a16="http://schemas.microsoft.com/office/drawing/2014/main" id="{FE2D291D-E845-4F80-92D7-3A10C7F1D451}"/>
              </a:ext>
            </a:extLst>
          </p:cNvPr>
          <p:cNvSpPr/>
          <p:nvPr/>
        </p:nvSpPr>
        <p:spPr>
          <a:xfrm>
            <a:off x="2424877" y="1544078"/>
            <a:ext cx="1180905" cy="4028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n=</a:t>
            </a:r>
            <a:r>
              <a:rPr lang="ko-KR" altLang="en-US" sz="1200" b="1" dirty="0">
                <a:solidFill>
                  <a:schemeClr val="tx1"/>
                </a:solidFill>
              </a:rPr>
              <a:t>시간입력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68F01B4-1810-427E-9CAF-D7158FCD22B5}"/>
              </a:ext>
            </a:extLst>
          </p:cNvPr>
          <p:cNvCxnSpPr>
            <a:cxnSpLocks/>
            <a:stCxn id="23" idx="2"/>
            <a:endCxn id="15" idx="0"/>
          </p:cNvCxnSpPr>
          <p:nvPr/>
        </p:nvCxnSpPr>
        <p:spPr>
          <a:xfrm>
            <a:off x="3015330" y="1946902"/>
            <a:ext cx="1" cy="49131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4672A156-1424-405F-844E-CA542BD14489}"/>
              </a:ext>
            </a:extLst>
          </p:cNvPr>
          <p:cNvSpPr/>
          <p:nvPr/>
        </p:nvSpPr>
        <p:spPr>
          <a:xfrm>
            <a:off x="2076853" y="5705073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끝</a:t>
            </a:r>
            <a:endParaRPr lang="en-US" altLang="ko-KR" sz="1200" b="1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50948C-A21C-4BAC-86CE-B846C287AC49}"/>
              </a:ext>
            </a:extLst>
          </p:cNvPr>
          <p:cNvSpPr txBox="1"/>
          <p:nvPr/>
        </p:nvSpPr>
        <p:spPr>
          <a:xfrm>
            <a:off x="604007" y="335560"/>
            <a:ext cx="469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11</a:t>
            </a:r>
            <a:endParaRPr lang="ko-KR" altLang="en-US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107F396-56FD-4408-97C2-A495A9F4F615}"/>
              </a:ext>
            </a:extLst>
          </p:cNvPr>
          <p:cNvCxnSpPr>
            <a:cxnSpLocks/>
            <a:stCxn id="32" idx="2"/>
            <a:endCxn id="47" idx="0"/>
          </p:cNvCxnSpPr>
          <p:nvPr/>
        </p:nvCxnSpPr>
        <p:spPr>
          <a:xfrm>
            <a:off x="3015330" y="5302249"/>
            <a:ext cx="0" cy="40282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순서도: 처리 14">
            <a:extLst>
              <a:ext uri="{FF2B5EF4-FFF2-40B4-BE49-F238E27FC236}">
                <a16:creationId xmlns:a16="http://schemas.microsoft.com/office/drawing/2014/main" id="{455AA782-A94C-436E-982A-DF370DC01237}"/>
              </a:ext>
            </a:extLst>
          </p:cNvPr>
          <p:cNvSpPr/>
          <p:nvPr/>
        </p:nvSpPr>
        <p:spPr>
          <a:xfrm>
            <a:off x="2424878" y="2438219"/>
            <a:ext cx="1180905" cy="4028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h=n/3600</a:t>
            </a:r>
          </a:p>
        </p:txBody>
      </p:sp>
      <p:sp>
        <p:nvSpPr>
          <p:cNvPr id="16" name="순서도: 처리 15">
            <a:extLst>
              <a:ext uri="{FF2B5EF4-FFF2-40B4-BE49-F238E27FC236}">
                <a16:creationId xmlns:a16="http://schemas.microsoft.com/office/drawing/2014/main" id="{EE2AB744-F68D-40E3-ACF1-08AC8A8CD077}"/>
              </a:ext>
            </a:extLst>
          </p:cNvPr>
          <p:cNvSpPr/>
          <p:nvPr/>
        </p:nvSpPr>
        <p:spPr>
          <a:xfrm>
            <a:off x="2318796" y="3217116"/>
            <a:ext cx="1393068" cy="4028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m=n%3600/60</a:t>
            </a:r>
          </a:p>
        </p:txBody>
      </p:sp>
      <p:sp>
        <p:nvSpPr>
          <p:cNvPr id="17" name="순서도: 처리 16">
            <a:extLst>
              <a:ext uri="{FF2B5EF4-FFF2-40B4-BE49-F238E27FC236}">
                <a16:creationId xmlns:a16="http://schemas.microsoft.com/office/drawing/2014/main" id="{09DA269A-866D-4B4B-A36A-7BBAE2585532}"/>
              </a:ext>
            </a:extLst>
          </p:cNvPr>
          <p:cNvSpPr/>
          <p:nvPr/>
        </p:nvSpPr>
        <p:spPr>
          <a:xfrm>
            <a:off x="2424877" y="3872488"/>
            <a:ext cx="1180905" cy="4028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s=n%60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A2B68A4-7CFF-4587-BE82-DE1AF67775F6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flipH="1">
            <a:off x="3015330" y="2841043"/>
            <a:ext cx="1" cy="37607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CCA8484-0CF5-4AFE-BBF0-8120479470EE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3015330" y="3619940"/>
            <a:ext cx="0" cy="2525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처리 31">
            <a:extLst>
              <a:ext uri="{FF2B5EF4-FFF2-40B4-BE49-F238E27FC236}">
                <a16:creationId xmlns:a16="http://schemas.microsoft.com/office/drawing/2014/main" id="{76DE3BE7-3D9C-4C23-8C9A-2C6736916987}"/>
              </a:ext>
            </a:extLst>
          </p:cNvPr>
          <p:cNvSpPr/>
          <p:nvPr/>
        </p:nvSpPr>
        <p:spPr>
          <a:xfrm>
            <a:off x="2076853" y="4677069"/>
            <a:ext cx="1876954" cy="6251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n</a:t>
            </a:r>
            <a:r>
              <a:rPr lang="ko-KR" altLang="en-US" sz="1200" b="1" dirty="0">
                <a:solidFill>
                  <a:schemeClr val="tx1"/>
                </a:solidFill>
              </a:rPr>
              <a:t>초는 </a:t>
            </a:r>
            <a:r>
              <a:rPr lang="en-US" altLang="ko-KR" sz="1200" b="1" dirty="0">
                <a:solidFill>
                  <a:schemeClr val="tx1"/>
                </a:solidFill>
              </a:rPr>
              <a:t>h</a:t>
            </a:r>
            <a:r>
              <a:rPr lang="ko-KR" altLang="en-US" sz="1200" b="1" dirty="0">
                <a:solidFill>
                  <a:schemeClr val="tx1"/>
                </a:solidFill>
              </a:rPr>
              <a:t>시 </a:t>
            </a:r>
            <a:r>
              <a:rPr lang="en-US" altLang="ko-KR" sz="1200" b="1" dirty="0">
                <a:solidFill>
                  <a:schemeClr val="tx1"/>
                </a:solidFill>
              </a:rPr>
              <a:t>m</a:t>
            </a:r>
            <a:r>
              <a:rPr lang="ko-KR" altLang="en-US" sz="1200" b="1" dirty="0">
                <a:solidFill>
                  <a:schemeClr val="tx1"/>
                </a:solidFill>
              </a:rPr>
              <a:t>분 </a:t>
            </a:r>
            <a:r>
              <a:rPr lang="en-US" altLang="ko-KR" sz="1200" b="1" dirty="0">
                <a:solidFill>
                  <a:schemeClr val="tx1"/>
                </a:solidFill>
              </a:rPr>
              <a:t>s</a:t>
            </a:r>
            <a:r>
              <a:rPr lang="ko-KR" altLang="en-US" sz="1200" b="1" dirty="0">
                <a:solidFill>
                  <a:schemeClr val="tx1"/>
                </a:solidFill>
              </a:rPr>
              <a:t>초이다 출력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DCF8FF3-AF7B-4A9E-AE13-D116DE7AAAC6}"/>
              </a:ext>
            </a:extLst>
          </p:cNvPr>
          <p:cNvCxnSpPr>
            <a:cxnSpLocks/>
            <a:stCxn id="17" idx="2"/>
            <a:endCxn id="32" idx="0"/>
          </p:cNvCxnSpPr>
          <p:nvPr/>
        </p:nvCxnSpPr>
        <p:spPr>
          <a:xfrm>
            <a:off x="3015330" y="4275312"/>
            <a:ext cx="0" cy="40175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24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6742233-FFFF-42C7-A7D7-6FD3A0306427}"/>
              </a:ext>
            </a:extLst>
          </p:cNvPr>
          <p:cNvSpPr txBox="1"/>
          <p:nvPr/>
        </p:nvSpPr>
        <p:spPr>
          <a:xfrm>
            <a:off x="6472908" y="1674674"/>
            <a:ext cx="35762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시작</a:t>
            </a:r>
          </a:p>
          <a:p>
            <a:r>
              <a:rPr lang="en-US" altLang="ko-KR" dirty="0"/>
              <a:t>n=</a:t>
            </a:r>
            <a:r>
              <a:rPr lang="ko-KR" altLang="en-US" dirty="0"/>
              <a:t>시간입력</a:t>
            </a:r>
          </a:p>
          <a:p>
            <a:r>
              <a:rPr lang="en-US" altLang="ko-KR" dirty="0"/>
              <a:t>m=</a:t>
            </a:r>
            <a:r>
              <a:rPr lang="ko-KR" altLang="en-US" dirty="0" err="1"/>
              <a:t>분입력</a:t>
            </a:r>
            <a:endParaRPr lang="ko-KR" altLang="en-US" dirty="0"/>
          </a:p>
          <a:p>
            <a:r>
              <a:rPr lang="en-US" altLang="ko-KR" dirty="0"/>
              <a:t>s=3600n+60m+1</a:t>
            </a:r>
          </a:p>
          <a:p>
            <a:r>
              <a:rPr lang="en-US" altLang="ko-KR" dirty="0"/>
              <a:t>print("n</a:t>
            </a:r>
            <a:r>
              <a:rPr lang="ko-KR" altLang="en-US" dirty="0"/>
              <a:t>시간 </a:t>
            </a:r>
            <a:r>
              <a:rPr lang="en-US" altLang="ko-KR" dirty="0"/>
              <a:t>m</a:t>
            </a:r>
            <a:r>
              <a:rPr lang="ko-KR" altLang="en-US" dirty="0"/>
              <a:t>분 </a:t>
            </a:r>
            <a:r>
              <a:rPr lang="en-US" altLang="ko-KR" dirty="0"/>
              <a:t>1</a:t>
            </a:r>
            <a:r>
              <a:rPr lang="ko-KR" altLang="en-US" dirty="0"/>
              <a:t>초는 총 </a:t>
            </a:r>
            <a:r>
              <a:rPr lang="en-US" altLang="ko-KR" dirty="0"/>
              <a:t>s</a:t>
            </a:r>
            <a:r>
              <a:rPr lang="ko-KR" altLang="en-US" dirty="0"/>
              <a:t>초이다</a:t>
            </a:r>
            <a:r>
              <a:rPr lang="en-US" altLang="ko-KR" dirty="0"/>
              <a:t>")</a:t>
            </a:r>
          </a:p>
          <a:p>
            <a:r>
              <a:rPr lang="ko-KR" altLang="en-US" dirty="0"/>
              <a:t>끝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C06036C-705F-47C7-88A5-C07D5258192B}"/>
              </a:ext>
            </a:extLst>
          </p:cNvPr>
          <p:cNvSpPr/>
          <p:nvPr/>
        </p:nvSpPr>
        <p:spPr>
          <a:xfrm>
            <a:off x="2076853" y="856194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시작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94F9A9E-2DE7-44C0-BFD8-2E12B466C8DC}"/>
              </a:ext>
            </a:extLst>
          </p:cNvPr>
          <p:cNvCxnSpPr>
            <a:cxnSpLocks/>
            <a:stCxn id="19" idx="4"/>
            <a:endCxn id="23" idx="0"/>
          </p:cNvCxnSpPr>
          <p:nvPr/>
        </p:nvCxnSpPr>
        <p:spPr>
          <a:xfrm>
            <a:off x="3015330" y="1231186"/>
            <a:ext cx="0" cy="31289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순서도: 처리 22">
            <a:extLst>
              <a:ext uri="{FF2B5EF4-FFF2-40B4-BE49-F238E27FC236}">
                <a16:creationId xmlns:a16="http://schemas.microsoft.com/office/drawing/2014/main" id="{FE2D291D-E845-4F80-92D7-3A10C7F1D451}"/>
              </a:ext>
            </a:extLst>
          </p:cNvPr>
          <p:cNvSpPr/>
          <p:nvPr/>
        </p:nvSpPr>
        <p:spPr>
          <a:xfrm>
            <a:off x="2424877" y="1544078"/>
            <a:ext cx="1180905" cy="4028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n=</a:t>
            </a:r>
            <a:r>
              <a:rPr lang="ko-KR" altLang="en-US" sz="1200" b="1" dirty="0">
                <a:solidFill>
                  <a:schemeClr val="tx1"/>
                </a:solidFill>
              </a:rPr>
              <a:t>시간입력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68F01B4-1810-427E-9CAF-D7158FCD22B5}"/>
              </a:ext>
            </a:extLst>
          </p:cNvPr>
          <p:cNvCxnSpPr>
            <a:cxnSpLocks/>
            <a:stCxn id="23" idx="2"/>
            <a:endCxn id="15" idx="0"/>
          </p:cNvCxnSpPr>
          <p:nvPr/>
        </p:nvCxnSpPr>
        <p:spPr>
          <a:xfrm>
            <a:off x="3015330" y="1946902"/>
            <a:ext cx="1" cy="60493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4672A156-1424-405F-844E-CA542BD14489}"/>
              </a:ext>
            </a:extLst>
          </p:cNvPr>
          <p:cNvSpPr/>
          <p:nvPr/>
        </p:nvSpPr>
        <p:spPr>
          <a:xfrm>
            <a:off x="2076853" y="5705073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끝</a:t>
            </a:r>
            <a:endParaRPr lang="en-US" altLang="ko-KR" sz="1200" b="1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50948C-A21C-4BAC-86CE-B846C287AC49}"/>
              </a:ext>
            </a:extLst>
          </p:cNvPr>
          <p:cNvSpPr txBox="1"/>
          <p:nvPr/>
        </p:nvSpPr>
        <p:spPr>
          <a:xfrm>
            <a:off x="604007" y="335560"/>
            <a:ext cx="469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</a:t>
            </a:r>
            <a:endParaRPr lang="ko-KR" altLang="en-US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107F396-56FD-4408-97C2-A495A9F4F615}"/>
              </a:ext>
            </a:extLst>
          </p:cNvPr>
          <p:cNvCxnSpPr>
            <a:cxnSpLocks/>
            <a:stCxn id="32" idx="2"/>
            <a:endCxn id="47" idx="0"/>
          </p:cNvCxnSpPr>
          <p:nvPr/>
        </p:nvCxnSpPr>
        <p:spPr>
          <a:xfrm>
            <a:off x="3015329" y="5091566"/>
            <a:ext cx="1" cy="61350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순서도: 처리 14">
            <a:extLst>
              <a:ext uri="{FF2B5EF4-FFF2-40B4-BE49-F238E27FC236}">
                <a16:creationId xmlns:a16="http://schemas.microsoft.com/office/drawing/2014/main" id="{455AA782-A94C-436E-982A-DF370DC01237}"/>
              </a:ext>
            </a:extLst>
          </p:cNvPr>
          <p:cNvSpPr/>
          <p:nvPr/>
        </p:nvSpPr>
        <p:spPr>
          <a:xfrm>
            <a:off x="2424878" y="2551837"/>
            <a:ext cx="1180905" cy="4028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m=</a:t>
            </a:r>
            <a:r>
              <a:rPr lang="ko-KR" altLang="en-US" sz="1200" b="1" dirty="0" err="1">
                <a:solidFill>
                  <a:schemeClr val="tx1"/>
                </a:solidFill>
              </a:rPr>
              <a:t>분입력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16" name="순서도: 처리 15">
            <a:extLst>
              <a:ext uri="{FF2B5EF4-FFF2-40B4-BE49-F238E27FC236}">
                <a16:creationId xmlns:a16="http://schemas.microsoft.com/office/drawing/2014/main" id="{EE2AB744-F68D-40E3-ACF1-08AC8A8CD077}"/>
              </a:ext>
            </a:extLst>
          </p:cNvPr>
          <p:cNvSpPr/>
          <p:nvPr/>
        </p:nvSpPr>
        <p:spPr>
          <a:xfrm>
            <a:off x="2249453" y="3618268"/>
            <a:ext cx="1531751" cy="4028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s=3600n+60m+1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A2B68A4-7CFF-4587-BE82-DE1AF67775F6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flipH="1">
            <a:off x="3015329" y="2954661"/>
            <a:ext cx="2" cy="66360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CCA8484-0CF5-4AFE-BBF0-8120479470EE}"/>
              </a:ext>
            </a:extLst>
          </p:cNvPr>
          <p:cNvCxnSpPr>
            <a:cxnSpLocks/>
            <a:stCxn id="16" idx="2"/>
            <a:endCxn id="32" idx="0"/>
          </p:cNvCxnSpPr>
          <p:nvPr/>
        </p:nvCxnSpPr>
        <p:spPr>
          <a:xfrm>
            <a:off x="3015329" y="4021092"/>
            <a:ext cx="0" cy="6676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처리 31">
            <a:extLst>
              <a:ext uri="{FF2B5EF4-FFF2-40B4-BE49-F238E27FC236}">
                <a16:creationId xmlns:a16="http://schemas.microsoft.com/office/drawing/2014/main" id="{76DE3BE7-3D9C-4C23-8C9A-2C6736916987}"/>
              </a:ext>
            </a:extLst>
          </p:cNvPr>
          <p:cNvSpPr/>
          <p:nvPr/>
        </p:nvSpPr>
        <p:spPr>
          <a:xfrm>
            <a:off x="2000490" y="4688742"/>
            <a:ext cx="2029678" cy="4028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“n</a:t>
            </a:r>
            <a:r>
              <a:rPr lang="ko-KR" altLang="en-US" sz="1200" b="1" dirty="0">
                <a:solidFill>
                  <a:schemeClr val="tx1"/>
                </a:solidFill>
              </a:rPr>
              <a:t>시간 </a:t>
            </a:r>
            <a:r>
              <a:rPr lang="en-US" altLang="ko-KR" sz="1200" b="1" dirty="0">
                <a:solidFill>
                  <a:schemeClr val="tx1"/>
                </a:solidFill>
              </a:rPr>
              <a:t>m</a:t>
            </a:r>
            <a:r>
              <a:rPr lang="ko-KR" altLang="en-US" sz="1200" b="1" dirty="0">
                <a:solidFill>
                  <a:schemeClr val="tx1"/>
                </a:solidFill>
              </a:rPr>
              <a:t>분 </a:t>
            </a:r>
            <a:r>
              <a:rPr lang="en-US" altLang="ko-KR" sz="1200" b="1" dirty="0">
                <a:solidFill>
                  <a:schemeClr val="tx1"/>
                </a:solidFill>
              </a:rPr>
              <a:t>1</a:t>
            </a:r>
            <a:r>
              <a:rPr lang="ko-KR" altLang="en-US" sz="1200" b="1" dirty="0">
                <a:solidFill>
                  <a:schemeClr val="tx1"/>
                </a:solidFill>
              </a:rPr>
              <a:t>초는 총 </a:t>
            </a:r>
            <a:r>
              <a:rPr lang="en-US" altLang="ko-KR" sz="1200" b="1" dirty="0">
                <a:solidFill>
                  <a:schemeClr val="tx1"/>
                </a:solidFill>
              </a:rPr>
              <a:t>s</a:t>
            </a:r>
            <a:r>
              <a:rPr lang="ko-KR" altLang="en-US" sz="1200" b="1" dirty="0" err="1">
                <a:solidFill>
                  <a:schemeClr val="tx1"/>
                </a:solidFill>
              </a:rPr>
              <a:t>초이다“출력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472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205</Words>
  <Application>Microsoft Office PowerPoint</Application>
  <PresentationFormat>와이드스크린</PresentationFormat>
  <Paragraphs>54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SEUNGHWA</dc:creator>
  <cp:lastModifiedBy>YU SEUNGHWA</cp:lastModifiedBy>
  <cp:revision>87</cp:revision>
  <dcterms:created xsi:type="dcterms:W3CDTF">2020-09-15T01:43:58Z</dcterms:created>
  <dcterms:modified xsi:type="dcterms:W3CDTF">2020-09-17T02:20:22Z</dcterms:modified>
</cp:coreProperties>
</file>